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56" r:id="rId4"/>
    <p:sldMasterId id="2147483663" r:id="rId5"/>
  </p:sldMasterIdLst>
  <p:notesMasterIdLst>
    <p:notesMasterId r:id="rId14"/>
  </p:notesMasterIdLst>
  <p:sldIdLst>
    <p:sldId id="4112" r:id="rId6"/>
    <p:sldId id="4113" r:id="rId7"/>
    <p:sldId id="4114" r:id="rId8"/>
    <p:sldId id="4115" r:id="rId9"/>
    <p:sldId id="4116" r:id="rId10"/>
    <p:sldId id="4117" r:id="rId11"/>
    <p:sldId id="4118" r:id="rId12"/>
    <p:sldId id="264" r:id="rId13"/>
  </p:sldIdLst>
  <p:sldSz cx="18288000" cy="10287000"/>
  <p:notesSz cx="6858000" cy="9144000"/>
  <p:embeddedFontLst>
    <p:embeddedFont>
      <p:font typeface="Poppins" panose="00000500000000000000" pitchFamily="2" charset="0"/>
      <p:regular r:id="rId15"/>
      <p:bold r:id="rId16"/>
      <p:italic r:id="rId17"/>
      <p:boldItalic r:id="rId18"/>
    </p:embeddedFont>
    <p:embeddedFont>
      <p:font typeface="Poppins Bold" panose="00000800000000000000" charset="0"/>
      <p:regular r:id="rId19"/>
      <p:bold r:id="rId20"/>
    </p:embeddedFont>
    <p:embeddedFont>
      <p:font typeface="Poppins Light" panose="00000400000000000000" pitchFamily="2" charset="0"/>
      <p:regular r:id="rId21"/>
      <p:italic r:id="rId22"/>
    </p:embeddedFont>
    <p:embeddedFont>
      <p:font typeface="Poppins SemiBold" panose="00000700000000000000" pitchFamily="2" charset="0"/>
      <p:bold r:id="rId23"/>
      <p:boldItalic r:id="rId24"/>
    </p:embeddedFont>
    <p:embeddedFont>
      <p:font typeface="Poppins Semi-Bold" panose="020B0604020202020204" charset="0"/>
      <p:regular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0029"/>
    <a:srgbClr val="F03D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C7C8D90-F4A3-4F06-A096-1ABE175D4502}" v="3" dt="2026-09-23T12:27:34.3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0" d="100"/>
          <a:sy n="70" d="100"/>
        </p:scale>
        <p:origin x="774"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font" Target="fonts/font4.fntdata"/><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font" Target="fonts/font7.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font" Target="fonts/font3.fntdata"/><Relationship Id="rId25" Type="http://schemas.openxmlformats.org/officeDocument/2006/relationships/font" Target="fonts/font11.fntdata"/><Relationship Id="rId2" Type="http://schemas.openxmlformats.org/officeDocument/2006/relationships/customXml" Target="../customXml/item2.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10.fntdata"/><Relationship Id="rId5" Type="http://schemas.openxmlformats.org/officeDocument/2006/relationships/slideMaster" Target="slideMasters/slideMaster2.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font" Target="fonts/font5.fntdata"/><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imie Clark" userId="5ab98718-224f-4bce-83ef-bf75917c7207" providerId="ADAL" clId="{32EF0B2D-9C5A-4075-A354-8C1D6C2C9E77}"/>
    <pc:docChg chg="addSld delSld modSld">
      <pc:chgData name="Aimie Clark" userId="5ab98718-224f-4bce-83ef-bf75917c7207" providerId="ADAL" clId="{32EF0B2D-9C5A-4075-A354-8C1D6C2C9E77}" dt="2026-09-23T12:28:47.841" v="81" actId="20577"/>
      <pc:docMkLst>
        <pc:docMk/>
      </pc:docMkLst>
      <pc:sldChg chg="del">
        <pc:chgData name="Aimie Clark" userId="5ab98718-224f-4bce-83ef-bf75917c7207" providerId="ADAL" clId="{32EF0B2D-9C5A-4075-A354-8C1D6C2C9E77}" dt="2026-09-23T12:22:50.720" v="2" actId="47"/>
        <pc:sldMkLst>
          <pc:docMk/>
          <pc:sldMk cId="921283688" sldId="259"/>
        </pc:sldMkLst>
      </pc:sldChg>
      <pc:sldChg chg="del">
        <pc:chgData name="Aimie Clark" userId="5ab98718-224f-4bce-83ef-bf75917c7207" providerId="ADAL" clId="{32EF0B2D-9C5A-4075-A354-8C1D6C2C9E77}" dt="2026-09-23T12:22:45.530" v="1" actId="47"/>
        <pc:sldMkLst>
          <pc:docMk/>
          <pc:sldMk cId="3375214051" sldId="260"/>
        </pc:sldMkLst>
      </pc:sldChg>
      <pc:sldChg chg="del">
        <pc:chgData name="Aimie Clark" userId="5ab98718-224f-4bce-83ef-bf75917c7207" providerId="ADAL" clId="{32EF0B2D-9C5A-4075-A354-8C1D6C2C9E77}" dt="2026-09-23T12:24:04.625" v="5" actId="47"/>
        <pc:sldMkLst>
          <pc:docMk/>
          <pc:sldMk cId="38777835" sldId="261"/>
        </pc:sldMkLst>
      </pc:sldChg>
      <pc:sldChg chg="del">
        <pc:chgData name="Aimie Clark" userId="5ab98718-224f-4bce-83ef-bf75917c7207" providerId="ADAL" clId="{32EF0B2D-9C5A-4075-A354-8C1D6C2C9E77}" dt="2026-09-23T12:22:51.285" v="3" actId="47"/>
        <pc:sldMkLst>
          <pc:docMk/>
          <pc:sldMk cId="0" sldId="4111"/>
        </pc:sldMkLst>
      </pc:sldChg>
      <pc:sldChg chg="addSp modSp add mod">
        <pc:chgData name="Aimie Clark" userId="5ab98718-224f-4bce-83ef-bf75917c7207" providerId="ADAL" clId="{32EF0B2D-9C5A-4075-A354-8C1D6C2C9E77}" dt="2026-09-23T12:28:47.841" v="81" actId="20577"/>
        <pc:sldMkLst>
          <pc:docMk/>
          <pc:sldMk cId="1001963939" sldId="4112"/>
        </pc:sldMkLst>
        <pc:spChg chg="add mod">
          <ac:chgData name="Aimie Clark" userId="5ab98718-224f-4bce-83ef-bf75917c7207" providerId="ADAL" clId="{32EF0B2D-9C5A-4075-A354-8C1D6C2C9E77}" dt="2026-09-23T12:28:47.841" v="81" actId="20577"/>
          <ac:spMkLst>
            <pc:docMk/>
            <pc:sldMk cId="1001963939" sldId="4112"/>
            <ac:spMk id="3" creationId="{3073CB3E-2EC3-08DF-A564-2999953D7DCD}"/>
          </ac:spMkLst>
        </pc:spChg>
      </pc:sldChg>
      <pc:sldChg chg="add">
        <pc:chgData name="Aimie Clark" userId="5ab98718-224f-4bce-83ef-bf75917c7207" providerId="ADAL" clId="{32EF0B2D-9C5A-4075-A354-8C1D6C2C9E77}" dt="2026-09-23T12:23:36.856" v="4"/>
        <pc:sldMkLst>
          <pc:docMk/>
          <pc:sldMk cId="1956526550" sldId="4113"/>
        </pc:sldMkLst>
      </pc:sldChg>
      <pc:sldChg chg="add">
        <pc:chgData name="Aimie Clark" userId="5ab98718-224f-4bce-83ef-bf75917c7207" providerId="ADAL" clId="{32EF0B2D-9C5A-4075-A354-8C1D6C2C9E77}" dt="2026-09-23T12:23:36.856" v="4"/>
        <pc:sldMkLst>
          <pc:docMk/>
          <pc:sldMk cId="757052020" sldId="4114"/>
        </pc:sldMkLst>
      </pc:sldChg>
      <pc:sldChg chg="add">
        <pc:chgData name="Aimie Clark" userId="5ab98718-224f-4bce-83ef-bf75917c7207" providerId="ADAL" clId="{32EF0B2D-9C5A-4075-A354-8C1D6C2C9E77}" dt="2026-09-23T12:23:36.856" v="4"/>
        <pc:sldMkLst>
          <pc:docMk/>
          <pc:sldMk cId="436021250" sldId="4115"/>
        </pc:sldMkLst>
      </pc:sldChg>
      <pc:sldChg chg="add">
        <pc:chgData name="Aimie Clark" userId="5ab98718-224f-4bce-83ef-bf75917c7207" providerId="ADAL" clId="{32EF0B2D-9C5A-4075-A354-8C1D6C2C9E77}" dt="2026-09-23T12:23:36.856" v="4"/>
        <pc:sldMkLst>
          <pc:docMk/>
          <pc:sldMk cId="310345593" sldId="4116"/>
        </pc:sldMkLst>
      </pc:sldChg>
      <pc:sldChg chg="add">
        <pc:chgData name="Aimie Clark" userId="5ab98718-224f-4bce-83ef-bf75917c7207" providerId="ADAL" clId="{32EF0B2D-9C5A-4075-A354-8C1D6C2C9E77}" dt="2026-09-23T12:23:36.856" v="4"/>
        <pc:sldMkLst>
          <pc:docMk/>
          <pc:sldMk cId="2640812009" sldId="4117"/>
        </pc:sldMkLst>
      </pc:sldChg>
      <pc:sldChg chg="add">
        <pc:chgData name="Aimie Clark" userId="5ab98718-224f-4bce-83ef-bf75917c7207" providerId="ADAL" clId="{32EF0B2D-9C5A-4075-A354-8C1D6C2C9E77}" dt="2026-09-23T12:23:36.856" v="4"/>
        <pc:sldMkLst>
          <pc:docMk/>
          <pc:sldMk cId="3108012058" sldId="4118"/>
        </pc:sldMkLst>
      </pc:sldChg>
    </pc:docChg>
  </pc:docChgLst>
  <pc:docChgLst>
    <pc:chgData name="Nicola Taylor" userId="befb17db-57a8-4f2e-a149-4579afeaa2a5" providerId="ADAL" clId="{0B332BDF-AEFB-4AD4-BA3F-7E7523030B2B}"/>
    <pc:docChg chg="modMainMaster">
      <pc:chgData name="Nicola Taylor" userId="befb17db-57a8-4f2e-a149-4579afeaa2a5" providerId="ADAL" clId="{0B332BDF-AEFB-4AD4-BA3F-7E7523030B2B}" dt="2026-09-23T11:09:10.047" v="7" actId="20577"/>
      <pc:docMkLst>
        <pc:docMk/>
      </pc:docMkLst>
      <pc:sldMasterChg chg="modSldLayout">
        <pc:chgData name="Nicola Taylor" userId="befb17db-57a8-4f2e-a149-4579afeaa2a5" providerId="ADAL" clId="{0B332BDF-AEFB-4AD4-BA3F-7E7523030B2B}" dt="2026-09-23T11:08:48.590" v="2" actId="20577"/>
        <pc:sldMasterMkLst>
          <pc:docMk/>
          <pc:sldMasterMk cId="2604319554" sldId="2147483656"/>
        </pc:sldMasterMkLst>
        <pc:sldLayoutChg chg="modSp mod">
          <pc:chgData name="Nicola Taylor" userId="befb17db-57a8-4f2e-a149-4579afeaa2a5" providerId="ADAL" clId="{0B332BDF-AEFB-4AD4-BA3F-7E7523030B2B}" dt="2026-09-23T11:08:48.590" v="2" actId="20577"/>
          <pc:sldLayoutMkLst>
            <pc:docMk/>
            <pc:sldMasterMk cId="2604319554" sldId="2147483656"/>
            <pc:sldLayoutMk cId="742805068" sldId="2147483665"/>
          </pc:sldLayoutMkLst>
          <pc:spChg chg="mod">
            <ac:chgData name="Nicola Taylor" userId="befb17db-57a8-4f2e-a149-4579afeaa2a5" providerId="ADAL" clId="{0B332BDF-AEFB-4AD4-BA3F-7E7523030B2B}" dt="2026-09-23T11:08:48.590" v="2" actId="20577"/>
            <ac:spMkLst>
              <pc:docMk/>
              <pc:sldMasterMk cId="2604319554" sldId="2147483656"/>
              <pc:sldLayoutMk cId="742805068" sldId="2147483665"/>
              <ac:spMk id="14" creationId="{62D839C8-EB63-7B38-C54D-752AF6D89C1B}"/>
            </ac:spMkLst>
          </pc:spChg>
        </pc:sldLayoutChg>
      </pc:sldMasterChg>
      <pc:sldMasterChg chg="modSp mod">
        <pc:chgData name="Nicola Taylor" userId="befb17db-57a8-4f2e-a149-4579afeaa2a5" providerId="ADAL" clId="{0B332BDF-AEFB-4AD4-BA3F-7E7523030B2B}" dt="2026-09-23T11:09:10.047" v="7" actId="20577"/>
        <pc:sldMasterMkLst>
          <pc:docMk/>
          <pc:sldMasterMk cId="1627369296" sldId="2147483663"/>
        </pc:sldMasterMkLst>
        <pc:spChg chg="mod">
          <ac:chgData name="Nicola Taylor" userId="befb17db-57a8-4f2e-a149-4579afeaa2a5" providerId="ADAL" clId="{0B332BDF-AEFB-4AD4-BA3F-7E7523030B2B}" dt="2026-09-23T11:09:10.047" v="7" actId="20577"/>
          <ac:spMkLst>
            <pc:docMk/>
            <pc:sldMasterMk cId="1627369296" sldId="2147483663"/>
            <ac:spMk id="9" creationId="{C5D2A00E-7177-AE52-6433-54C94DB16659}"/>
          </ac:spMkLst>
        </pc:spChg>
        <pc:spChg chg="mod">
          <ac:chgData name="Nicola Taylor" userId="befb17db-57a8-4f2e-a149-4579afeaa2a5" providerId="ADAL" clId="{0B332BDF-AEFB-4AD4-BA3F-7E7523030B2B}" dt="2026-09-23T11:09:03.527" v="4" actId="2711"/>
          <ac:spMkLst>
            <pc:docMk/>
            <pc:sldMasterMk cId="1627369296" sldId="2147483663"/>
            <ac:spMk id="11" creationId="{400A1366-1FA3-5375-0C12-A02638A3DDB5}"/>
          </ac:spMkLst>
        </pc:sp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ysClr val="windowText" lastClr="000000"/>
                </a:solidFill>
                <a:latin typeface="+mn-lt"/>
                <a:ea typeface="+mn-ea"/>
                <a:cs typeface="+mn-cs"/>
              </a:defRPr>
            </a:pPr>
            <a:r>
              <a:rPr lang="en-GB" sz="2400" b="1" dirty="0">
                <a:solidFill>
                  <a:sysClr val="windowText" lastClr="000000"/>
                </a:solidFill>
                <a:latin typeface="Poppins" panose="00000500000000000000" pitchFamily="2" charset="0"/>
                <a:cs typeface="Poppins" panose="00000500000000000000" pitchFamily="2" charset="0"/>
              </a:rPr>
              <a:t>Origin of droppe</a:t>
            </a:r>
            <a:r>
              <a:rPr lang="en-GB" sz="2400" b="1" baseline="0" dirty="0">
                <a:solidFill>
                  <a:sysClr val="windowText" lastClr="000000"/>
                </a:solidFill>
                <a:latin typeface="Poppins" panose="00000500000000000000" pitchFamily="2" charset="0"/>
                <a:cs typeface="Poppins" panose="00000500000000000000" pitchFamily="2" charset="0"/>
              </a:rPr>
              <a:t>d and potential dropped objects</a:t>
            </a:r>
            <a:endParaRPr lang="en-GB" sz="2400" b="1" dirty="0">
              <a:solidFill>
                <a:sysClr val="windowText" lastClr="000000"/>
              </a:solidFill>
              <a:latin typeface="Poppins" panose="00000500000000000000" pitchFamily="2" charset="0"/>
              <a:cs typeface="Poppins" panose="00000500000000000000" pitchFamily="2" charset="0"/>
            </a:endParaRPr>
          </a:p>
        </c:rich>
      </c:tx>
      <c:overlay val="0"/>
      <c:spPr>
        <a:noFill/>
        <a:ln>
          <a:noFill/>
        </a:ln>
        <a:effectLst/>
      </c:spPr>
      <c:txPr>
        <a:bodyPr rot="0" spcFirstLastPara="1" vertOverflow="ellipsis" vert="horz" wrap="square" anchor="ctr" anchorCtr="1"/>
        <a:lstStyle/>
        <a:p>
          <a:pPr>
            <a:defRPr sz="2400" b="0" i="0" u="none" strike="noStrike" kern="1200" spc="0" baseline="0">
              <a:solidFill>
                <a:sysClr val="windowText" lastClr="000000"/>
              </a:solidFill>
              <a:latin typeface="+mn-lt"/>
              <a:ea typeface="+mn-ea"/>
              <a:cs typeface="+mn-cs"/>
            </a:defRPr>
          </a:pPr>
          <a:endParaRPr lang="en-GB"/>
        </a:p>
      </c:txPr>
    </c:title>
    <c:autoTitleDeleted val="0"/>
    <c:plotArea>
      <c:layout/>
      <c:pieChart>
        <c:varyColors val="1"/>
        <c:ser>
          <c:idx val="0"/>
          <c:order val="0"/>
          <c:spPr>
            <a:ln>
              <a:solidFill>
                <a:sysClr val="windowText" lastClr="000000"/>
              </a:solidFill>
            </a:ln>
          </c:spPr>
          <c:dPt>
            <c:idx val="0"/>
            <c:bubble3D val="0"/>
            <c:spPr>
              <a:solidFill>
                <a:srgbClr val="F03D36"/>
              </a:solidFill>
              <a:ln w="19050">
                <a:solidFill>
                  <a:sysClr val="windowText" lastClr="000000"/>
                </a:solidFill>
              </a:ln>
              <a:effectLst/>
            </c:spPr>
            <c:extLst>
              <c:ext xmlns:c16="http://schemas.microsoft.com/office/drawing/2014/chart" uri="{C3380CC4-5D6E-409C-BE32-E72D297353CC}">
                <c16:uniqueId val="{00000001-E78C-4943-8BE5-175B753ABF26}"/>
              </c:ext>
            </c:extLst>
          </c:dPt>
          <c:dPt>
            <c:idx val="1"/>
            <c:bubble3D val="0"/>
            <c:spPr>
              <a:solidFill>
                <a:schemeClr val="tx1">
                  <a:lumMod val="50000"/>
                  <a:lumOff val="50000"/>
                </a:schemeClr>
              </a:solidFill>
              <a:ln w="19050">
                <a:solidFill>
                  <a:sysClr val="windowText" lastClr="000000"/>
                </a:solidFill>
              </a:ln>
              <a:effectLst/>
            </c:spPr>
            <c:extLst>
              <c:ext xmlns:c16="http://schemas.microsoft.com/office/drawing/2014/chart" uri="{C3380CC4-5D6E-409C-BE32-E72D297353CC}">
                <c16:uniqueId val="{00000003-E78C-4943-8BE5-175B753ABF26}"/>
              </c:ext>
            </c:extLst>
          </c:dPt>
          <c:dPt>
            <c:idx val="2"/>
            <c:bubble3D val="0"/>
            <c:spPr>
              <a:solidFill>
                <a:schemeClr val="bg1">
                  <a:lumMod val="75000"/>
                </a:schemeClr>
              </a:solidFill>
              <a:ln w="19050">
                <a:solidFill>
                  <a:sysClr val="windowText" lastClr="000000"/>
                </a:solidFill>
              </a:ln>
              <a:effectLst/>
            </c:spPr>
            <c:extLst>
              <c:ext xmlns:c16="http://schemas.microsoft.com/office/drawing/2014/chart" uri="{C3380CC4-5D6E-409C-BE32-E72D297353CC}">
                <c16:uniqueId val="{00000005-E78C-4943-8BE5-175B753ABF26}"/>
              </c:ext>
            </c:extLst>
          </c:dPt>
          <c:dLbls>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tx1"/>
                    </a:solidFill>
                    <a:latin typeface="Poppins" panose="00000500000000000000" pitchFamily="2" charset="0"/>
                    <a:ea typeface="+mn-ea"/>
                    <a:cs typeface="Poppins" panose="00000500000000000000" pitchFamily="2" charset="0"/>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Sheet1!$A$1:$A$3</c:f>
              <c:strCache>
                <c:ptCount val="3"/>
                <c:pt idx="0">
                  <c:v>back-load cargo</c:v>
                </c:pt>
                <c:pt idx="1">
                  <c:v>onshore</c:v>
                </c:pt>
                <c:pt idx="2">
                  <c:v>vessel</c:v>
                </c:pt>
              </c:strCache>
            </c:strRef>
          </c:cat>
          <c:val>
            <c:numRef>
              <c:f>Sheet1!$B$1:$B$3</c:f>
              <c:numCache>
                <c:formatCode>0%</c:formatCode>
                <c:ptCount val="3"/>
                <c:pt idx="0">
                  <c:v>0.76</c:v>
                </c:pt>
                <c:pt idx="1">
                  <c:v>0.13</c:v>
                </c:pt>
                <c:pt idx="2">
                  <c:v>0.11</c:v>
                </c:pt>
              </c:numCache>
            </c:numRef>
          </c:val>
          <c:extLst>
            <c:ext xmlns:c16="http://schemas.microsoft.com/office/drawing/2014/chart" uri="{C3380CC4-5D6E-409C-BE32-E72D297353CC}">
              <c16:uniqueId val="{00000006-E78C-4943-8BE5-175B753ABF26}"/>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layout>
        <c:manualLayout>
          <c:xMode val="edge"/>
          <c:yMode val="edge"/>
          <c:x val="0.202045437620889"/>
          <c:y val="0.85516811794398395"/>
          <c:w val="0.67265195800426203"/>
          <c:h val="0.10384324913988401"/>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23.09.2026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GB" dirty="0"/>
              <a:t>A woman with her child in the</a:t>
            </a:r>
            <a:r>
              <a:rPr lang="en-GB" baseline="0" dirty="0"/>
              <a:t> back seat were </a:t>
            </a:r>
            <a:r>
              <a:rPr lang="en-GB" dirty="0"/>
              <a:t>travelling in this</a:t>
            </a:r>
            <a:r>
              <a:rPr lang="en-GB" baseline="0" dirty="0"/>
              <a:t> car </a:t>
            </a:r>
            <a:r>
              <a:rPr lang="en-GB" dirty="0"/>
              <a:t>from Peterhead to Aberdeen along the A90.</a:t>
            </a:r>
          </a:p>
          <a:p>
            <a:r>
              <a:rPr lang="en-GB" dirty="0"/>
              <a:t>As it approached the bends at Hatton, a lorry </a:t>
            </a:r>
            <a:r>
              <a:rPr lang="en-GB" baseline="0" dirty="0"/>
              <a:t>passed</a:t>
            </a:r>
            <a:r>
              <a:rPr lang="en-GB" dirty="0"/>
              <a:t>, going in</a:t>
            </a:r>
            <a:r>
              <a:rPr lang="en-GB" baseline="0" dirty="0"/>
              <a:t> the opposite direction.</a:t>
            </a:r>
          </a:p>
          <a:p>
            <a:r>
              <a:rPr lang="en-GB" baseline="0" dirty="0"/>
              <a:t>The car was travelling at approx. 50 mph, the lorry about 35-40mph.</a:t>
            </a:r>
          </a:p>
          <a:p>
            <a:r>
              <a:rPr lang="en-GB" baseline="0" dirty="0"/>
              <a:t>As the lorry passed, a loose object fell from it and went through the windscreen.</a:t>
            </a:r>
          </a:p>
          <a:p>
            <a:endParaRPr lang="en-GB" dirty="0"/>
          </a:p>
        </p:txBody>
      </p:sp>
      <p:sp>
        <p:nvSpPr>
          <p:cNvPr id="4" name="Slide Number Placeholder 3"/>
          <p:cNvSpPr>
            <a:spLocks noGrp="1"/>
          </p:cNvSpPr>
          <p:nvPr>
            <p:ph type="sldNum" sz="quarter" idx="5"/>
          </p:nvPr>
        </p:nvSpPr>
        <p:spPr/>
        <p:txBody>
          <a:bodyPr/>
          <a:lstStyle/>
          <a:p>
            <a:fld id="{871B2431-D351-4C6E-A3CF-9DFAC0E3E050}" type="slidenum">
              <a:rPr lang="cs-CZ" smtClean="0"/>
              <a:t>2</a:t>
            </a:fld>
            <a:endParaRPr lang="cs-CZ"/>
          </a:p>
        </p:txBody>
      </p:sp>
    </p:spTree>
    <p:extLst>
      <p:ext uri="{BB962C8B-B14F-4D97-AF65-F5344CB8AC3E}">
        <p14:creationId xmlns:p14="http://schemas.microsoft.com/office/powerpoint/2010/main" val="40764923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a:t>
            </a:r>
            <a:r>
              <a:rPr lang="en-GB" baseline="0" dirty="0"/>
              <a:t>e object in the smaller picture went through the windscreen, narrowly missed the driver, and landed in the back seat next to her child who was strapped into a child seat.  The driver received minor cuts to her face from flaying glass and the child was unhurt.  Luck was on their side.</a:t>
            </a:r>
          </a:p>
          <a:p>
            <a:endParaRPr lang="en-GB" dirty="0"/>
          </a:p>
        </p:txBody>
      </p:sp>
      <p:sp>
        <p:nvSpPr>
          <p:cNvPr id="4" name="Slide Number Placeholder 3"/>
          <p:cNvSpPr>
            <a:spLocks noGrp="1"/>
          </p:cNvSpPr>
          <p:nvPr>
            <p:ph type="sldNum" sz="quarter" idx="5"/>
          </p:nvPr>
        </p:nvSpPr>
        <p:spPr/>
        <p:txBody>
          <a:bodyPr/>
          <a:lstStyle/>
          <a:p>
            <a:fld id="{871B2431-D351-4C6E-A3CF-9DFAC0E3E050}" type="slidenum">
              <a:rPr lang="cs-CZ" smtClean="0"/>
              <a:t>3</a:t>
            </a:fld>
            <a:endParaRPr lang="cs-CZ"/>
          </a:p>
        </p:txBody>
      </p:sp>
    </p:spTree>
    <p:extLst>
      <p:ext uri="{BB962C8B-B14F-4D97-AF65-F5344CB8AC3E}">
        <p14:creationId xmlns:p14="http://schemas.microsoft.com/office/powerpoint/2010/main" val="22070081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GB" dirty="0"/>
              <a:t>This data is from one supply vessel operator.  </a:t>
            </a:r>
          </a:p>
          <a:p>
            <a:r>
              <a:rPr lang="en-GB" dirty="0"/>
              <a:t>These objects were discovered during or after transportation.</a:t>
            </a:r>
            <a:r>
              <a:rPr lang="en-GB" baseline="0" dirty="0"/>
              <a:t>  </a:t>
            </a:r>
            <a:endParaRPr lang="en-GB" dirty="0"/>
          </a:p>
          <a:p>
            <a:r>
              <a:rPr lang="en-GB" dirty="0"/>
              <a:t>The number of dropped objects (reported to one supply vessel operator) in 2015 was 19.  This has increased in 2016, despite a reduction in the fleet.</a:t>
            </a:r>
          </a:p>
          <a:p>
            <a:r>
              <a:rPr lang="en-GB" dirty="0"/>
              <a:t>The breakdown of the origin of the dropped objects remains broadly</a:t>
            </a:r>
            <a:r>
              <a:rPr lang="en-GB" baseline="0" dirty="0"/>
              <a:t> </a:t>
            </a:r>
            <a:r>
              <a:rPr lang="en-GB" dirty="0"/>
              <a:t>unchanged, year in year.</a:t>
            </a:r>
          </a:p>
          <a:p>
            <a:endParaRPr lang="en-GB" dirty="0"/>
          </a:p>
        </p:txBody>
      </p:sp>
      <p:sp>
        <p:nvSpPr>
          <p:cNvPr id="4" name="Slide Number Placeholder 3"/>
          <p:cNvSpPr>
            <a:spLocks noGrp="1"/>
          </p:cNvSpPr>
          <p:nvPr>
            <p:ph type="sldNum" sz="quarter" idx="5"/>
          </p:nvPr>
        </p:nvSpPr>
        <p:spPr/>
        <p:txBody>
          <a:bodyPr/>
          <a:lstStyle/>
          <a:p>
            <a:fld id="{871B2431-D351-4C6E-A3CF-9DFAC0E3E050}" type="slidenum">
              <a:rPr lang="cs-CZ" smtClean="0"/>
              <a:t>4</a:t>
            </a:fld>
            <a:endParaRPr lang="cs-CZ"/>
          </a:p>
        </p:txBody>
      </p:sp>
    </p:spTree>
    <p:extLst>
      <p:ext uri="{BB962C8B-B14F-4D97-AF65-F5344CB8AC3E}">
        <p14:creationId xmlns:p14="http://schemas.microsoft.com/office/powerpoint/2010/main" val="28437781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71B2431-D351-4C6E-A3CF-9DFAC0E3E050}" type="slidenum">
              <a:rPr lang="cs-CZ" smtClean="0"/>
              <a:t>8</a:t>
            </a:fld>
            <a:endParaRPr lang="cs-CZ"/>
          </a:p>
        </p:txBody>
      </p:sp>
    </p:spTree>
    <p:extLst>
      <p:ext uri="{BB962C8B-B14F-4D97-AF65-F5344CB8AC3E}">
        <p14:creationId xmlns:p14="http://schemas.microsoft.com/office/powerpoint/2010/main" val="152578922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sv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sv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sv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Title">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A7D991E3-4FB0-151C-E5A0-D5AF055EC722}"/>
              </a:ext>
            </a:extLst>
          </p:cNvPr>
          <p:cNvSpPr/>
          <p:nvPr userDrawn="1"/>
        </p:nvSpPr>
        <p:spPr>
          <a:xfrm>
            <a:off x="0" y="0"/>
            <a:ext cx="18288000" cy="9158058"/>
          </a:xfrm>
          <a:custGeom>
            <a:avLst/>
            <a:gdLst/>
            <a:ahLst/>
            <a:cxnLst/>
            <a:rect l="l" t="t" r="r" b="b"/>
            <a:pathLst>
              <a:path w="18288000" h="9158058">
                <a:moveTo>
                  <a:pt x="0" y="0"/>
                </a:moveTo>
                <a:lnTo>
                  <a:pt x="18288000" y="0"/>
                </a:lnTo>
                <a:lnTo>
                  <a:pt x="18288000" y="9158058"/>
                </a:lnTo>
                <a:lnTo>
                  <a:pt x="0" y="9158058"/>
                </a:lnTo>
                <a:lnTo>
                  <a:pt x="0" y="0"/>
                </a:lnTo>
                <a:close/>
              </a:path>
            </a:pathLst>
          </a:custGeom>
          <a:blipFill>
            <a:blip r:embed="rId2"/>
            <a:stretch>
              <a:fillRect l="-4509" b="-17392"/>
            </a:stretch>
          </a:blipFill>
        </p:spPr>
        <p:txBody>
          <a:bodyPr/>
          <a:lstStyle/>
          <a:p>
            <a:pPr algn="l"/>
            <a:endParaRPr lang="en-GB" dirty="0"/>
          </a:p>
        </p:txBody>
      </p:sp>
      <p:sp>
        <p:nvSpPr>
          <p:cNvPr id="3" name="Title Placeholder 25">
            <a:extLst>
              <a:ext uri="{FF2B5EF4-FFF2-40B4-BE49-F238E27FC236}">
                <a16:creationId xmlns:a16="http://schemas.microsoft.com/office/drawing/2014/main" id="{075C3EE7-1C62-3F21-4500-B1FD8A3A6BF7}"/>
              </a:ext>
            </a:extLst>
          </p:cNvPr>
          <p:cNvSpPr>
            <a:spLocks noGrp="1"/>
          </p:cNvSpPr>
          <p:nvPr>
            <p:ph type="title" hasCustomPrompt="1"/>
          </p:nvPr>
        </p:nvSpPr>
        <p:spPr>
          <a:xfrm>
            <a:off x="836785" y="2935658"/>
            <a:ext cx="10593216" cy="1057814"/>
          </a:xfrm>
          <a:prstGeom prst="rect">
            <a:avLst/>
          </a:prstGeom>
        </p:spPr>
        <p:txBody>
          <a:bodyPr vert="horz" lIns="91440" tIns="45720" rIns="91440" bIns="45720" rtlCol="0" anchor="ctr">
            <a:noAutofit/>
          </a:bodyPr>
          <a:lstStyle>
            <a:lvl1pPr>
              <a:defRPr lang="en-GB" sz="6000" b="0">
                <a:solidFill>
                  <a:srgbClr val="F03D36"/>
                </a:solidFill>
                <a:latin typeface="Poppins SemiBold" panose="00000700000000000000" pitchFamily="2" charset="0"/>
                <a:cs typeface="Poppins SemiBold" panose="00000700000000000000" pitchFamily="2" charset="0"/>
              </a:defRPr>
            </a:lvl1pPr>
          </a:lstStyle>
          <a:p>
            <a:pPr lvl="0"/>
            <a:r>
              <a:rPr lang="en-GB" dirty="0"/>
              <a:t>Click to add Main Title</a:t>
            </a:r>
          </a:p>
        </p:txBody>
      </p:sp>
      <p:sp>
        <p:nvSpPr>
          <p:cNvPr id="4" name="Text Placeholder 6">
            <a:extLst>
              <a:ext uri="{FF2B5EF4-FFF2-40B4-BE49-F238E27FC236}">
                <a16:creationId xmlns:a16="http://schemas.microsoft.com/office/drawing/2014/main" id="{2B8B1CB0-3761-D767-E06A-05A1186FD19E}"/>
              </a:ext>
            </a:extLst>
          </p:cNvPr>
          <p:cNvSpPr>
            <a:spLocks noGrp="1"/>
          </p:cNvSpPr>
          <p:nvPr>
            <p:ph type="body" sz="quarter" idx="10" hasCustomPrompt="1"/>
          </p:nvPr>
        </p:nvSpPr>
        <p:spPr>
          <a:xfrm>
            <a:off x="836784" y="4033467"/>
            <a:ext cx="10593216" cy="1057814"/>
          </a:xfrm>
          <a:prstGeom prst="rect">
            <a:avLst/>
          </a:prstGeom>
        </p:spPr>
        <p:txBody>
          <a:bodyPr/>
          <a:lstStyle>
            <a:lvl1pPr marL="0" indent="0">
              <a:buNone/>
              <a:defRPr lang="en-GB" sz="4000">
                <a:solidFill>
                  <a:srgbClr val="F03D36"/>
                </a:solidFill>
                <a:latin typeface="Poppins" panose="00000500000000000000" pitchFamily="2" charset="0"/>
                <a:cs typeface="Poppins" panose="00000500000000000000" pitchFamily="2" charset="0"/>
              </a:defRPr>
            </a:lvl1pPr>
          </a:lstStyle>
          <a:p>
            <a:pPr marL="342900" lvl="0" indent="-342900"/>
            <a:r>
              <a:rPr lang="en-US" dirty="0"/>
              <a:t>Click to add Subtitle</a:t>
            </a:r>
            <a:endParaRPr lang="en-GB" dirty="0"/>
          </a:p>
        </p:txBody>
      </p:sp>
      <p:grpSp>
        <p:nvGrpSpPr>
          <p:cNvPr id="5" name="Group 3">
            <a:extLst>
              <a:ext uri="{FF2B5EF4-FFF2-40B4-BE49-F238E27FC236}">
                <a16:creationId xmlns:a16="http://schemas.microsoft.com/office/drawing/2014/main" id="{B1E9956A-62D1-14D9-D2F6-FC9EF5F10B92}"/>
              </a:ext>
            </a:extLst>
          </p:cNvPr>
          <p:cNvGrpSpPr/>
          <p:nvPr userDrawn="1"/>
        </p:nvGrpSpPr>
        <p:grpSpPr>
          <a:xfrm>
            <a:off x="0" y="9080922"/>
            <a:ext cx="18288000" cy="1252583"/>
            <a:chOff x="0" y="0"/>
            <a:chExt cx="4816593" cy="329899"/>
          </a:xfrm>
        </p:grpSpPr>
        <p:sp>
          <p:nvSpPr>
            <p:cNvPr id="6" name="Freeform 4">
              <a:extLst>
                <a:ext uri="{FF2B5EF4-FFF2-40B4-BE49-F238E27FC236}">
                  <a16:creationId xmlns:a16="http://schemas.microsoft.com/office/drawing/2014/main" id="{74E0CA01-23A2-EB49-1412-7D3B661CB044}"/>
                </a:ext>
              </a:extLst>
            </p:cNvPr>
            <p:cNvSpPr/>
            <p:nvPr/>
          </p:nvSpPr>
          <p:spPr>
            <a:xfrm>
              <a:off x="0" y="0"/>
              <a:ext cx="4816592" cy="329899"/>
            </a:xfrm>
            <a:custGeom>
              <a:avLst/>
              <a:gdLst/>
              <a:ahLst/>
              <a:cxnLst/>
              <a:rect l="l" t="t" r="r" b="b"/>
              <a:pathLst>
                <a:path w="4816592" h="329899">
                  <a:moveTo>
                    <a:pt x="0" y="0"/>
                  </a:moveTo>
                  <a:lnTo>
                    <a:pt x="4816592" y="0"/>
                  </a:lnTo>
                  <a:lnTo>
                    <a:pt x="4816592" y="329899"/>
                  </a:lnTo>
                  <a:lnTo>
                    <a:pt x="0" y="329899"/>
                  </a:lnTo>
                  <a:close/>
                </a:path>
              </a:pathLst>
            </a:custGeom>
            <a:solidFill>
              <a:srgbClr val="F5EDE0"/>
            </a:solidFill>
          </p:spPr>
          <p:txBody>
            <a:bodyPr/>
            <a:lstStyle/>
            <a:p>
              <a:endParaRPr lang="en-GB"/>
            </a:p>
          </p:txBody>
        </p:sp>
        <p:sp>
          <p:nvSpPr>
            <p:cNvPr id="7" name="TextBox 5">
              <a:extLst>
                <a:ext uri="{FF2B5EF4-FFF2-40B4-BE49-F238E27FC236}">
                  <a16:creationId xmlns:a16="http://schemas.microsoft.com/office/drawing/2014/main" id="{DC091EAC-0D89-726F-4C45-F5C2E32FF64E}"/>
                </a:ext>
              </a:extLst>
            </p:cNvPr>
            <p:cNvSpPr txBox="1"/>
            <p:nvPr/>
          </p:nvSpPr>
          <p:spPr>
            <a:xfrm>
              <a:off x="0" y="9525"/>
              <a:ext cx="4816593" cy="320374"/>
            </a:xfrm>
            <a:prstGeom prst="rect">
              <a:avLst/>
            </a:prstGeom>
          </p:spPr>
          <p:txBody>
            <a:bodyPr lIns="50800" tIns="50800" rIns="50800" bIns="50800" rtlCol="0" anchor="ctr"/>
            <a:lstStyle/>
            <a:p>
              <a:pPr algn="ctr">
                <a:lnSpc>
                  <a:spcPts val="2592"/>
                </a:lnSpc>
              </a:pPr>
              <a:endParaRPr/>
            </a:p>
          </p:txBody>
        </p:sp>
      </p:grpSp>
      <p:sp>
        <p:nvSpPr>
          <p:cNvPr id="8" name="Freeform 6">
            <a:extLst>
              <a:ext uri="{FF2B5EF4-FFF2-40B4-BE49-F238E27FC236}">
                <a16:creationId xmlns:a16="http://schemas.microsoft.com/office/drawing/2014/main" id="{49573DF6-D442-F935-CACB-92AD526E3FD1}"/>
              </a:ext>
            </a:extLst>
          </p:cNvPr>
          <p:cNvSpPr/>
          <p:nvPr userDrawn="1"/>
        </p:nvSpPr>
        <p:spPr>
          <a:xfrm>
            <a:off x="16719949" y="9158058"/>
            <a:ext cx="1078701" cy="1098311"/>
          </a:xfrm>
          <a:custGeom>
            <a:avLst/>
            <a:gdLst/>
            <a:ahLst/>
            <a:cxnLst/>
            <a:rect l="l" t="t" r="r" b="b"/>
            <a:pathLst>
              <a:path w="1078701" h="1098311">
                <a:moveTo>
                  <a:pt x="0" y="0"/>
                </a:moveTo>
                <a:lnTo>
                  <a:pt x="1078702" y="0"/>
                </a:lnTo>
                <a:lnTo>
                  <a:pt x="1078702" y="1098311"/>
                </a:lnTo>
                <a:lnTo>
                  <a:pt x="0" y="1098311"/>
                </a:lnTo>
                <a:lnTo>
                  <a:pt x="0" y="0"/>
                </a:lnTo>
                <a:close/>
              </a:path>
            </a:pathLst>
          </a:custGeom>
          <a:blipFill>
            <a:blip r:embed="rId3"/>
            <a:stretch>
              <a:fillRect l="-14449" t="-11166" r="-11370" b="-12407"/>
            </a:stretch>
          </a:blipFill>
        </p:spPr>
        <p:txBody>
          <a:bodyPr/>
          <a:lstStyle/>
          <a:p>
            <a:endParaRPr lang="en-GB"/>
          </a:p>
        </p:txBody>
      </p:sp>
      <p:sp>
        <p:nvSpPr>
          <p:cNvPr id="9" name="TextBox 8">
            <a:extLst>
              <a:ext uri="{FF2B5EF4-FFF2-40B4-BE49-F238E27FC236}">
                <a16:creationId xmlns:a16="http://schemas.microsoft.com/office/drawing/2014/main" id="{F46A4104-6CAD-F430-977E-E9A284C9ED7A}"/>
              </a:ext>
            </a:extLst>
          </p:cNvPr>
          <p:cNvSpPr txBox="1"/>
          <p:nvPr userDrawn="1"/>
        </p:nvSpPr>
        <p:spPr>
          <a:xfrm>
            <a:off x="1028700" y="9450039"/>
            <a:ext cx="14246568" cy="495300"/>
          </a:xfrm>
          <a:prstGeom prst="rect">
            <a:avLst/>
          </a:prstGeom>
        </p:spPr>
        <p:txBody>
          <a:bodyPr lIns="0" tIns="0" rIns="0" bIns="0" rtlCol="0" anchor="t">
            <a:spAutoFit/>
          </a:bodyPr>
          <a:lstStyle/>
          <a:p>
            <a:pPr algn="l">
              <a:lnSpc>
                <a:spcPts val="1919"/>
              </a:lnSpc>
            </a:pPr>
            <a:r>
              <a:rPr lang="en-US" sz="1599" b="1" dirty="0">
                <a:solidFill>
                  <a:srgbClr val="030029"/>
                </a:solidFill>
                <a:latin typeface="Poppins Semi-Bold"/>
                <a:ea typeface="Poppins Semi-Bold"/>
                <a:cs typeface="Poppins Semi-Bold"/>
                <a:sym typeface="Poppins Semi-Bold"/>
              </a:rPr>
              <a:t>Disclaimer:</a:t>
            </a:r>
            <a:r>
              <a:rPr lang="en-US" sz="1599" b="1" dirty="0">
                <a:solidFill>
                  <a:srgbClr val="030029"/>
                </a:solidFill>
                <a:latin typeface="Poppins Bold"/>
                <a:ea typeface="Poppins Bold"/>
                <a:cs typeface="Poppins Bold"/>
                <a:sym typeface="Poppins Bold"/>
              </a:rPr>
              <a:t> </a:t>
            </a:r>
            <a:r>
              <a:rPr lang="en-US" sz="1599" dirty="0">
                <a:solidFill>
                  <a:srgbClr val="030029"/>
                </a:solidFill>
                <a:latin typeface="Poppins"/>
                <a:ea typeface="Poppins"/>
                <a:cs typeface="Poppins"/>
                <a:sym typeface="Poppins"/>
              </a:rPr>
              <a:t>this safety moment is designed to prevent similar incidents occurring. All guidance herein is provided in good faith and Step Change in Safety nor its member companies accept responsibility for any inaccuracies or omissions contained within this safety moment.</a:t>
            </a:r>
          </a:p>
        </p:txBody>
      </p:sp>
    </p:spTree>
    <p:extLst>
      <p:ext uri="{BB962C8B-B14F-4D97-AF65-F5344CB8AC3E}">
        <p14:creationId xmlns:p14="http://schemas.microsoft.com/office/powerpoint/2010/main" val="3728960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2. Bullets">
    <p:spTree>
      <p:nvGrpSpPr>
        <p:cNvPr id="1" name=""/>
        <p:cNvGrpSpPr/>
        <p:nvPr/>
      </p:nvGrpSpPr>
      <p:grpSpPr>
        <a:xfrm>
          <a:off x="0" y="0"/>
          <a:ext cx="0" cy="0"/>
          <a:chOff x="0" y="0"/>
          <a:chExt cx="0" cy="0"/>
        </a:xfrm>
      </p:grpSpPr>
      <p:grpSp>
        <p:nvGrpSpPr>
          <p:cNvPr id="5" name="Group 10">
            <a:extLst>
              <a:ext uri="{FF2B5EF4-FFF2-40B4-BE49-F238E27FC236}">
                <a16:creationId xmlns:a16="http://schemas.microsoft.com/office/drawing/2014/main" id="{70058C60-44E0-1154-E26E-1FEB97788871}"/>
              </a:ext>
            </a:extLst>
          </p:cNvPr>
          <p:cNvGrpSpPr/>
          <p:nvPr userDrawn="1"/>
        </p:nvGrpSpPr>
        <p:grpSpPr>
          <a:xfrm>
            <a:off x="0" y="9080923"/>
            <a:ext cx="18288000" cy="1206078"/>
            <a:chOff x="0" y="0"/>
            <a:chExt cx="4921850" cy="329899"/>
          </a:xfrm>
        </p:grpSpPr>
        <p:sp>
          <p:nvSpPr>
            <p:cNvPr id="6" name="Freeform 11">
              <a:extLst>
                <a:ext uri="{FF2B5EF4-FFF2-40B4-BE49-F238E27FC236}">
                  <a16:creationId xmlns:a16="http://schemas.microsoft.com/office/drawing/2014/main" id="{1C8DDD84-EFE0-BDCD-5805-F4E3C49406D4}"/>
                </a:ext>
              </a:extLst>
            </p:cNvPr>
            <p:cNvSpPr/>
            <p:nvPr/>
          </p:nvSpPr>
          <p:spPr>
            <a:xfrm>
              <a:off x="0" y="0"/>
              <a:ext cx="4921850" cy="329899"/>
            </a:xfrm>
            <a:custGeom>
              <a:avLst/>
              <a:gdLst/>
              <a:ahLst/>
              <a:cxnLst/>
              <a:rect l="l" t="t" r="r" b="b"/>
              <a:pathLst>
                <a:path w="4921850" h="329899">
                  <a:moveTo>
                    <a:pt x="0" y="0"/>
                  </a:moveTo>
                  <a:lnTo>
                    <a:pt x="4921850" y="0"/>
                  </a:lnTo>
                  <a:lnTo>
                    <a:pt x="4921850" y="329899"/>
                  </a:lnTo>
                  <a:lnTo>
                    <a:pt x="0" y="329899"/>
                  </a:lnTo>
                  <a:close/>
                </a:path>
              </a:pathLst>
            </a:custGeom>
            <a:solidFill>
              <a:srgbClr val="F5EDE0"/>
            </a:solidFill>
          </p:spPr>
          <p:txBody>
            <a:bodyPr/>
            <a:lstStyle/>
            <a:p>
              <a:endParaRPr lang="en-GB"/>
            </a:p>
          </p:txBody>
        </p:sp>
        <p:sp>
          <p:nvSpPr>
            <p:cNvPr id="7" name="TextBox 12">
              <a:extLst>
                <a:ext uri="{FF2B5EF4-FFF2-40B4-BE49-F238E27FC236}">
                  <a16:creationId xmlns:a16="http://schemas.microsoft.com/office/drawing/2014/main" id="{8082A514-D722-9091-F870-8EC9147620B3}"/>
                </a:ext>
              </a:extLst>
            </p:cNvPr>
            <p:cNvSpPr txBox="1"/>
            <p:nvPr/>
          </p:nvSpPr>
          <p:spPr>
            <a:xfrm>
              <a:off x="0" y="9525"/>
              <a:ext cx="4921850" cy="320374"/>
            </a:xfrm>
            <a:prstGeom prst="rect">
              <a:avLst/>
            </a:prstGeom>
          </p:spPr>
          <p:txBody>
            <a:bodyPr lIns="50800" tIns="50800" rIns="50800" bIns="50800" rtlCol="0" anchor="ctr"/>
            <a:lstStyle/>
            <a:p>
              <a:pPr algn="ctr">
                <a:lnSpc>
                  <a:spcPts val="2592"/>
                </a:lnSpc>
              </a:pPr>
              <a:endParaRPr/>
            </a:p>
          </p:txBody>
        </p:sp>
      </p:grpSp>
      <p:sp>
        <p:nvSpPr>
          <p:cNvPr id="8" name="Freeform 13">
            <a:extLst>
              <a:ext uri="{FF2B5EF4-FFF2-40B4-BE49-F238E27FC236}">
                <a16:creationId xmlns:a16="http://schemas.microsoft.com/office/drawing/2014/main" id="{42DE09C3-8C12-8116-E90A-6F030B36DE22}"/>
              </a:ext>
            </a:extLst>
          </p:cNvPr>
          <p:cNvSpPr/>
          <p:nvPr userDrawn="1"/>
        </p:nvSpPr>
        <p:spPr>
          <a:xfrm>
            <a:off x="15531362" y="9211503"/>
            <a:ext cx="2345897" cy="991421"/>
          </a:xfrm>
          <a:custGeom>
            <a:avLst/>
            <a:gdLst/>
            <a:ahLst/>
            <a:cxnLst/>
            <a:rect l="l" t="t" r="r" b="b"/>
            <a:pathLst>
              <a:path w="2345897" h="991421">
                <a:moveTo>
                  <a:pt x="0" y="0"/>
                </a:moveTo>
                <a:lnTo>
                  <a:pt x="2345898" y="0"/>
                </a:lnTo>
                <a:lnTo>
                  <a:pt x="2345898" y="991421"/>
                </a:lnTo>
                <a:lnTo>
                  <a:pt x="0" y="99142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9" name="Freeform 14">
            <a:extLst>
              <a:ext uri="{FF2B5EF4-FFF2-40B4-BE49-F238E27FC236}">
                <a16:creationId xmlns:a16="http://schemas.microsoft.com/office/drawing/2014/main" id="{EA48909E-BEF8-24DC-02DB-B14758C5DD60}"/>
              </a:ext>
            </a:extLst>
          </p:cNvPr>
          <p:cNvSpPr/>
          <p:nvPr userDrawn="1"/>
        </p:nvSpPr>
        <p:spPr>
          <a:xfrm>
            <a:off x="380850" y="9158058"/>
            <a:ext cx="1201356" cy="1098311"/>
          </a:xfrm>
          <a:custGeom>
            <a:avLst/>
            <a:gdLst/>
            <a:ahLst/>
            <a:cxnLst/>
            <a:rect l="l" t="t" r="r" b="b"/>
            <a:pathLst>
              <a:path w="1201356" h="1098311">
                <a:moveTo>
                  <a:pt x="0" y="0"/>
                </a:moveTo>
                <a:lnTo>
                  <a:pt x="1201356" y="0"/>
                </a:lnTo>
                <a:lnTo>
                  <a:pt x="1201356" y="1098311"/>
                </a:lnTo>
                <a:lnTo>
                  <a:pt x="0" y="1098311"/>
                </a:lnTo>
                <a:lnTo>
                  <a:pt x="0" y="0"/>
                </a:lnTo>
                <a:close/>
              </a:path>
            </a:pathLst>
          </a:custGeom>
          <a:blipFill>
            <a:blip r:embed="rId3"/>
            <a:stretch>
              <a:fillRect l="-12973" t="-11166" b="-12407"/>
            </a:stretch>
          </a:blipFill>
        </p:spPr>
        <p:txBody>
          <a:bodyPr/>
          <a:lstStyle/>
          <a:p>
            <a:endParaRPr lang="en-GB"/>
          </a:p>
        </p:txBody>
      </p:sp>
      <p:sp>
        <p:nvSpPr>
          <p:cNvPr id="11" name="Title Placeholder 25">
            <a:extLst>
              <a:ext uri="{FF2B5EF4-FFF2-40B4-BE49-F238E27FC236}">
                <a16:creationId xmlns:a16="http://schemas.microsoft.com/office/drawing/2014/main" id="{707F26A4-1856-092D-8679-C2CA47E34AC5}"/>
              </a:ext>
            </a:extLst>
          </p:cNvPr>
          <p:cNvSpPr>
            <a:spLocks noGrp="1"/>
          </p:cNvSpPr>
          <p:nvPr>
            <p:ph type="title" hasCustomPrompt="1"/>
          </p:nvPr>
        </p:nvSpPr>
        <p:spPr>
          <a:xfrm>
            <a:off x="1447800" y="9258300"/>
            <a:ext cx="10593216" cy="884997"/>
          </a:xfrm>
          <a:prstGeom prst="rect">
            <a:avLst/>
          </a:prstGeom>
        </p:spPr>
        <p:txBody>
          <a:bodyPr vert="horz" lIns="91440" tIns="45720" rIns="91440" bIns="45720" rtlCol="0" anchor="ctr">
            <a:noAutofit/>
          </a:bodyPr>
          <a:lstStyle>
            <a:lvl1pPr>
              <a:defRPr lang="en-GB" sz="4000" b="0">
                <a:solidFill>
                  <a:srgbClr val="030029"/>
                </a:solidFill>
                <a:latin typeface="Poppins" panose="00000500000000000000" pitchFamily="2" charset="0"/>
                <a:cs typeface="Poppins" panose="00000500000000000000" pitchFamily="2" charset="0"/>
              </a:defRPr>
            </a:lvl1pPr>
          </a:lstStyle>
          <a:p>
            <a:pPr lvl="0"/>
            <a:r>
              <a:rPr lang="en-GB" dirty="0"/>
              <a:t>Click to add Main Title</a:t>
            </a:r>
          </a:p>
        </p:txBody>
      </p:sp>
      <p:sp>
        <p:nvSpPr>
          <p:cNvPr id="12" name="Text Placeholder 7">
            <a:extLst>
              <a:ext uri="{FF2B5EF4-FFF2-40B4-BE49-F238E27FC236}">
                <a16:creationId xmlns:a16="http://schemas.microsoft.com/office/drawing/2014/main" id="{DE3090D2-66D0-6DFC-0A53-EBF7A6748F2F}"/>
              </a:ext>
            </a:extLst>
          </p:cNvPr>
          <p:cNvSpPr>
            <a:spLocks noGrp="1"/>
          </p:cNvSpPr>
          <p:nvPr>
            <p:ph type="body" sz="quarter" idx="10"/>
          </p:nvPr>
        </p:nvSpPr>
        <p:spPr>
          <a:xfrm>
            <a:off x="685800" y="1562100"/>
            <a:ext cx="16611600" cy="6972300"/>
          </a:xfrm>
          <a:prstGeom prst="rect">
            <a:avLst/>
          </a:prstGeom>
        </p:spPr>
        <p:txBody>
          <a:bodyPr/>
          <a:lstStyle>
            <a:lvl1pPr marL="542925" indent="-542925" defTabSz="1080000">
              <a:buClr>
                <a:srgbClr val="ED1C24"/>
              </a:buClr>
              <a:buSzPct val="70000"/>
              <a:buFontTx/>
              <a:buBlip>
                <a:blip r:embed="rId4"/>
              </a:buBlip>
              <a:defRPr>
                <a:solidFill>
                  <a:srgbClr val="030029"/>
                </a:solidFill>
                <a:latin typeface="Poppins" panose="00000500000000000000" pitchFamily="2" charset="0"/>
                <a:cs typeface="Poppins" panose="00000500000000000000" pitchFamily="2" charset="0"/>
              </a:defRPr>
            </a:lvl1pPr>
            <a:lvl2pPr marL="1200150" indent="-514350">
              <a:buClr>
                <a:srgbClr val="ED1C24"/>
              </a:buClr>
              <a:buSzPct val="70000"/>
              <a:buFontTx/>
              <a:buBlip>
                <a:blip r:embed="rId4"/>
              </a:buBlip>
              <a:defRPr>
                <a:solidFill>
                  <a:srgbClr val="030029"/>
                </a:solidFill>
                <a:latin typeface="Poppins" panose="00000500000000000000" pitchFamily="2" charset="0"/>
                <a:cs typeface="Poppins" panose="00000500000000000000" pitchFamily="2" charset="0"/>
              </a:defRPr>
            </a:lvl2pPr>
            <a:lvl3pPr marL="1885950" indent="-514350">
              <a:buClr>
                <a:srgbClr val="ED1C24"/>
              </a:buClr>
              <a:buSzPct val="70000"/>
              <a:buFontTx/>
              <a:buBlip>
                <a:blip r:embed="rId4"/>
              </a:buBlip>
              <a:defRPr>
                <a:solidFill>
                  <a:srgbClr val="030029"/>
                </a:solidFill>
                <a:latin typeface="Poppins" panose="00000500000000000000" pitchFamily="2" charset="0"/>
                <a:cs typeface="Poppins" panose="00000500000000000000" pitchFamily="2" charset="0"/>
              </a:defRPr>
            </a:lvl3pPr>
            <a:lvl4pPr marL="2486025" indent="-428625">
              <a:buClr>
                <a:srgbClr val="ED1C24"/>
              </a:buClr>
              <a:buSzPct val="70000"/>
              <a:buFontTx/>
              <a:buBlip>
                <a:blip r:embed="rId4"/>
              </a:buBlip>
              <a:defRPr>
                <a:solidFill>
                  <a:srgbClr val="030029"/>
                </a:solidFill>
                <a:latin typeface="Poppins" panose="00000500000000000000" pitchFamily="2" charset="0"/>
                <a:cs typeface="Poppins" panose="00000500000000000000" pitchFamily="2" charset="0"/>
              </a:defRPr>
            </a:lvl4pPr>
            <a:lvl5pPr marL="3171825" indent="-428625">
              <a:buClr>
                <a:srgbClr val="ED1C24"/>
              </a:buClr>
              <a:buSzPct val="70000"/>
              <a:buFontTx/>
              <a:buBlip>
                <a:blip r:embed="rId4"/>
              </a:buBlip>
              <a:defRPr>
                <a:solidFill>
                  <a:srgbClr val="030029"/>
                </a:solidFill>
                <a:latin typeface="Poppins" panose="00000500000000000000" pitchFamily="2" charset="0"/>
                <a:cs typeface="Poppins" panose="00000500000000000000"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 name="Title 5">
            <a:extLst>
              <a:ext uri="{FF2B5EF4-FFF2-40B4-BE49-F238E27FC236}">
                <a16:creationId xmlns:a16="http://schemas.microsoft.com/office/drawing/2014/main" id="{E553A8F4-F7F0-A71E-0747-D0F0A01CAA52}"/>
              </a:ext>
            </a:extLst>
          </p:cNvPr>
          <p:cNvSpPr txBox="1">
            <a:spLocks/>
          </p:cNvSpPr>
          <p:nvPr userDrawn="1"/>
        </p:nvSpPr>
        <p:spPr>
          <a:xfrm>
            <a:off x="342900" y="342901"/>
            <a:ext cx="15773400" cy="1166813"/>
          </a:xfrm>
          <a:prstGeom prst="rect">
            <a:avLst/>
          </a:prstGeom>
        </p:spPr>
        <p:txBody>
          <a:bodyPr/>
          <a:lstStyle>
            <a:lvl1pPr algn="l" defTabSz="1371600" rtl="0" eaLnBrk="1" latinLnBrk="0" hangingPunct="1">
              <a:lnSpc>
                <a:spcPct val="90000"/>
              </a:lnSpc>
              <a:spcBef>
                <a:spcPct val="0"/>
              </a:spcBef>
              <a:buNone/>
              <a:defRPr sz="6600" b="1" kern="1200">
                <a:solidFill>
                  <a:srgbClr val="F03D36"/>
                </a:solidFill>
                <a:latin typeface="Poppins Light" panose="00000400000000000000" pitchFamily="2" charset="0"/>
                <a:ea typeface="+mj-ea"/>
                <a:cs typeface="Poppins Light" panose="00000400000000000000" pitchFamily="2" charset="0"/>
              </a:defRPr>
            </a:lvl1pPr>
          </a:lstStyle>
          <a:p>
            <a:r>
              <a:rPr lang="en-US" sz="4400" dirty="0"/>
              <a:t>Incident Description / What Happened?</a:t>
            </a:r>
            <a:endParaRPr lang="en-GB" sz="4400" dirty="0"/>
          </a:p>
        </p:txBody>
      </p:sp>
    </p:spTree>
    <p:extLst>
      <p:ext uri="{BB962C8B-B14F-4D97-AF65-F5344CB8AC3E}">
        <p14:creationId xmlns:p14="http://schemas.microsoft.com/office/powerpoint/2010/main" val="35319545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 Title / No Bullets">
    <p:spTree>
      <p:nvGrpSpPr>
        <p:cNvPr id="1" name=""/>
        <p:cNvGrpSpPr/>
        <p:nvPr/>
      </p:nvGrpSpPr>
      <p:grpSpPr>
        <a:xfrm>
          <a:off x="0" y="0"/>
          <a:ext cx="0" cy="0"/>
          <a:chOff x="0" y="0"/>
          <a:chExt cx="0" cy="0"/>
        </a:xfrm>
      </p:grpSpPr>
      <p:grpSp>
        <p:nvGrpSpPr>
          <p:cNvPr id="5" name="Group 10">
            <a:extLst>
              <a:ext uri="{FF2B5EF4-FFF2-40B4-BE49-F238E27FC236}">
                <a16:creationId xmlns:a16="http://schemas.microsoft.com/office/drawing/2014/main" id="{70058C60-44E0-1154-E26E-1FEB97788871}"/>
              </a:ext>
            </a:extLst>
          </p:cNvPr>
          <p:cNvGrpSpPr/>
          <p:nvPr userDrawn="1"/>
        </p:nvGrpSpPr>
        <p:grpSpPr>
          <a:xfrm>
            <a:off x="0" y="9080923"/>
            <a:ext cx="18288000" cy="1206078"/>
            <a:chOff x="0" y="0"/>
            <a:chExt cx="4921850" cy="329899"/>
          </a:xfrm>
        </p:grpSpPr>
        <p:sp>
          <p:nvSpPr>
            <p:cNvPr id="6" name="Freeform 11">
              <a:extLst>
                <a:ext uri="{FF2B5EF4-FFF2-40B4-BE49-F238E27FC236}">
                  <a16:creationId xmlns:a16="http://schemas.microsoft.com/office/drawing/2014/main" id="{1C8DDD84-EFE0-BDCD-5805-F4E3C49406D4}"/>
                </a:ext>
              </a:extLst>
            </p:cNvPr>
            <p:cNvSpPr/>
            <p:nvPr/>
          </p:nvSpPr>
          <p:spPr>
            <a:xfrm>
              <a:off x="0" y="0"/>
              <a:ext cx="4921850" cy="329899"/>
            </a:xfrm>
            <a:custGeom>
              <a:avLst/>
              <a:gdLst/>
              <a:ahLst/>
              <a:cxnLst/>
              <a:rect l="l" t="t" r="r" b="b"/>
              <a:pathLst>
                <a:path w="4921850" h="329899">
                  <a:moveTo>
                    <a:pt x="0" y="0"/>
                  </a:moveTo>
                  <a:lnTo>
                    <a:pt x="4921850" y="0"/>
                  </a:lnTo>
                  <a:lnTo>
                    <a:pt x="4921850" y="329899"/>
                  </a:lnTo>
                  <a:lnTo>
                    <a:pt x="0" y="329899"/>
                  </a:lnTo>
                  <a:close/>
                </a:path>
              </a:pathLst>
            </a:custGeom>
            <a:solidFill>
              <a:srgbClr val="F5EDE0"/>
            </a:solidFill>
          </p:spPr>
          <p:txBody>
            <a:bodyPr/>
            <a:lstStyle/>
            <a:p>
              <a:endParaRPr lang="en-GB"/>
            </a:p>
          </p:txBody>
        </p:sp>
        <p:sp>
          <p:nvSpPr>
            <p:cNvPr id="7" name="TextBox 12">
              <a:extLst>
                <a:ext uri="{FF2B5EF4-FFF2-40B4-BE49-F238E27FC236}">
                  <a16:creationId xmlns:a16="http://schemas.microsoft.com/office/drawing/2014/main" id="{8082A514-D722-9091-F870-8EC9147620B3}"/>
                </a:ext>
              </a:extLst>
            </p:cNvPr>
            <p:cNvSpPr txBox="1"/>
            <p:nvPr/>
          </p:nvSpPr>
          <p:spPr>
            <a:xfrm>
              <a:off x="0" y="9525"/>
              <a:ext cx="4921850" cy="320374"/>
            </a:xfrm>
            <a:prstGeom prst="rect">
              <a:avLst/>
            </a:prstGeom>
          </p:spPr>
          <p:txBody>
            <a:bodyPr lIns="50800" tIns="50800" rIns="50800" bIns="50800" rtlCol="0" anchor="ctr"/>
            <a:lstStyle/>
            <a:p>
              <a:pPr algn="ctr">
                <a:lnSpc>
                  <a:spcPts val="2592"/>
                </a:lnSpc>
              </a:pPr>
              <a:endParaRPr/>
            </a:p>
          </p:txBody>
        </p:sp>
      </p:grpSp>
      <p:sp>
        <p:nvSpPr>
          <p:cNvPr id="8" name="Freeform 13">
            <a:extLst>
              <a:ext uri="{FF2B5EF4-FFF2-40B4-BE49-F238E27FC236}">
                <a16:creationId xmlns:a16="http://schemas.microsoft.com/office/drawing/2014/main" id="{42DE09C3-8C12-8116-E90A-6F030B36DE22}"/>
              </a:ext>
            </a:extLst>
          </p:cNvPr>
          <p:cNvSpPr/>
          <p:nvPr userDrawn="1"/>
        </p:nvSpPr>
        <p:spPr>
          <a:xfrm>
            <a:off x="15531362" y="9211503"/>
            <a:ext cx="2345897" cy="991421"/>
          </a:xfrm>
          <a:custGeom>
            <a:avLst/>
            <a:gdLst/>
            <a:ahLst/>
            <a:cxnLst/>
            <a:rect l="l" t="t" r="r" b="b"/>
            <a:pathLst>
              <a:path w="2345897" h="991421">
                <a:moveTo>
                  <a:pt x="0" y="0"/>
                </a:moveTo>
                <a:lnTo>
                  <a:pt x="2345898" y="0"/>
                </a:lnTo>
                <a:lnTo>
                  <a:pt x="2345898" y="991421"/>
                </a:lnTo>
                <a:lnTo>
                  <a:pt x="0" y="99142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9" name="Freeform 14">
            <a:extLst>
              <a:ext uri="{FF2B5EF4-FFF2-40B4-BE49-F238E27FC236}">
                <a16:creationId xmlns:a16="http://schemas.microsoft.com/office/drawing/2014/main" id="{EA48909E-BEF8-24DC-02DB-B14758C5DD60}"/>
              </a:ext>
            </a:extLst>
          </p:cNvPr>
          <p:cNvSpPr/>
          <p:nvPr userDrawn="1"/>
        </p:nvSpPr>
        <p:spPr>
          <a:xfrm>
            <a:off x="380850" y="9158058"/>
            <a:ext cx="1201356" cy="1098311"/>
          </a:xfrm>
          <a:custGeom>
            <a:avLst/>
            <a:gdLst/>
            <a:ahLst/>
            <a:cxnLst/>
            <a:rect l="l" t="t" r="r" b="b"/>
            <a:pathLst>
              <a:path w="1201356" h="1098311">
                <a:moveTo>
                  <a:pt x="0" y="0"/>
                </a:moveTo>
                <a:lnTo>
                  <a:pt x="1201356" y="0"/>
                </a:lnTo>
                <a:lnTo>
                  <a:pt x="1201356" y="1098311"/>
                </a:lnTo>
                <a:lnTo>
                  <a:pt x="0" y="1098311"/>
                </a:lnTo>
                <a:lnTo>
                  <a:pt x="0" y="0"/>
                </a:lnTo>
                <a:close/>
              </a:path>
            </a:pathLst>
          </a:custGeom>
          <a:blipFill>
            <a:blip r:embed="rId3"/>
            <a:stretch>
              <a:fillRect l="-12973" t="-11166" b="-12407"/>
            </a:stretch>
          </a:blipFill>
        </p:spPr>
        <p:txBody>
          <a:bodyPr/>
          <a:lstStyle/>
          <a:p>
            <a:endParaRPr lang="en-GB"/>
          </a:p>
        </p:txBody>
      </p:sp>
      <p:sp>
        <p:nvSpPr>
          <p:cNvPr id="11" name="Title Placeholder 25">
            <a:extLst>
              <a:ext uri="{FF2B5EF4-FFF2-40B4-BE49-F238E27FC236}">
                <a16:creationId xmlns:a16="http://schemas.microsoft.com/office/drawing/2014/main" id="{707F26A4-1856-092D-8679-C2CA47E34AC5}"/>
              </a:ext>
            </a:extLst>
          </p:cNvPr>
          <p:cNvSpPr>
            <a:spLocks noGrp="1"/>
          </p:cNvSpPr>
          <p:nvPr>
            <p:ph type="title" hasCustomPrompt="1"/>
          </p:nvPr>
        </p:nvSpPr>
        <p:spPr>
          <a:xfrm>
            <a:off x="1447800" y="9258300"/>
            <a:ext cx="10593216" cy="884997"/>
          </a:xfrm>
          <a:prstGeom prst="rect">
            <a:avLst/>
          </a:prstGeom>
        </p:spPr>
        <p:txBody>
          <a:bodyPr vert="horz" lIns="91440" tIns="45720" rIns="91440" bIns="45720" rtlCol="0" anchor="ctr">
            <a:noAutofit/>
          </a:bodyPr>
          <a:lstStyle>
            <a:lvl1pPr>
              <a:defRPr lang="en-GB" sz="4000" b="0">
                <a:solidFill>
                  <a:srgbClr val="030029"/>
                </a:solidFill>
                <a:latin typeface="Poppins" panose="00000500000000000000" pitchFamily="2" charset="0"/>
                <a:cs typeface="Poppins" panose="00000500000000000000" pitchFamily="2" charset="0"/>
              </a:defRPr>
            </a:lvl1pPr>
          </a:lstStyle>
          <a:p>
            <a:pPr lvl="0"/>
            <a:r>
              <a:rPr lang="en-GB" dirty="0"/>
              <a:t>Click to add Main Title</a:t>
            </a:r>
          </a:p>
        </p:txBody>
      </p:sp>
      <p:sp>
        <p:nvSpPr>
          <p:cNvPr id="3" name="Text Placeholder 6">
            <a:extLst>
              <a:ext uri="{FF2B5EF4-FFF2-40B4-BE49-F238E27FC236}">
                <a16:creationId xmlns:a16="http://schemas.microsoft.com/office/drawing/2014/main" id="{B93C03D6-C3F8-2DD4-4BFD-92035C33DC2D}"/>
              </a:ext>
            </a:extLst>
          </p:cNvPr>
          <p:cNvSpPr>
            <a:spLocks noGrp="1"/>
          </p:cNvSpPr>
          <p:nvPr>
            <p:ph type="body" sz="quarter" idx="10" hasCustomPrompt="1"/>
          </p:nvPr>
        </p:nvSpPr>
        <p:spPr>
          <a:xfrm>
            <a:off x="380850" y="342900"/>
            <a:ext cx="16230750" cy="1057814"/>
          </a:xfrm>
          <a:prstGeom prst="rect">
            <a:avLst/>
          </a:prstGeom>
        </p:spPr>
        <p:txBody>
          <a:bodyPr/>
          <a:lstStyle>
            <a:lvl1pPr marL="0" indent="0">
              <a:buNone/>
              <a:defRPr lang="en-GB" sz="4400" b="1">
                <a:solidFill>
                  <a:srgbClr val="F03D36"/>
                </a:solidFill>
                <a:latin typeface="Poppins Light" panose="00000400000000000000" pitchFamily="2" charset="0"/>
                <a:cs typeface="Poppins Light" panose="00000400000000000000" pitchFamily="2" charset="0"/>
              </a:defRPr>
            </a:lvl1pPr>
          </a:lstStyle>
          <a:p>
            <a:pPr marL="342900" lvl="0" indent="-342900"/>
            <a:r>
              <a:rPr lang="en-US" dirty="0"/>
              <a:t>Click to add Slide Title</a:t>
            </a:r>
            <a:endParaRPr lang="en-GB" dirty="0"/>
          </a:p>
        </p:txBody>
      </p:sp>
    </p:spTree>
    <p:extLst>
      <p:ext uri="{BB962C8B-B14F-4D97-AF65-F5344CB8AC3E}">
        <p14:creationId xmlns:p14="http://schemas.microsoft.com/office/powerpoint/2010/main" val="37156550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367000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2. Sub Slide">
    <p:spTree>
      <p:nvGrpSpPr>
        <p:cNvPr id="1" name=""/>
        <p:cNvGrpSpPr/>
        <p:nvPr/>
      </p:nvGrpSpPr>
      <p:grpSpPr>
        <a:xfrm>
          <a:off x="0" y="0"/>
          <a:ext cx="0" cy="0"/>
          <a:chOff x="0" y="0"/>
          <a:chExt cx="0" cy="0"/>
        </a:xfrm>
      </p:grpSpPr>
      <p:grpSp>
        <p:nvGrpSpPr>
          <p:cNvPr id="5" name="Group 10">
            <a:extLst>
              <a:ext uri="{FF2B5EF4-FFF2-40B4-BE49-F238E27FC236}">
                <a16:creationId xmlns:a16="http://schemas.microsoft.com/office/drawing/2014/main" id="{70058C60-44E0-1154-E26E-1FEB97788871}"/>
              </a:ext>
            </a:extLst>
          </p:cNvPr>
          <p:cNvGrpSpPr/>
          <p:nvPr userDrawn="1"/>
        </p:nvGrpSpPr>
        <p:grpSpPr>
          <a:xfrm>
            <a:off x="0" y="9080923"/>
            <a:ext cx="18288000" cy="1206078"/>
            <a:chOff x="0" y="0"/>
            <a:chExt cx="4921850" cy="329899"/>
          </a:xfrm>
        </p:grpSpPr>
        <p:sp>
          <p:nvSpPr>
            <p:cNvPr id="6" name="Freeform 11">
              <a:extLst>
                <a:ext uri="{FF2B5EF4-FFF2-40B4-BE49-F238E27FC236}">
                  <a16:creationId xmlns:a16="http://schemas.microsoft.com/office/drawing/2014/main" id="{1C8DDD84-EFE0-BDCD-5805-F4E3C49406D4}"/>
                </a:ext>
              </a:extLst>
            </p:cNvPr>
            <p:cNvSpPr/>
            <p:nvPr/>
          </p:nvSpPr>
          <p:spPr>
            <a:xfrm>
              <a:off x="0" y="0"/>
              <a:ext cx="4921850" cy="329899"/>
            </a:xfrm>
            <a:custGeom>
              <a:avLst/>
              <a:gdLst/>
              <a:ahLst/>
              <a:cxnLst/>
              <a:rect l="l" t="t" r="r" b="b"/>
              <a:pathLst>
                <a:path w="4921850" h="329899">
                  <a:moveTo>
                    <a:pt x="0" y="0"/>
                  </a:moveTo>
                  <a:lnTo>
                    <a:pt x="4921850" y="0"/>
                  </a:lnTo>
                  <a:lnTo>
                    <a:pt x="4921850" y="329899"/>
                  </a:lnTo>
                  <a:lnTo>
                    <a:pt x="0" y="329899"/>
                  </a:lnTo>
                  <a:close/>
                </a:path>
              </a:pathLst>
            </a:custGeom>
            <a:solidFill>
              <a:srgbClr val="F5EDE0"/>
            </a:solidFill>
          </p:spPr>
          <p:txBody>
            <a:bodyPr/>
            <a:lstStyle/>
            <a:p>
              <a:endParaRPr lang="en-GB"/>
            </a:p>
          </p:txBody>
        </p:sp>
        <p:sp>
          <p:nvSpPr>
            <p:cNvPr id="7" name="TextBox 12">
              <a:extLst>
                <a:ext uri="{FF2B5EF4-FFF2-40B4-BE49-F238E27FC236}">
                  <a16:creationId xmlns:a16="http://schemas.microsoft.com/office/drawing/2014/main" id="{8082A514-D722-9091-F870-8EC9147620B3}"/>
                </a:ext>
              </a:extLst>
            </p:cNvPr>
            <p:cNvSpPr txBox="1"/>
            <p:nvPr/>
          </p:nvSpPr>
          <p:spPr>
            <a:xfrm>
              <a:off x="0" y="9525"/>
              <a:ext cx="4921850" cy="320374"/>
            </a:xfrm>
            <a:prstGeom prst="rect">
              <a:avLst/>
            </a:prstGeom>
          </p:spPr>
          <p:txBody>
            <a:bodyPr lIns="50800" tIns="50800" rIns="50800" bIns="50800" rtlCol="0" anchor="ctr"/>
            <a:lstStyle/>
            <a:p>
              <a:pPr algn="ctr">
                <a:lnSpc>
                  <a:spcPts val="2592"/>
                </a:lnSpc>
              </a:pPr>
              <a:endParaRPr/>
            </a:p>
          </p:txBody>
        </p:sp>
      </p:grpSp>
      <p:sp>
        <p:nvSpPr>
          <p:cNvPr id="8" name="Freeform 13">
            <a:extLst>
              <a:ext uri="{FF2B5EF4-FFF2-40B4-BE49-F238E27FC236}">
                <a16:creationId xmlns:a16="http://schemas.microsoft.com/office/drawing/2014/main" id="{42DE09C3-8C12-8116-E90A-6F030B36DE22}"/>
              </a:ext>
            </a:extLst>
          </p:cNvPr>
          <p:cNvSpPr/>
          <p:nvPr userDrawn="1"/>
        </p:nvSpPr>
        <p:spPr>
          <a:xfrm>
            <a:off x="15531362" y="9211503"/>
            <a:ext cx="2345897" cy="991421"/>
          </a:xfrm>
          <a:custGeom>
            <a:avLst/>
            <a:gdLst/>
            <a:ahLst/>
            <a:cxnLst/>
            <a:rect l="l" t="t" r="r" b="b"/>
            <a:pathLst>
              <a:path w="2345897" h="991421">
                <a:moveTo>
                  <a:pt x="0" y="0"/>
                </a:moveTo>
                <a:lnTo>
                  <a:pt x="2345898" y="0"/>
                </a:lnTo>
                <a:lnTo>
                  <a:pt x="2345898" y="991421"/>
                </a:lnTo>
                <a:lnTo>
                  <a:pt x="0" y="99142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9" name="Freeform 14">
            <a:extLst>
              <a:ext uri="{FF2B5EF4-FFF2-40B4-BE49-F238E27FC236}">
                <a16:creationId xmlns:a16="http://schemas.microsoft.com/office/drawing/2014/main" id="{EA48909E-BEF8-24DC-02DB-B14758C5DD60}"/>
              </a:ext>
            </a:extLst>
          </p:cNvPr>
          <p:cNvSpPr/>
          <p:nvPr userDrawn="1"/>
        </p:nvSpPr>
        <p:spPr>
          <a:xfrm>
            <a:off x="380850" y="9158058"/>
            <a:ext cx="1201356" cy="1098311"/>
          </a:xfrm>
          <a:custGeom>
            <a:avLst/>
            <a:gdLst/>
            <a:ahLst/>
            <a:cxnLst/>
            <a:rect l="l" t="t" r="r" b="b"/>
            <a:pathLst>
              <a:path w="1201356" h="1098311">
                <a:moveTo>
                  <a:pt x="0" y="0"/>
                </a:moveTo>
                <a:lnTo>
                  <a:pt x="1201356" y="0"/>
                </a:lnTo>
                <a:lnTo>
                  <a:pt x="1201356" y="1098311"/>
                </a:lnTo>
                <a:lnTo>
                  <a:pt x="0" y="1098311"/>
                </a:lnTo>
                <a:lnTo>
                  <a:pt x="0" y="0"/>
                </a:lnTo>
                <a:close/>
              </a:path>
            </a:pathLst>
          </a:custGeom>
          <a:blipFill>
            <a:blip r:embed="rId3"/>
            <a:stretch>
              <a:fillRect l="-12973" t="-11166" b="-12407"/>
            </a:stretch>
          </a:blipFill>
        </p:spPr>
        <p:txBody>
          <a:bodyPr/>
          <a:lstStyle/>
          <a:p>
            <a:endParaRPr lang="en-GB"/>
          </a:p>
        </p:txBody>
      </p:sp>
      <p:sp>
        <p:nvSpPr>
          <p:cNvPr id="3" name="Text Placeholder 6">
            <a:extLst>
              <a:ext uri="{FF2B5EF4-FFF2-40B4-BE49-F238E27FC236}">
                <a16:creationId xmlns:a16="http://schemas.microsoft.com/office/drawing/2014/main" id="{B93C03D6-C3F8-2DD4-4BFD-92035C33DC2D}"/>
              </a:ext>
            </a:extLst>
          </p:cNvPr>
          <p:cNvSpPr>
            <a:spLocks noGrp="1"/>
          </p:cNvSpPr>
          <p:nvPr>
            <p:ph type="body" sz="quarter" idx="10" hasCustomPrompt="1"/>
          </p:nvPr>
        </p:nvSpPr>
        <p:spPr>
          <a:xfrm>
            <a:off x="410741" y="260196"/>
            <a:ext cx="12344400" cy="737995"/>
          </a:xfrm>
          <a:prstGeom prst="rect">
            <a:avLst/>
          </a:prstGeom>
        </p:spPr>
        <p:txBody>
          <a:bodyPr/>
          <a:lstStyle>
            <a:lvl1pPr marL="0" indent="0">
              <a:lnSpc>
                <a:spcPct val="100000"/>
              </a:lnSpc>
              <a:spcBef>
                <a:spcPts val="0"/>
              </a:spcBef>
              <a:buNone/>
              <a:defRPr lang="en-GB" sz="4400" b="1">
                <a:solidFill>
                  <a:srgbClr val="F03D36"/>
                </a:solidFill>
                <a:latin typeface="Poppins Light" panose="00000400000000000000" pitchFamily="2" charset="0"/>
                <a:cs typeface="Poppins Light" panose="00000400000000000000" pitchFamily="2" charset="0"/>
              </a:defRPr>
            </a:lvl1pPr>
          </a:lstStyle>
          <a:p>
            <a:pPr marL="342900" lvl="0" indent="-342900"/>
            <a:r>
              <a:rPr lang="en-US" dirty="0"/>
              <a:t>Click to add Slide Title</a:t>
            </a:r>
            <a:endParaRPr lang="en-GB" dirty="0"/>
          </a:p>
        </p:txBody>
      </p:sp>
      <p:sp>
        <p:nvSpPr>
          <p:cNvPr id="12" name="Freeform 11">
            <a:extLst>
              <a:ext uri="{FF2B5EF4-FFF2-40B4-BE49-F238E27FC236}">
                <a16:creationId xmlns:a16="http://schemas.microsoft.com/office/drawing/2014/main" id="{15E17E74-315B-CBE8-40D9-F8EB07DA9F70}"/>
              </a:ext>
            </a:extLst>
          </p:cNvPr>
          <p:cNvSpPr/>
          <p:nvPr userDrawn="1"/>
        </p:nvSpPr>
        <p:spPr>
          <a:xfrm>
            <a:off x="0" y="885"/>
            <a:ext cx="981528" cy="1174562"/>
          </a:xfrm>
          <a:custGeom>
            <a:avLst/>
            <a:gdLst/>
            <a:ahLst/>
            <a:cxnLst/>
            <a:rect l="l" t="t" r="r" b="b"/>
            <a:pathLst>
              <a:path w="981528" h="1174562">
                <a:moveTo>
                  <a:pt x="0" y="0"/>
                </a:moveTo>
                <a:lnTo>
                  <a:pt x="981528" y="0"/>
                </a:lnTo>
                <a:lnTo>
                  <a:pt x="981528" y="1174562"/>
                </a:lnTo>
                <a:lnTo>
                  <a:pt x="0" y="1174562"/>
                </a:lnTo>
                <a:lnTo>
                  <a:pt x="0" y="0"/>
                </a:lnTo>
                <a:close/>
              </a:path>
            </a:pathLst>
          </a:custGeom>
          <a:blipFill>
            <a:blip>
              <a:alphaModFix amt="21999"/>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4" name="TextBox 13">
            <a:extLst>
              <a:ext uri="{FF2B5EF4-FFF2-40B4-BE49-F238E27FC236}">
                <a16:creationId xmlns:a16="http://schemas.microsoft.com/office/drawing/2014/main" id="{62D839C8-EB63-7B38-C54D-752AF6D89C1B}"/>
              </a:ext>
            </a:extLst>
          </p:cNvPr>
          <p:cNvSpPr txBox="1"/>
          <p:nvPr userDrawn="1"/>
        </p:nvSpPr>
        <p:spPr>
          <a:xfrm>
            <a:off x="1582206" y="9360796"/>
            <a:ext cx="8249478" cy="646331"/>
          </a:xfrm>
          <a:prstGeom prst="rect">
            <a:avLst/>
          </a:prstGeom>
          <a:noFill/>
        </p:spPr>
        <p:txBody>
          <a:bodyPr wrap="square" rtlCol="0">
            <a:spAutoFit/>
          </a:bodyPr>
          <a:lstStyle/>
          <a:p>
            <a:r>
              <a:rPr lang="en-GB" b="0" dirty="0">
                <a:solidFill>
                  <a:srgbClr val="030029"/>
                </a:solidFill>
                <a:latin typeface="Poppins SemiBold" panose="00000700000000000000" pitchFamily="2" charset="0"/>
                <a:cs typeface="Poppins SemiBold" panose="00000700000000000000" pitchFamily="2" charset="0"/>
              </a:rPr>
              <a:t>Preventing incidents and injuries across the energy industry</a:t>
            </a:r>
          </a:p>
          <a:p>
            <a:r>
              <a:rPr lang="en-GB" dirty="0">
                <a:solidFill>
                  <a:srgbClr val="F03D36"/>
                </a:solidFill>
                <a:latin typeface="Poppins" panose="00000500000000000000" pitchFamily="2" charset="0"/>
                <a:cs typeface="Poppins" panose="00000500000000000000" pitchFamily="2" charset="0"/>
              </a:rPr>
              <a:t>www.stepchangeinsafety.com</a:t>
            </a:r>
          </a:p>
        </p:txBody>
      </p:sp>
      <p:sp>
        <p:nvSpPr>
          <p:cNvPr id="11" name="Freeform 2">
            <a:extLst>
              <a:ext uri="{FF2B5EF4-FFF2-40B4-BE49-F238E27FC236}">
                <a16:creationId xmlns:a16="http://schemas.microsoft.com/office/drawing/2014/main" id="{39750822-CF71-0ECD-140F-D4C4EF50B334}"/>
              </a:ext>
            </a:extLst>
          </p:cNvPr>
          <p:cNvSpPr/>
          <p:nvPr userDrawn="1"/>
        </p:nvSpPr>
        <p:spPr>
          <a:xfrm>
            <a:off x="14429904" y="115550"/>
            <a:ext cx="3447355" cy="1027289"/>
          </a:xfrm>
          <a:custGeom>
            <a:avLst/>
            <a:gdLst/>
            <a:ahLst/>
            <a:cxnLst/>
            <a:rect l="l" t="t" r="r" b="b"/>
            <a:pathLst>
              <a:path w="3447355" h="1027289">
                <a:moveTo>
                  <a:pt x="0" y="0"/>
                </a:moveTo>
                <a:lnTo>
                  <a:pt x="3447355" y="0"/>
                </a:lnTo>
                <a:lnTo>
                  <a:pt x="3447355" y="1027289"/>
                </a:lnTo>
                <a:lnTo>
                  <a:pt x="0" y="1027289"/>
                </a:lnTo>
                <a:lnTo>
                  <a:pt x="0" y="0"/>
                </a:lnTo>
                <a:close/>
              </a:path>
            </a:pathLst>
          </a:custGeom>
          <a:blipFill>
            <a:blip r:embed="rId5"/>
            <a:stretch>
              <a:fillRect l="-33676" t="-229874" r="-33135" b="-229910"/>
            </a:stretch>
          </a:blipFill>
        </p:spPr>
        <p:txBody>
          <a:bodyPr/>
          <a:lstStyle/>
          <a:p>
            <a:endParaRPr lang="en-GB"/>
          </a:p>
        </p:txBody>
      </p:sp>
    </p:spTree>
    <p:extLst>
      <p:ext uri="{BB962C8B-B14F-4D97-AF65-F5344CB8AC3E}">
        <p14:creationId xmlns:p14="http://schemas.microsoft.com/office/powerpoint/2010/main" val="7428050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d - 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0897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4319554"/>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61" r:id="rId3"/>
    <p:sldLayoutId id="2147483662" r:id="rId4"/>
    <p:sldLayoutId id="2147483665" r:id="rId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153DB56-F6A5-4A70-D110-E00424972BEF}"/>
              </a:ext>
            </a:extLst>
          </p:cNvPr>
          <p:cNvSpPr/>
          <p:nvPr userDrawn="1"/>
        </p:nvSpPr>
        <p:spPr>
          <a:xfrm>
            <a:off x="0" y="9747000"/>
            <a:ext cx="18288000" cy="540000"/>
          </a:xfrm>
          <a:prstGeom prst="rect">
            <a:avLst/>
          </a:prstGeom>
          <a:solidFill>
            <a:srgbClr val="F03D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GB" sz="27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9" name="TextBox 8">
            <a:extLst>
              <a:ext uri="{FF2B5EF4-FFF2-40B4-BE49-F238E27FC236}">
                <a16:creationId xmlns:a16="http://schemas.microsoft.com/office/drawing/2014/main" id="{C5D2A00E-7177-AE52-6433-54C94DB16659}"/>
              </a:ext>
            </a:extLst>
          </p:cNvPr>
          <p:cNvSpPr txBox="1"/>
          <p:nvPr userDrawn="1"/>
        </p:nvSpPr>
        <p:spPr>
          <a:xfrm>
            <a:off x="1" y="9829802"/>
            <a:ext cx="3637625" cy="334707"/>
          </a:xfrm>
          <a:prstGeom prst="rect">
            <a:avLst/>
          </a:prstGeom>
          <a:noFill/>
        </p:spPr>
        <p:txBody>
          <a:bodyPr wrap="square" rtlCol="0">
            <a:sp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kumimoji="0" lang="en-US" sz="1575" b="0" i="0" u="none" strike="noStrike" kern="0" cap="none" spc="0" normalizeH="0" baseline="0" noProof="0" dirty="0">
                <a:ln>
                  <a:noFill/>
                </a:ln>
                <a:solidFill>
                  <a:prstClr val="white"/>
                </a:solidFill>
                <a:effectLst/>
                <a:uLnTx/>
                <a:uFillTx/>
                <a:latin typeface="Poppins Light" panose="00000400000000000000" pitchFamily="2" charset="0"/>
                <a:ea typeface="+mn-ea"/>
                <a:cs typeface="Poppins Light" panose="00000400000000000000" pitchFamily="2" charset="0"/>
              </a:rPr>
              <a:t>www.stepchangeinsafety.com</a:t>
            </a:r>
            <a:endParaRPr kumimoji="0" lang="en-GB" sz="1575" b="0" i="0" u="none" strike="noStrike" kern="0" cap="none" spc="0" normalizeH="0" baseline="0" noProof="0" dirty="0">
              <a:ln>
                <a:noFill/>
              </a:ln>
              <a:solidFill>
                <a:prstClr val="white"/>
              </a:solidFill>
              <a:effectLst/>
              <a:uLnTx/>
              <a:uFillTx/>
              <a:latin typeface="Poppins Light" panose="00000400000000000000" pitchFamily="2" charset="0"/>
              <a:ea typeface="+mn-ea"/>
              <a:cs typeface="Poppins Light" panose="00000400000000000000" pitchFamily="2" charset="0"/>
            </a:endParaRPr>
          </a:p>
        </p:txBody>
      </p:sp>
      <p:sp>
        <p:nvSpPr>
          <p:cNvPr id="11" name="TextBox 10">
            <a:extLst>
              <a:ext uri="{FF2B5EF4-FFF2-40B4-BE49-F238E27FC236}">
                <a16:creationId xmlns:a16="http://schemas.microsoft.com/office/drawing/2014/main" id="{400A1366-1FA3-5375-0C12-A02638A3DDB5}"/>
              </a:ext>
            </a:extLst>
          </p:cNvPr>
          <p:cNvSpPr txBox="1"/>
          <p:nvPr userDrawn="1"/>
        </p:nvSpPr>
        <p:spPr>
          <a:xfrm>
            <a:off x="16344900" y="9829801"/>
            <a:ext cx="1943100" cy="334707"/>
          </a:xfrm>
          <a:prstGeom prst="rect">
            <a:avLst/>
          </a:prstGeom>
          <a:noFill/>
        </p:spPr>
        <p:txBody>
          <a:bodyPr wrap="square" rtlCol="0">
            <a:spAutoFit/>
          </a:bodyPr>
          <a:lstStyle/>
          <a:p>
            <a:pPr marL="0" marR="0" lvl="0" indent="0" algn="r" defTabSz="1371600" rtl="0" eaLnBrk="1" fontAlgn="auto" latinLnBrk="0" hangingPunct="1">
              <a:lnSpc>
                <a:spcPct val="100000"/>
              </a:lnSpc>
              <a:spcBef>
                <a:spcPts val="0"/>
              </a:spcBef>
              <a:spcAft>
                <a:spcPts val="0"/>
              </a:spcAft>
              <a:buClrTx/>
              <a:buSzTx/>
              <a:buFontTx/>
              <a:buNone/>
              <a:tabLst/>
              <a:defRPr/>
            </a:pPr>
            <a:r>
              <a:rPr kumimoji="0" lang="en-US" sz="1575" b="0" i="0" u="none" strike="noStrike" kern="0" cap="none" spc="0" normalizeH="0" baseline="0" noProof="0" dirty="0">
                <a:ln>
                  <a:noFill/>
                </a:ln>
                <a:solidFill>
                  <a:prstClr val="white"/>
                </a:solidFill>
                <a:effectLst/>
                <a:uLnTx/>
                <a:uFillTx/>
                <a:latin typeface="Poppins Light" panose="00000400000000000000" pitchFamily="2" charset="0"/>
                <a:ea typeface="+mn-ea"/>
                <a:cs typeface="Poppins Light" panose="00000400000000000000" pitchFamily="2" charset="0"/>
              </a:rPr>
              <a:t>#PlayYourPart</a:t>
            </a:r>
            <a:endParaRPr kumimoji="0" lang="en-GB" sz="1575" b="0" i="0" u="none" strike="noStrike" kern="0" cap="none" spc="0" normalizeH="0" baseline="0" noProof="0" dirty="0">
              <a:ln>
                <a:noFill/>
              </a:ln>
              <a:solidFill>
                <a:prstClr val="white"/>
              </a:solidFill>
              <a:effectLst/>
              <a:uLnTx/>
              <a:uFillTx/>
              <a:latin typeface="Poppins Light" panose="00000400000000000000" pitchFamily="2" charset="0"/>
              <a:ea typeface="+mn-ea"/>
              <a:cs typeface="Poppins Light" panose="00000400000000000000" pitchFamily="2" charset="0"/>
            </a:endParaRPr>
          </a:p>
        </p:txBody>
      </p:sp>
      <p:sp>
        <p:nvSpPr>
          <p:cNvPr id="15" name="Rectangle 1">
            <a:extLst>
              <a:ext uri="{FF2B5EF4-FFF2-40B4-BE49-F238E27FC236}">
                <a16:creationId xmlns:a16="http://schemas.microsoft.com/office/drawing/2014/main" id="{94701207-3A93-C341-9634-5D7613C069F6}"/>
              </a:ext>
            </a:extLst>
          </p:cNvPr>
          <p:cNvSpPr>
            <a:spLocks noChangeArrowheads="1"/>
          </p:cNvSpPr>
          <p:nvPr userDrawn="1"/>
        </p:nvSpPr>
        <p:spPr bwMode="auto">
          <a:xfrm>
            <a:off x="1" y="-276998"/>
            <a:ext cx="277064"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37160" tIns="68580" rIns="137160" bIns="68580" numCol="1" anchor="ctr" anchorCtr="0" compatLnSpc="1">
            <a:prstTxWarp prst="textNoShape">
              <a:avLst/>
            </a:prstTxWarp>
            <a:sp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lang="en-GB" sz="27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6" name="Title Placeholder 5">
            <a:extLst>
              <a:ext uri="{FF2B5EF4-FFF2-40B4-BE49-F238E27FC236}">
                <a16:creationId xmlns:a16="http://schemas.microsoft.com/office/drawing/2014/main" id="{1B2BF47C-36DA-5F49-C4DB-74A4E8A8CBB8}"/>
              </a:ext>
            </a:extLst>
          </p:cNvPr>
          <p:cNvSpPr>
            <a:spLocks noGrp="1"/>
          </p:cNvSpPr>
          <p:nvPr>
            <p:ph type="title"/>
          </p:nvPr>
        </p:nvSpPr>
        <p:spPr>
          <a:xfrm>
            <a:off x="364466" y="198318"/>
            <a:ext cx="15773400" cy="875670"/>
          </a:xfrm>
          <a:prstGeom prst="rect">
            <a:avLst/>
          </a:prstGeom>
        </p:spPr>
        <p:txBody>
          <a:bodyPr vert="horz" lIns="91440" tIns="45720" rIns="91440" bIns="45720" rtlCol="0" anchor="ctr">
            <a:normAutofit/>
          </a:bodyPr>
          <a:lstStyle/>
          <a:p>
            <a:r>
              <a:rPr lang="en-US" dirty="0"/>
              <a:t>Click to edit Master title style</a:t>
            </a:r>
            <a:endParaRPr lang="en-GB" dirty="0"/>
          </a:p>
        </p:txBody>
      </p:sp>
    </p:spTree>
    <p:extLst>
      <p:ext uri="{BB962C8B-B14F-4D97-AF65-F5344CB8AC3E}">
        <p14:creationId xmlns:p14="http://schemas.microsoft.com/office/powerpoint/2010/main" val="1627369296"/>
      </p:ext>
    </p:extLst>
  </p:cSld>
  <p:clrMap bg1="lt1" tx1="dk1" bg2="lt2" tx2="dk2" accent1="accent1" accent2="accent2" accent3="accent3" accent4="accent4" accent5="accent5" accent6="accent6" hlink="hlink" folHlink="folHlink"/>
  <p:sldLayoutIdLst>
    <p:sldLayoutId id="2147483664"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1371600" rtl="0" eaLnBrk="1" latinLnBrk="0" hangingPunct="1">
        <a:lnSpc>
          <a:spcPct val="90000"/>
        </a:lnSpc>
        <a:spcBef>
          <a:spcPct val="0"/>
        </a:spcBef>
        <a:buNone/>
        <a:defRPr sz="3600" b="1" kern="1200">
          <a:solidFill>
            <a:srgbClr val="F03D36"/>
          </a:solidFill>
          <a:latin typeface="Poppins Light" panose="00000400000000000000" pitchFamily="2" charset="0"/>
          <a:ea typeface="+mj-ea"/>
          <a:cs typeface="Poppins Light" panose="00000400000000000000" pitchFamily="2" charset="0"/>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4.png"/><Relationship Id="rId7"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5.emf"/><Relationship Id="rId5" Type="http://schemas.openxmlformats.org/officeDocument/2006/relationships/image" Target="../media/image14.emf"/><Relationship Id="rId4" Type="http://schemas.openxmlformats.org/officeDocument/2006/relationships/image" Target="../media/image13.emf"/></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form.jotform.com/252923279879072" TargetMode="External"/><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B47B3-2F49-3A2A-04C4-9480907EADAD}"/>
              </a:ext>
            </a:extLst>
          </p:cNvPr>
          <p:cNvSpPr>
            <a:spLocks noGrp="1"/>
          </p:cNvSpPr>
          <p:nvPr>
            <p:ph type="title"/>
          </p:nvPr>
        </p:nvSpPr>
        <p:spPr/>
        <p:txBody>
          <a:bodyPr/>
          <a:lstStyle/>
          <a:p>
            <a:r>
              <a:rPr lang="en-US" dirty="0"/>
              <a:t>More than a dropped objects</a:t>
            </a:r>
            <a:endParaRPr lang="en-GB" dirty="0"/>
          </a:p>
        </p:txBody>
      </p:sp>
      <p:pic>
        <p:nvPicPr>
          <p:cNvPr id="5" name="Picture 4">
            <a:extLst>
              <a:ext uri="{FF2B5EF4-FFF2-40B4-BE49-F238E27FC236}">
                <a16:creationId xmlns:a16="http://schemas.microsoft.com/office/drawing/2014/main" id="{55B52F20-2D79-71CD-E15E-714DE59046E5}"/>
              </a:ext>
            </a:extLst>
          </p:cNvPr>
          <p:cNvPicPr>
            <a:picLocks noChangeAspect="1"/>
          </p:cNvPicPr>
          <p:nvPr/>
        </p:nvPicPr>
        <p:blipFill>
          <a:blip r:embed="rId2"/>
          <a:stretch>
            <a:fillRect/>
          </a:stretch>
        </p:blipFill>
        <p:spPr>
          <a:xfrm>
            <a:off x="685800" y="4762500"/>
            <a:ext cx="4200508" cy="969348"/>
          </a:xfrm>
          <a:prstGeom prst="rect">
            <a:avLst/>
          </a:prstGeom>
        </p:spPr>
      </p:pic>
      <p:sp>
        <p:nvSpPr>
          <p:cNvPr id="3" name="Text Placeholder 2">
            <a:extLst>
              <a:ext uri="{FF2B5EF4-FFF2-40B4-BE49-F238E27FC236}">
                <a16:creationId xmlns:a16="http://schemas.microsoft.com/office/drawing/2014/main" id="{3073CB3E-2EC3-08DF-A564-2999953D7DCD}"/>
              </a:ext>
            </a:extLst>
          </p:cNvPr>
          <p:cNvSpPr>
            <a:spLocks noGrp="1"/>
          </p:cNvSpPr>
          <p:nvPr>
            <p:ph type="body" sz="quarter" idx="10"/>
          </p:nvPr>
        </p:nvSpPr>
        <p:spPr>
          <a:xfrm>
            <a:off x="701722" y="6057900"/>
            <a:ext cx="5651310" cy="2400300"/>
          </a:xfrm>
        </p:spPr>
        <p:txBody>
          <a:bodyPr/>
          <a:lstStyle/>
          <a:p>
            <a:pPr marL="0" indent="0">
              <a:buNone/>
            </a:pPr>
            <a:r>
              <a:rPr lang="en-GB" sz="1800" dirty="0">
                <a:solidFill>
                  <a:srgbClr val="030029"/>
                </a:solidFill>
              </a:rPr>
              <a:t>All images used in this moment were shared by OEUK/Police Scotland</a:t>
            </a:r>
          </a:p>
          <a:p>
            <a:pPr marL="0" indent="0">
              <a:buNone/>
            </a:pPr>
            <a:endParaRPr lang="en-GB" sz="3500" b="1" dirty="0"/>
          </a:p>
          <a:p>
            <a:pPr marL="0" indent="0">
              <a:buNone/>
            </a:pPr>
            <a:endParaRPr lang="en-GB" dirty="0"/>
          </a:p>
        </p:txBody>
      </p:sp>
    </p:spTree>
    <p:extLst>
      <p:ext uri="{BB962C8B-B14F-4D97-AF65-F5344CB8AC3E}">
        <p14:creationId xmlns:p14="http://schemas.microsoft.com/office/powerpoint/2010/main" val="100196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A63BF-E224-A434-5181-ACD12F9ACA3E}"/>
              </a:ext>
            </a:extLst>
          </p:cNvPr>
          <p:cNvSpPr>
            <a:spLocks noGrp="1"/>
          </p:cNvSpPr>
          <p:nvPr>
            <p:ph type="title"/>
          </p:nvPr>
        </p:nvSpPr>
        <p:spPr/>
        <p:txBody>
          <a:bodyPr/>
          <a:lstStyle/>
          <a:p>
            <a:r>
              <a:rPr lang="en-US" dirty="0"/>
              <a:t>More than a dropped object</a:t>
            </a:r>
            <a:endParaRPr lang="en-GB" dirty="0"/>
          </a:p>
        </p:txBody>
      </p:sp>
      <p:pic>
        <p:nvPicPr>
          <p:cNvPr id="11" name="Picture 10">
            <a:extLst>
              <a:ext uri="{FF2B5EF4-FFF2-40B4-BE49-F238E27FC236}">
                <a16:creationId xmlns:a16="http://schemas.microsoft.com/office/drawing/2014/main" id="{C65140B3-D1B0-AF63-8AFD-4FAA3F99E763}"/>
              </a:ext>
            </a:extLst>
          </p:cNvPr>
          <p:cNvPicPr>
            <a:picLocks noChangeAspect="1"/>
          </p:cNvPicPr>
          <p:nvPr/>
        </p:nvPicPr>
        <p:blipFill>
          <a:blip r:embed="rId3"/>
          <a:stretch>
            <a:fillRect/>
          </a:stretch>
        </p:blipFill>
        <p:spPr>
          <a:xfrm>
            <a:off x="57276" y="0"/>
            <a:ext cx="12896724" cy="7358568"/>
          </a:xfrm>
          <a:prstGeom prst="rect">
            <a:avLst/>
          </a:prstGeom>
        </p:spPr>
      </p:pic>
      <p:sp>
        <p:nvSpPr>
          <p:cNvPr id="15" name="Text Placeholder 2">
            <a:extLst>
              <a:ext uri="{FF2B5EF4-FFF2-40B4-BE49-F238E27FC236}">
                <a16:creationId xmlns:a16="http://schemas.microsoft.com/office/drawing/2014/main" id="{90068AF4-B179-986C-06D0-52F681CB2AB5}"/>
              </a:ext>
            </a:extLst>
          </p:cNvPr>
          <p:cNvSpPr>
            <a:spLocks noGrp="1"/>
          </p:cNvSpPr>
          <p:nvPr>
            <p:ph type="body" sz="quarter" idx="10"/>
          </p:nvPr>
        </p:nvSpPr>
        <p:spPr>
          <a:xfrm>
            <a:off x="13335000" y="2479134"/>
            <a:ext cx="4191000" cy="2400300"/>
          </a:xfrm>
        </p:spPr>
        <p:txBody>
          <a:bodyPr/>
          <a:lstStyle/>
          <a:p>
            <a:pPr marL="0" indent="0">
              <a:buNone/>
            </a:pPr>
            <a:r>
              <a:rPr lang="en-GB" sz="4400" dirty="0"/>
              <a:t>A woman and her child were in this car.</a:t>
            </a:r>
          </a:p>
          <a:p>
            <a:pPr marL="0" indent="0">
              <a:buNone/>
            </a:pPr>
            <a:endParaRPr lang="en-GB" sz="3500" b="1" dirty="0"/>
          </a:p>
          <a:p>
            <a:pPr marL="0" indent="0">
              <a:buNone/>
            </a:pPr>
            <a:endParaRPr lang="en-GB" dirty="0"/>
          </a:p>
        </p:txBody>
      </p:sp>
      <p:sp>
        <p:nvSpPr>
          <p:cNvPr id="16" name="Text Placeholder 2">
            <a:extLst>
              <a:ext uri="{FF2B5EF4-FFF2-40B4-BE49-F238E27FC236}">
                <a16:creationId xmlns:a16="http://schemas.microsoft.com/office/drawing/2014/main" id="{DF728BCC-8DC8-8CC0-91F7-738462A7CC40}"/>
              </a:ext>
            </a:extLst>
          </p:cNvPr>
          <p:cNvSpPr txBox="1">
            <a:spLocks/>
          </p:cNvSpPr>
          <p:nvPr/>
        </p:nvSpPr>
        <p:spPr>
          <a:xfrm>
            <a:off x="533400" y="7590258"/>
            <a:ext cx="13030200" cy="1380623"/>
          </a:xfrm>
          <a:prstGeom prst="rect">
            <a:avLst/>
          </a:prstGeom>
        </p:spPr>
        <p:txBody>
          <a:bodyPr/>
          <a:lstStyle>
            <a:lvl1pPr marL="542925" indent="-542925" algn="l" defTabSz="1080000" rtl="0" eaLnBrk="1" latinLnBrk="0" hangingPunct="1">
              <a:lnSpc>
                <a:spcPct val="90000"/>
              </a:lnSpc>
              <a:spcBef>
                <a:spcPts val="1500"/>
              </a:spcBef>
              <a:buClr>
                <a:srgbClr val="ED1C24"/>
              </a:buClr>
              <a:buSzPct val="70000"/>
              <a:buFontTx/>
              <a:buBlip>
                <a:blip r:embed="rId4"/>
              </a:buBlip>
              <a:defRPr sz="4200" kern="1200">
                <a:solidFill>
                  <a:srgbClr val="030029"/>
                </a:solidFill>
                <a:latin typeface="Poppins" panose="00000500000000000000" pitchFamily="2" charset="0"/>
                <a:ea typeface="+mn-ea"/>
                <a:cs typeface="Poppins" panose="00000500000000000000" pitchFamily="2" charset="0"/>
              </a:defRPr>
            </a:lvl1pPr>
            <a:lvl2pPr marL="1200150" indent="-514350" algn="l" defTabSz="1371600" rtl="0" eaLnBrk="1" latinLnBrk="0" hangingPunct="1">
              <a:lnSpc>
                <a:spcPct val="90000"/>
              </a:lnSpc>
              <a:spcBef>
                <a:spcPts val="750"/>
              </a:spcBef>
              <a:buClr>
                <a:srgbClr val="ED1C24"/>
              </a:buClr>
              <a:buSzPct val="70000"/>
              <a:buFontTx/>
              <a:buBlip>
                <a:blip r:embed="rId4"/>
              </a:buBlip>
              <a:defRPr sz="3600" kern="1200">
                <a:solidFill>
                  <a:srgbClr val="030029"/>
                </a:solidFill>
                <a:latin typeface="Poppins" panose="00000500000000000000" pitchFamily="2" charset="0"/>
                <a:ea typeface="+mn-ea"/>
                <a:cs typeface="Poppins" panose="00000500000000000000" pitchFamily="2" charset="0"/>
              </a:defRPr>
            </a:lvl2pPr>
            <a:lvl3pPr marL="1885950" indent="-514350" algn="l" defTabSz="1371600" rtl="0" eaLnBrk="1" latinLnBrk="0" hangingPunct="1">
              <a:lnSpc>
                <a:spcPct val="90000"/>
              </a:lnSpc>
              <a:spcBef>
                <a:spcPts val="750"/>
              </a:spcBef>
              <a:buClr>
                <a:srgbClr val="ED1C24"/>
              </a:buClr>
              <a:buSzPct val="70000"/>
              <a:buFontTx/>
              <a:buBlip>
                <a:blip r:embed="rId4"/>
              </a:buBlip>
              <a:defRPr sz="3000" kern="1200">
                <a:solidFill>
                  <a:srgbClr val="030029"/>
                </a:solidFill>
                <a:latin typeface="Poppins" panose="00000500000000000000" pitchFamily="2" charset="0"/>
                <a:ea typeface="+mn-ea"/>
                <a:cs typeface="Poppins" panose="00000500000000000000" pitchFamily="2" charset="0"/>
              </a:defRPr>
            </a:lvl3pPr>
            <a:lvl4pPr marL="2486025" indent="-428625" algn="l" defTabSz="1371600" rtl="0" eaLnBrk="1" latinLnBrk="0" hangingPunct="1">
              <a:lnSpc>
                <a:spcPct val="90000"/>
              </a:lnSpc>
              <a:spcBef>
                <a:spcPts val="750"/>
              </a:spcBef>
              <a:buClr>
                <a:srgbClr val="ED1C24"/>
              </a:buClr>
              <a:buSzPct val="70000"/>
              <a:buFontTx/>
              <a:buBlip>
                <a:blip r:embed="rId4"/>
              </a:buBlip>
              <a:defRPr sz="2700" kern="1200">
                <a:solidFill>
                  <a:srgbClr val="030029"/>
                </a:solidFill>
                <a:latin typeface="Poppins" panose="00000500000000000000" pitchFamily="2" charset="0"/>
                <a:ea typeface="+mn-ea"/>
                <a:cs typeface="Poppins" panose="00000500000000000000" pitchFamily="2" charset="0"/>
              </a:defRPr>
            </a:lvl4pPr>
            <a:lvl5pPr marL="3171825" indent="-428625" algn="l" defTabSz="1371600" rtl="0" eaLnBrk="1" latinLnBrk="0" hangingPunct="1">
              <a:lnSpc>
                <a:spcPct val="90000"/>
              </a:lnSpc>
              <a:spcBef>
                <a:spcPts val="750"/>
              </a:spcBef>
              <a:buClr>
                <a:srgbClr val="ED1C24"/>
              </a:buClr>
              <a:buSzPct val="70000"/>
              <a:buFontTx/>
              <a:buBlip>
                <a:blip r:embed="rId4"/>
              </a:buBlip>
              <a:defRPr sz="2700" kern="1200">
                <a:solidFill>
                  <a:srgbClr val="030029"/>
                </a:solidFill>
                <a:latin typeface="Poppins" panose="00000500000000000000" pitchFamily="2" charset="0"/>
                <a:ea typeface="+mn-ea"/>
                <a:cs typeface="Poppins" panose="00000500000000000000" pitchFamily="2" charset="0"/>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buFontTx/>
              <a:buNone/>
            </a:pPr>
            <a:r>
              <a:rPr lang="en-GB" sz="3500" b="1" dirty="0">
                <a:solidFill>
                  <a:srgbClr val="F03D36"/>
                </a:solidFill>
              </a:rPr>
              <a:t>How might your actions in the offshore workplace directly cause this?</a:t>
            </a:r>
          </a:p>
          <a:p>
            <a:endParaRPr lang="en-GB" dirty="0"/>
          </a:p>
        </p:txBody>
      </p:sp>
      <p:pic>
        <p:nvPicPr>
          <p:cNvPr id="20" name="Picture 19">
            <a:extLst>
              <a:ext uri="{FF2B5EF4-FFF2-40B4-BE49-F238E27FC236}">
                <a16:creationId xmlns:a16="http://schemas.microsoft.com/office/drawing/2014/main" id="{4F0EEF94-0A62-3B18-E44C-D807211AA059}"/>
              </a:ext>
            </a:extLst>
          </p:cNvPr>
          <p:cNvPicPr>
            <a:picLocks noChangeAspect="1"/>
          </p:cNvPicPr>
          <p:nvPr/>
        </p:nvPicPr>
        <p:blipFill>
          <a:blip r:embed="rId5"/>
          <a:stretch>
            <a:fillRect/>
          </a:stretch>
        </p:blipFill>
        <p:spPr>
          <a:xfrm>
            <a:off x="14097000" y="190500"/>
            <a:ext cx="3962743" cy="914479"/>
          </a:xfrm>
          <a:prstGeom prst="rect">
            <a:avLst/>
          </a:prstGeom>
        </p:spPr>
      </p:pic>
    </p:spTree>
    <p:extLst>
      <p:ext uri="{BB962C8B-B14F-4D97-AF65-F5344CB8AC3E}">
        <p14:creationId xmlns:p14="http://schemas.microsoft.com/office/powerpoint/2010/main" val="19565265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E7B029-9B97-FC75-7E95-779310EB74C2}"/>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74473D87-890B-71E4-0EDE-6B626FBBB08A}"/>
              </a:ext>
            </a:extLst>
          </p:cNvPr>
          <p:cNvSpPr>
            <a:spLocks noGrp="1" noRot="1" noMove="1" noResize="1" noEditPoints="1" noAdjustHandles="1" noChangeArrowheads="1" noChangeShapeType="1"/>
          </p:cNvSpPr>
          <p:nvPr/>
        </p:nvSpPr>
        <p:spPr>
          <a:xfrm>
            <a:off x="0" y="0"/>
            <a:ext cx="18288000" cy="9105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DDDDB15-2385-DBC3-F26D-EDDF60F59DBA}"/>
              </a:ext>
            </a:extLst>
          </p:cNvPr>
          <p:cNvSpPr>
            <a:spLocks noGrp="1"/>
          </p:cNvSpPr>
          <p:nvPr>
            <p:ph type="title"/>
          </p:nvPr>
        </p:nvSpPr>
        <p:spPr/>
        <p:txBody>
          <a:bodyPr/>
          <a:lstStyle/>
          <a:p>
            <a:r>
              <a:rPr lang="en-US" dirty="0"/>
              <a:t>More than a dropped object</a:t>
            </a:r>
            <a:endParaRPr lang="en-GB" dirty="0"/>
          </a:p>
        </p:txBody>
      </p:sp>
      <p:sp>
        <p:nvSpPr>
          <p:cNvPr id="16" name="Text Placeholder 2">
            <a:extLst>
              <a:ext uri="{FF2B5EF4-FFF2-40B4-BE49-F238E27FC236}">
                <a16:creationId xmlns:a16="http://schemas.microsoft.com/office/drawing/2014/main" id="{25D4FFA4-FD52-742A-C064-C888376FFCCE}"/>
              </a:ext>
            </a:extLst>
          </p:cNvPr>
          <p:cNvSpPr txBox="1">
            <a:spLocks/>
          </p:cNvSpPr>
          <p:nvPr/>
        </p:nvSpPr>
        <p:spPr>
          <a:xfrm>
            <a:off x="4800600" y="7114309"/>
            <a:ext cx="14097000" cy="1380623"/>
          </a:xfrm>
          <a:prstGeom prst="rect">
            <a:avLst/>
          </a:prstGeom>
        </p:spPr>
        <p:txBody>
          <a:bodyPr/>
          <a:lstStyle>
            <a:lvl1pPr marL="542925" indent="-542925" algn="l" defTabSz="1080000" rtl="0" eaLnBrk="1" latinLnBrk="0" hangingPunct="1">
              <a:lnSpc>
                <a:spcPct val="90000"/>
              </a:lnSpc>
              <a:spcBef>
                <a:spcPts val="1500"/>
              </a:spcBef>
              <a:buClr>
                <a:srgbClr val="ED1C24"/>
              </a:buClr>
              <a:buSzPct val="70000"/>
              <a:buFontTx/>
              <a:buBlip>
                <a:blip r:embed="rId3"/>
              </a:buBlip>
              <a:defRPr sz="4200" kern="1200">
                <a:solidFill>
                  <a:srgbClr val="030029"/>
                </a:solidFill>
                <a:latin typeface="Poppins" panose="00000500000000000000" pitchFamily="2" charset="0"/>
                <a:ea typeface="+mn-ea"/>
                <a:cs typeface="Poppins" panose="00000500000000000000" pitchFamily="2" charset="0"/>
              </a:defRPr>
            </a:lvl1pPr>
            <a:lvl2pPr marL="1200150" indent="-514350" algn="l" defTabSz="1371600" rtl="0" eaLnBrk="1" latinLnBrk="0" hangingPunct="1">
              <a:lnSpc>
                <a:spcPct val="90000"/>
              </a:lnSpc>
              <a:spcBef>
                <a:spcPts val="750"/>
              </a:spcBef>
              <a:buClr>
                <a:srgbClr val="ED1C24"/>
              </a:buClr>
              <a:buSzPct val="70000"/>
              <a:buFontTx/>
              <a:buBlip>
                <a:blip r:embed="rId3"/>
              </a:buBlip>
              <a:defRPr sz="3600" kern="1200">
                <a:solidFill>
                  <a:srgbClr val="030029"/>
                </a:solidFill>
                <a:latin typeface="Poppins" panose="00000500000000000000" pitchFamily="2" charset="0"/>
                <a:ea typeface="+mn-ea"/>
                <a:cs typeface="Poppins" panose="00000500000000000000" pitchFamily="2" charset="0"/>
              </a:defRPr>
            </a:lvl2pPr>
            <a:lvl3pPr marL="1885950" indent="-514350" algn="l" defTabSz="1371600" rtl="0" eaLnBrk="1" latinLnBrk="0" hangingPunct="1">
              <a:lnSpc>
                <a:spcPct val="90000"/>
              </a:lnSpc>
              <a:spcBef>
                <a:spcPts val="750"/>
              </a:spcBef>
              <a:buClr>
                <a:srgbClr val="ED1C24"/>
              </a:buClr>
              <a:buSzPct val="70000"/>
              <a:buFontTx/>
              <a:buBlip>
                <a:blip r:embed="rId3"/>
              </a:buBlip>
              <a:defRPr sz="3000" kern="1200">
                <a:solidFill>
                  <a:srgbClr val="030029"/>
                </a:solidFill>
                <a:latin typeface="Poppins" panose="00000500000000000000" pitchFamily="2" charset="0"/>
                <a:ea typeface="+mn-ea"/>
                <a:cs typeface="Poppins" panose="00000500000000000000" pitchFamily="2" charset="0"/>
              </a:defRPr>
            </a:lvl3pPr>
            <a:lvl4pPr marL="2486025" indent="-428625" algn="l" defTabSz="1371600" rtl="0" eaLnBrk="1" latinLnBrk="0" hangingPunct="1">
              <a:lnSpc>
                <a:spcPct val="90000"/>
              </a:lnSpc>
              <a:spcBef>
                <a:spcPts val="750"/>
              </a:spcBef>
              <a:buClr>
                <a:srgbClr val="ED1C24"/>
              </a:buClr>
              <a:buSzPct val="70000"/>
              <a:buFontTx/>
              <a:buBlip>
                <a:blip r:embed="rId3"/>
              </a:buBlip>
              <a:defRPr sz="2700" kern="1200">
                <a:solidFill>
                  <a:srgbClr val="030029"/>
                </a:solidFill>
                <a:latin typeface="Poppins" panose="00000500000000000000" pitchFamily="2" charset="0"/>
                <a:ea typeface="+mn-ea"/>
                <a:cs typeface="Poppins" panose="00000500000000000000" pitchFamily="2" charset="0"/>
              </a:defRPr>
            </a:lvl4pPr>
            <a:lvl5pPr marL="3171825" indent="-428625" algn="l" defTabSz="1371600" rtl="0" eaLnBrk="1" latinLnBrk="0" hangingPunct="1">
              <a:lnSpc>
                <a:spcPct val="90000"/>
              </a:lnSpc>
              <a:spcBef>
                <a:spcPts val="750"/>
              </a:spcBef>
              <a:buClr>
                <a:srgbClr val="ED1C24"/>
              </a:buClr>
              <a:buSzPct val="70000"/>
              <a:buFontTx/>
              <a:buBlip>
                <a:blip r:embed="rId3"/>
              </a:buBlip>
              <a:defRPr sz="2700" kern="1200">
                <a:solidFill>
                  <a:srgbClr val="030029"/>
                </a:solidFill>
                <a:latin typeface="Poppins" panose="00000500000000000000" pitchFamily="2" charset="0"/>
                <a:ea typeface="+mn-ea"/>
                <a:cs typeface="Poppins" panose="00000500000000000000" pitchFamily="2" charset="0"/>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buFontTx/>
              <a:buNone/>
            </a:pPr>
            <a:r>
              <a:rPr lang="en-US" sz="3200" b="1" dirty="0">
                <a:solidFill>
                  <a:srgbClr val="F03D36"/>
                </a:solidFill>
              </a:rPr>
              <a:t>How would you feel if this landed next to your child?</a:t>
            </a:r>
          </a:p>
          <a:p>
            <a:pPr marL="0" indent="0">
              <a:buFontTx/>
              <a:buNone/>
            </a:pPr>
            <a:r>
              <a:rPr lang="en-US" sz="3200" b="1" dirty="0">
                <a:solidFill>
                  <a:srgbClr val="F03D36"/>
                </a:solidFill>
              </a:rPr>
              <a:t>How do you ensure that you are not responsible for an incident such as this?</a:t>
            </a:r>
          </a:p>
          <a:p>
            <a:endParaRPr lang="en-GB" sz="3200" dirty="0"/>
          </a:p>
        </p:txBody>
      </p:sp>
      <p:pic>
        <p:nvPicPr>
          <p:cNvPr id="4" name="Picture 3">
            <a:extLst>
              <a:ext uri="{FF2B5EF4-FFF2-40B4-BE49-F238E27FC236}">
                <a16:creationId xmlns:a16="http://schemas.microsoft.com/office/drawing/2014/main" id="{481FA457-0C98-9D23-BFCE-8038D06712B8}"/>
              </a:ext>
            </a:extLst>
          </p:cNvPr>
          <p:cNvPicPr>
            <a:picLocks noChangeAspect="1"/>
          </p:cNvPicPr>
          <p:nvPr/>
        </p:nvPicPr>
        <p:blipFill>
          <a:blip r:embed="rId4"/>
          <a:stretch>
            <a:fillRect/>
          </a:stretch>
        </p:blipFill>
        <p:spPr>
          <a:xfrm>
            <a:off x="914400" y="174876"/>
            <a:ext cx="15489582" cy="6825133"/>
          </a:xfrm>
          <a:prstGeom prst="rect">
            <a:avLst/>
          </a:prstGeom>
        </p:spPr>
      </p:pic>
      <p:pic>
        <p:nvPicPr>
          <p:cNvPr id="9" name="Picture 8">
            <a:extLst>
              <a:ext uri="{FF2B5EF4-FFF2-40B4-BE49-F238E27FC236}">
                <a16:creationId xmlns:a16="http://schemas.microsoft.com/office/drawing/2014/main" id="{D60B385F-820C-8AD5-4E6D-EAF2EBA790CB}"/>
              </a:ext>
            </a:extLst>
          </p:cNvPr>
          <p:cNvPicPr>
            <a:picLocks noChangeAspect="1"/>
          </p:cNvPicPr>
          <p:nvPr/>
        </p:nvPicPr>
        <p:blipFill>
          <a:blip r:embed="rId5"/>
          <a:stretch>
            <a:fillRect/>
          </a:stretch>
        </p:blipFill>
        <p:spPr>
          <a:xfrm rot="20681124">
            <a:off x="2219140" y="5935308"/>
            <a:ext cx="2664183" cy="1005927"/>
          </a:xfrm>
          <a:prstGeom prst="rect">
            <a:avLst/>
          </a:prstGeom>
        </p:spPr>
      </p:pic>
    </p:spTree>
    <p:extLst>
      <p:ext uri="{BB962C8B-B14F-4D97-AF65-F5344CB8AC3E}">
        <p14:creationId xmlns:p14="http://schemas.microsoft.com/office/powerpoint/2010/main" val="7570520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CB700A-FC1A-121B-BC34-7D8ABF03209E}"/>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71ADEC32-82A3-2574-663C-36FECDCC94BD}"/>
              </a:ext>
            </a:extLst>
          </p:cNvPr>
          <p:cNvSpPr>
            <a:spLocks noGrp="1" noRot="1" noMove="1" noResize="1" noEditPoints="1" noAdjustHandles="1" noChangeArrowheads="1" noChangeShapeType="1"/>
          </p:cNvSpPr>
          <p:nvPr/>
        </p:nvSpPr>
        <p:spPr>
          <a:xfrm>
            <a:off x="0" y="0"/>
            <a:ext cx="18288000" cy="9105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0DF935EB-FE03-8BEA-02B6-9980C3B82BE9}"/>
              </a:ext>
            </a:extLst>
          </p:cNvPr>
          <p:cNvSpPr>
            <a:spLocks noGrp="1"/>
          </p:cNvSpPr>
          <p:nvPr>
            <p:ph type="title"/>
          </p:nvPr>
        </p:nvSpPr>
        <p:spPr/>
        <p:txBody>
          <a:bodyPr/>
          <a:lstStyle/>
          <a:p>
            <a:r>
              <a:rPr lang="en-US" dirty="0"/>
              <a:t>More than a dropped object</a:t>
            </a:r>
            <a:endParaRPr lang="en-GB" dirty="0"/>
          </a:p>
        </p:txBody>
      </p:sp>
      <p:sp>
        <p:nvSpPr>
          <p:cNvPr id="16" name="Text Placeholder 2">
            <a:extLst>
              <a:ext uri="{FF2B5EF4-FFF2-40B4-BE49-F238E27FC236}">
                <a16:creationId xmlns:a16="http://schemas.microsoft.com/office/drawing/2014/main" id="{E881CE38-85CA-A1BC-1F88-6C2D14DAAEBC}"/>
              </a:ext>
            </a:extLst>
          </p:cNvPr>
          <p:cNvSpPr txBox="1">
            <a:spLocks/>
          </p:cNvSpPr>
          <p:nvPr/>
        </p:nvSpPr>
        <p:spPr>
          <a:xfrm>
            <a:off x="9649366" y="7353300"/>
            <a:ext cx="8673270" cy="1380623"/>
          </a:xfrm>
          <a:prstGeom prst="rect">
            <a:avLst/>
          </a:prstGeom>
        </p:spPr>
        <p:txBody>
          <a:bodyPr/>
          <a:lstStyle>
            <a:lvl1pPr marL="542925" indent="-542925" algn="l" defTabSz="1080000" rtl="0" eaLnBrk="1" latinLnBrk="0" hangingPunct="1">
              <a:lnSpc>
                <a:spcPct val="90000"/>
              </a:lnSpc>
              <a:spcBef>
                <a:spcPts val="1500"/>
              </a:spcBef>
              <a:buClr>
                <a:srgbClr val="ED1C24"/>
              </a:buClr>
              <a:buSzPct val="70000"/>
              <a:buFontTx/>
              <a:buBlip>
                <a:blip r:embed="rId3"/>
              </a:buBlip>
              <a:defRPr sz="4200" kern="1200">
                <a:solidFill>
                  <a:srgbClr val="030029"/>
                </a:solidFill>
                <a:latin typeface="Poppins" panose="00000500000000000000" pitchFamily="2" charset="0"/>
                <a:ea typeface="+mn-ea"/>
                <a:cs typeface="Poppins" panose="00000500000000000000" pitchFamily="2" charset="0"/>
              </a:defRPr>
            </a:lvl1pPr>
            <a:lvl2pPr marL="1200150" indent="-514350" algn="l" defTabSz="1371600" rtl="0" eaLnBrk="1" latinLnBrk="0" hangingPunct="1">
              <a:lnSpc>
                <a:spcPct val="90000"/>
              </a:lnSpc>
              <a:spcBef>
                <a:spcPts val="750"/>
              </a:spcBef>
              <a:buClr>
                <a:srgbClr val="ED1C24"/>
              </a:buClr>
              <a:buSzPct val="70000"/>
              <a:buFontTx/>
              <a:buBlip>
                <a:blip r:embed="rId3"/>
              </a:buBlip>
              <a:defRPr sz="3600" kern="1200">
                <a:solidFill>
                  <a:srgbClr val="030029"/>
                </a:solidFill>
                <a:latin typeface="Poppins" panose="00000500000000000000" pitchFamily="2" charset="0"/>
                <a:ea typeface="+mn-ea"/>
                <a:cs typeface="Poppins" panose="00000500000000000000" pitchFamily="2" charset="0"/>
              </a:defRPr>
            </a:lvl2pPr>
            <a:lvl3pPr marL="1885950" indent="-514350" algn="l" defTabSz="1371600" rtl="0" eaLnBrk="1" latinLnBrk="0" hangingPunct="1">
              <a:lnSpc>
                <a:spcPct val="90000"/>
              </a:lnSpc>
              <a:spcBef>
                <a:spcPts val="750"/>
              </a:spcBef>
              <a:buClr>
                <a:srgbClr val="ED1C24"/>
              </a:buClr>
              <a:buSzPct val="70000"/>
              <a:buFontTx/>
              <a:buBlip>
                <a:blip r:embed="rId3"/>
              </a:buBlip>
              <a:defRPr sz="3000" kern="1200">
                <a:solidFill>
                  <a:srgbClr val="030029"/>
                </a:solidFill>
                <a:latin typeface="Poppins" panose="00000500000000000000" pitchFamily="2" charset="0"/>
                <a:ea typeface="+mn-ea"/>
                <a:cs typeface="Poppins" panose="00000500000000000000" pitchFamily="2" charset="0"/>
              </a:defRPr>
            </a:lvl3pPr>
            <a:lvl4pPr marL="2486025" indent="-428625" algn="l" defTabSz="1371600" rtl="0" eaLnBrk="1" latinLnBrk="0" hangingPunct="1">
              <a:lnSpc>
                <a:spcPct val="90000"/>
              </a:lnSpc>
              <a:spcBef>
                <a:spcPts val="750"/>
              </a:spcBef>
              <a:buClr>
                <a:srgbClr val="ED1C24"/>
              </a:buClr>
              <a:buSzPct val="70000"/>
              <a:buFontTx/>
              <a:buBlip>
                <a:blip r:embed="rId3"/>
              </a:buBlip>
              <a:defRPr sz="2700" kern="1200">
                <a:solidFill>
                  <a:srgbClr val="030029"/>
                </a:solidFill>
                <a:latin typeface="Poppins" panose="00000500000000000000" pitchFamily="2" charset="0"/>
                <a:ea typeface="+mn-ea"/>
                <a:cs typeface="Poppins" panose="00000500000000000000" pitchFamily="2" charset="0"/>
              </a:defRPr>
            </a:lvl4pPr>
            <a:lvl5pPr marL="3171825" indent="-428625" algn="l" defTabSz="1371600" rtl="0" eaLnBrk="1" latinLnBrk="0" hangingPunct="1">
              <a:lnSpc>
                <a:spcPct val="90000"/>
              </a:lnSpc>
              <a:spcBef>
                <a:spcPts val="750"/>
              </a:spcBef>
              <a:buClr>
                <a:srgbClr val="ED1C24"/>
              </a:buClr>
              <a:buSzPct val="70000"/>
              <a:buFontTx/>
              <a:buBlip>
                <a:blip r:embed="rId3"/>
              </a:buBlip>
              <a:defRPr sz="2700" kern="1200">
                <a:solidFill>
                  <a:srgbClr val="030029"/>
                </a:solidFill>
                <a:latin typeface="Poppins" panose="00000500000000000000" pitchFamily="2" charset="0"/>
                <a:ea typeface="+mn-ea"/>
                <a:cs typeface="Poppins" panose="00000500000000000000" pitchFamily="2" charset="0"/>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buFontTx/>
              <a:buNone/>
            </a:pPr>
            <a:r>
              <a:rPr lang="en-US" sz="3200" dirty="0">
                <a:solidFill>
                  <a:schemeClr val="tx1"/>
                </a:solidFill>
              </a:rPr>
              <a:t>Examples of dropped and potential dropped objects during transportation</a:t>
            </a:r>
          </a:p>
          <a:p>
            <a:endParaRPr lang="en-GB" sz="3200" dirty="0"/>
          </a:p>
        </p:txBody>
      </p:sp>
      <p:pic>
        <p:nvPicPr>
          <p:cNvPr id="5" name="Picture 4">
            <a:extLst>
              <a:ext uri="{FF2B5EF4-FFF2-40B4-BE49-F238E27FC236}">
                <a16:creationId xmlns:a16="http://schemas.microsoft.com/office/drawing/2014/main" id="{1FEABC33-721E-A11C-F699-5A927B2826D1}"/>
              </a:ext>
            </a:extLst>
          </p:cNvPr>
          <p:cNvPicPr>
            <a:picLocks noChangeAspect="1"/>
          </p:cNvPicPr>
          <p:nvPr/>
        </p:nvPicPr>
        <p:blipFill>
          <a:blip r:embed="rId4"/>
          <a:stretch>
            <a:fillRect/>
          </a:stretch>
        </p:blipFill>
        <p:spPr>
          <a:xfrm>
            <a:off x="10903368" y="3951930"/>
            <a:ext cx="5264562" cy="2781380"/>
          </a:xfrm>
          <a:prstGeom prst="rect">
            <a:avLst/>
          </a:prstGeom>
          <a:ln>
            <a:solidFill>
              <a:schemeClr val="tx1"/>
            </a:solidFill>
          </a:ln>
        </p:spPr>
      </p:pic>
      <p:pic>
        <p:nvPicPr>
          <p:cNvPr id="8" name="Picture 7">
            <a:extLst>
              <a:ext uri="{FF2B5EF4-FFF2-40B4-BE49-F238E27FC236}">
                <a16:creationId xmlns:a16="http://schemas.microsoft.com/office/drawing/2014/main" id="{5605C69B-9A46-3757-BA83-43463C937E2D}"/>
              </a:ext>
            </a:extLst>
          </p:cNvPr>
          <p:cNvPicPr>
            <a:picLocks noChangeAspect="1"/>
          </p:cNvPicPr>
          <p:nvPr/>
        </p:nvPicPr>
        <p:blipFill>
          <a:blip r:embed="rId5"/>
          <a:stretch>
            <a:fillRect/>
          </a:stretch>
        </p:blipFill>
        <p:spPr>
          <a:xfrm>
            <a:off x="13408059" y="266620"/>
            <a:ext cx="4422741" cy="3276680"/>
          </a:xfrm>
          <a:prstGeom prst="rect">
            <a:avLst/>
          </a:prstGeom>
          <a:ln>
            <a:solidFill>
              <a:schemeClr val="tx1"/>
            </a:solidFill>
          </a:ln>
        </p:spPr>
      </p:pic>
      <p:pic>
        <p:nvPicPr>
          <p:cNvPr id="11" name="Picture 10">
            <a:extLst>
              <a:ext uri="{FF2B5EF4-FFF2-40B4-BE49-F238E27FC236}">
                <a16:creationId xmlns:a16="http://schemas.microsoft.com/office/drawing/2014/main" id="{35C19620-5985-E1A8-F9D3-4EC307FEFD39}"/>
              </a:ext>
            </a:extLst>
          </p:cNvPr>
          <p:cNvPicPr>
            <a:picLocks noChangeAspect="1"/>
          </p:cNvPicPr>
          <p:nvPr/>
        </p:nvPicPr>
        <p:blipFill>
          <a:blip r:embed="rId6"/>
          <a:stretch>
            <a:fillRect/>
          </a:stretch>
        </p:blipFill>
        <p:spPr>
          <a:xfrm>
            <a:off x="8846202" y="266620"/>
            <a:ext cx="4266370" cy="3276680"/>
          </a:xfrm>
          <a:prstGeom prst="rect">
            <a:avLst/>
          </a:prstGeom>
          <a:ln>
            <a:solidFill>
              <a:schemeClr val="tx1"/>
            </a:solidFill>
          </a:ln>
        </p:spPr>
      </p:pic>
      <p:graphicFrame>
        <p:nvGraphicFramePr>
          <p:cNvPr id="13" name="Chart 12">
            <a:extLst>
              <a:ext uri="{FF2B5EF4-FFF2-40B4-BE49-F238E27FC236}">
                <a16:creationId xmlns:a16="http://schemas.microsoft.com/office/drawing/2014/main" id="{2A570053-11DE-948F-0845-F4CCC47496FE}"/>
              </a:ext>
            </a:extLst>
          </p:cNvPr>
          <p:cNvGraphicFramePr>
            <a:graphicFrameLocks/>
          </p:cNvGraphicFramePr>
          <p:nvPr/>
        </p:nvGraphicFramePr>
        <p:xfrm>
          <a:off x="-97014" y="2022149"/>
          <a:ext cx="8129224" cy="6242701"/>
        </p:xfrm>
        <a:graphic>
          <a:graphicData uri="http://schemas.openxmlformats.org/drawingml/2006/chart">
            <c:chart xmlns:c="http://schemas.openxmlformats.org/drawingml/2006/chart" xmlns:r="http://schemas.openxmlformats.org/officeDocument/2006/relationships" r:id="rId7"/>
          </a:graphicData>
        </a:graphic>
      </p:graphicFrame>
      <p:pic>
        <p:nvPicPr>
          <p:cNvPr id="15" name="Picture 14">
            <a:extLst>
              <a:ext uri="{FF2B5EF4-FFF2-40B4-BE49-F238E27FC236}">
                <a16:creationId xmlns:a16="http://schemas.microsoft.com/office/drawing/2014/main" id="{0956D113-DA7F-BDAE-9C01-425BC81E3686}"/>
              </a:ext>
            </a:extLst>
          </p:cNvPr>
          <p:cNvPicPr>
            <a:picLocks noChangeAspect="1"/>
          </p:cNvPicPr>
          <p:nvPr/>
        </p:nvPicPr>
        <p:blipFill>
          <a:blip r:embed="rId8"/>
          <a:stretch>
            <a:fillRect/>
          </a:stretch>
        </p:blipFill>
        <p:spPr>
          <a:xfrm>
            <a:off x="457200" y="266620"/>
            <a:ext cx="3962743" cy="914479"/>
          </a:xfrm>
          <a:prstGeom prst="rect">
            <a:avLst/>
          </a:prstGeom>
        </p:spPr>
      </p:pic>
    </p:spTree>
    <p:extLst>
      <p:ext uri="{BB962C8B-B14F-4D97-AF65-F5344CB8AC3E}">
        <p14:creationId xmlns:p14="http://schemas.microsoft.com/office/powerpoint/2010/main" val="4360212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02529-4CFA-BC14-5C0F-B63AF9FED7BF}"/>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6B5ABB49-C40B-1035-9E78-C731C1BE28D8}"/>
              </a:ext>
            </a:extLst>
          </p:cNvPr>
          <p:cNvSpPr>
            <a:spLocks noGrp="1" noRot="1" noMove="1" noResize="1" noEditPoints="1" noAdjustHandles="1" noChangeArrowheads="1" noChangeShapeType="1"/>
          </p:cNvSpPr>
          <p:nvPr/>
        </p:nvSpPr>
        <p:spPr>
          <a:xfrm>
            <a:off x="0" y="0"/>
            <a:ext cx="18288000" cy="9105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65238A3-7648-1386-A8ED-6C445CF1BE43}"/>
              </a:ext>
            </a:extLst>
          </p:cNvPr>
          <p:cNvSpPr>
            <a:spLocks noGrp="1"/>
          </p:cNvSpPr>
          <p:nvPr>
            <p:ph type="title"/>
          </p:nvPr>
        </p:nvSpPr>
        <p:spPr/>
        <p:txBody>
          <a:bodyPr/>
          <a:lstStyle/>
          <a:p>
            <a:r>
              <a:rPr lang="en-US" dirty="0"/>
              <a:t>More than a dropped object</a:t>
            </a:r>
            <a:endParaRPr lang="en-GB" dirty="0"/>
          </a:p>
        </p:txBody>
      </p:sp>
      <p:pic>
        <p:nvPicPr>
          <p:cNvPr id="15" name="Picture 14">
            <a:extLst>
              <a:ext uri="{FF2B5EF4-FFF2-40B4-BE49-F238E27FC236}">
                <a16:creationId xmlns:a16="http://schemas.microsoft.com/office/drawing/2014/main" id="{0AD8A6CB-F017-41CC-4349-1D1186796455}"/>
              </a:ext>
            </a:extLst>
          </p:cNvPr>
          <p:cNvPicPr>
            <a:picLocks noChangeAspect="1"/>
          </p:cNvPicPr>
          <p:nvPr/>
        </p:nvPicPr>
        <p:blipFill>
          <a:blip r:embed="rId2"/>
          <a:stretch>
            <a:fillRect/>
          </a:stretch>
        </p:blipFill>
        <p:spPr>
          <a:xfrm>
            <a:off x="10439400" y="9261764"/>
            <a:ext cx="3962743" cy="914479"/>
          </a:xfrm>
          <a:prstGeom prst="rect">
            <a:avLst/>
          </a:prstGeom>
        </p:spPr>
      </p:pic>
      <p:sp>
        <p:nvSpPr>
          <p:cNvPr id="3" name="Text Placeholder 2">
            <a:extLst>
              <a:ext uri="{FF2B5EF4-FFF2-40B4-BE49-F238E27FC236}">
                <a16:creationId xmlns:a16="http://schemas.microsoft.com/office/drawing/2014/main" id="{37BE6850-28A4-67BC-BBFF-586A6D21F897}"/>
              </a:ext>
            </a:extLst>
          </p:cNvPr>
          <p:cNvSpPr>
            <a:spLocks noGrp="1"/>
          </p:cNvSpPr>
          <p:nvPr>
            <p:ph type="body" sz="quarter" idx="10"/>
          </p:nvPr>
        </p:nvSpPr>
        <p:spPr>
          <a:xfrm>
            <a:off x="457200" y="342900"/>
            <a:ext cx="16611600" cy="2400300"/>
          </a:xfrm>
        </p:spPr>
        <p:txBody>
          <a:bodyPr/>
          <a:lstStyle/>
          <a:p>
            <a:pPr marL="0" indent="0">
              <a:buNone/>
            </a:pPr>
            <a:r>
              <a:rPr lang="en-GB" sz="3200" dirty="0">
                <a:solidFill>
                  <a:srgbClr val="F03D36"/>
                </a:solidFill>
              </a:rPr>
              <a:t>Causes of dropped and potential dropped objects:</a:t>
            </a:r>
          </a:p>
          <a:p>
            <a:pPr marL="0" indent="0">
              <a:buNone/>
            </a:pPr>
            <a:endParaRPr lang="en-GB" sz="3200" dirty="0">
              <a:solidFill>
                <a:srgbClr val="F03D36"/>
              </a:solidFill>
            </a:endParaRPr>
          </a:p>
          <a:p>
            <a:r>
              <a:rPr lang="en-US" sz="2800" dirty="0"/>
              <a:t>Objects left unintentionally and not found before transportation</a:t>
            </a:r>
          </a:p>
          <a:p>
            <a:r>
              <a:rPr lang="en-US" sz="2800" dirty="0"/>
              <a:t>Unsecured items missed during pre-lift checks</a:t>
            </a:r>
          </a:p>
          <a:p>
            <a:r>
              <a:rPr lang="en-US" sz="2800" dirty="0"/>
              <a:t>Items detaching as a result of colliding with other cargo or vessel/lorry</a:t>
            </a:r>
          </a:p>
          <a:p>
            <a:endParaRPr lang="en-GB" dirty="0"/>
          </a:p>
        </p:txBody>
      </p:sp>
      <p:sp>
        <p:nvSpPr>
          <p:cNvPr id="4" name="Text Placeholder 2">
            <a:extLst>
              <a:ext uri="{FF2B5EF4-FFF2-40B4-BE49-F238E27FC236}">
                <a16:creationId xmlns:a16="http://schemas.microsoft.com/office/drawing/2014/main" id="{660D7B01-1169-E398-DB39-CEEA2F1C5B2A}"/>
              </a:ext>
            </a:extLst>
          </p:cNvPr>
          <p:cNvSpPr txBox="1">
            <a:spLocks/>
          </p:cNvSpPr>
          <p:nvPr/>
        </p:nvSpPr>
        <p:spPr>
          <a:xfrm>
            <a:off x="457200" y="4229100"/>
            <a:ext cx="16611600" cy="2400300"/>
          </a:xfrm>
          <a:prstGeom prst="rect">
            <a:avLst/>
          </a:prstGeom>
        </p:spPr>
        <p:txBody>
          <a:bodyPr/>
          <a:lstStyle>
            <a:lvl1pPr marL="542925" indent="-542925" algn="l" defTabSz="1080000" rtl="0" eaLnBrk="1" latinLnBrk="0" hangingPunct="1">
              <a:lnSpc>
                <a:spcPct val="90000"/>
              </a:lnSpc>
              <a:spcBef>
                <a:spcPts val="1500"/>
              </a:spcBef>
              <a:buClr>
                <a:srgbClr val="ED1C24"/>
              </a:buClr>
              <a:buSzPct val="70000"/>
              <a:buFontTx/>
              <a:buBlip>
                <a:blip r:embed="rId3"/>
              </a:buBlip>
              <a:defRPr sz="4200" kern="1200">
                <a:solidFill>
                  <a:srgbClr val="030029"/>
                </a:solidFill>
                <a:latin typeface="Poppins" panose="00000500000000000000" pitchFamily="2" charset="0"/>
                <a:ea typeface="+mn-ea"/>
                <a:cs typeface="Poppins" panose="00000500000000000000" pitchFamily="2" charset="0"/>
              </a:defRPr>
            </a:lvl1pPr>
            <a:lvl2pPr marL="1200150" indent="-514350" algn="l" defTabSz="1371600" rtl="0" eaLnBrk="1" latinLnBrk="0" hangingPunct="1">
              <a:lnSpc>
                <a:spcPct val="90000"/>
              </a:lnSpc>
              <a:spcBef>
                <a:spcPts val="750"/>
              </a:spcBef>
              <a:buClr>
                <a:srgbClr val="ED1C24"/>
              </a:buClr>
              <a:buSzPct val="70000"/>
              <a:buFontTx/>
              <a:buBlip>
                <a:blip r:embed="rId3"/>
              </a:buBlip>
              <a:defRPr sz="3600" kern="1200">
                <a:solidFill>
                  <a:srgbClr val="030029"/>
                </a:solidFill>
                <a:latin typeface="Poppins" panose="00000500000000000000" pitchFamily="2" charset="0"/>
                <a:ea typeface="+mn-ea"/>
                <a:cs typeface="Poppins" panose="00000500000000000000" pitchFamily="2" charset="0"/>
              </a:defRPr>
            </a:lvl2pPr>
            <a:lvl3pPr marL="1885950" indent="-514350" algn="l" defTabSz="1371600" rtl="0" eaLnBrk="1" latinLnBrk="0" hangingPunct="1">
              <a:lnSpc>
                <a:spcPct val="90000"/>
              </a:lnSpc>
              <a:spcBef>
                <a:spcPts val="750"/>
              </a:spcBef>
              <a:buClr>
                <a:srgbClr val="ED1C24"/>
              </a:buClr>
              <a:buSzPct val="70000"/>
              <a:buFontTx/>
              <a:buBlip>
                <a:blip r:embed="rId3"/>
              </a:buBlip>
              <a:defRPr sz="3000" kern="1200">
                <a:solidFill>
                  <a:srgbClr val="030029"/>
                </a:solidFill>
                <a:latin typeface="Poppins" panose="00000500000000000000" pitchFamily="2" charset="0"/>
                <a:ea typeface="+mn-ea"/>
                <a:cs typeface="Poppins" panose="00000500000000000000" pitchFamily="2" charset="0"/>
              </a:defRPr>
            </a:lvl3pPr>
            <a:lvl4pPr marL="2486025" indent="-428625" algn="l" defTabSz="1371600" rtl="0" eaLnBrk="1" latinLnBrk="0" hangingPunct="1">
              <a:lnSpc>
                <a:spcPct val="90000"/>
              </a:lnSpc>
              <a:spcBef>
                <a:spcPts val="750"/>
              </a:spcBef>
              <a:buClr>
                <a:srgbClr val="ED1C24"/>
              </a:buClr>
              <a:buSzPct val="70000"/>
              <a:buFontTx/>
              <a:buBlip>
                <a:blip r:embed="rId3"/>
              </a:buBlip>
              <a:defRPr sz="2700" kern="1200">
                <a:solidFill>
                  <a:srgbClr val="030029"/>
                </a:solidFill>
                <a:latin typeface="Poppins" panose="00000500000000000000" pitchFamily="2" charset="0"/>
                <a:ea typeface="+mn-ea"/>
                <a:cs typeface="Poppins" panose="00000500000000000000" pitchFamily="2" charset="0"/>
              </a:defRPr>
            </a:lvl4pPr>
            <a:lvl5pPr marL="3171825" indent="-428625" algn="l" defTabSz="1371600" rtl="0" eaLnBrk="1" latinLnBrk="0" hangingPunct="1">
              <a:lnSpc>
                <a:spcPct val="90000"/>
              </a:lnSpc>
              <a:spcBef>
                <a:spcPts val="750"/>
              </a:spcBef>
              <a:buClr>
                <a:srgbClr val="ED1C24"/>
              </a:buClr>
              <a:buSzPct val="70000"/>
              <a:buFontTx/>
              <a:buBlip>
                <a:blip r:embed="rId3"/>
              </a:buBlip>
              <a:defRPr sz="2700" kern="1200">
                <a:solidFill>
                  <a:srgbClr val="030029"/>
                </a:solidFill>
                <a:latin typeface="Poppins" panose="00000500000000000000" pitchFamily="2" charset="0"/>
                <a:ea typeface="+mn-ea"/>
                <a:cs typeface="Poppins" panose="00000500000000000000" pitchFamily="2" charset="0"/>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buFontTx/>
              <a:buNone/>
            </a:pPr>
            <a:r>
              <a:rPr lang="en-GB" sz="3200" dirty="0">
                <a:solidFill>
                  <a:srgbClr val="F03D36"/>
                </a:solidFill>
              </a:rPr>
              <a:t>Help and advice:</a:t>
            </a:r>
          </a:p>
          <a:p>
            <a:pPr marL="0" indent="0">
              <a:buFontTx/>
              <a:buNone/>
            </a:pPr>
            <a:endParaRPr lang="en-GB" sz="3200" dirty="0">
              <a:solidFill>
                <a:srgbClr val="F03D36"/>
              </a:solidFill>
            </a:endParaRPr>
          </a:p>
          <a:p>
            <a:r>
              <a:rPr lang="en-US" sz="2800" dirty="0"/>
              <a:t>Pre-transportation checks must be undertaken and given high importance</a:t>
            </a:r>
          </a:p>
          <a:p>
            <a:r>
              <a:rPr lang="en-US" sz="2800" dirty="0"/>
              <a:t>People responsible for loading and transportation must be observant and ensure loads are secure</a:t>
            </a:r>
          </a:p>
          <a:p>
            <a:r>
              <a:rPr lang="en-US" sz="2800" dirty="0"/>
              <a:t>Everyone must remain in a safe area, clear of lifts until the cargo is landed</a:t>
            </a:r>
          </a:p>
          <a:p>
            <a:r>
              <a:rPr lang="en-US" sz="2800" dirty="0"/>
              <a:t>All dropped and potential dropped objects must be reported to the installation and vessel owner</a:t>
            </a:r>
          </a:p>
          <a:p>
            <a:endParaRPr lang="en-GB" dirty="0"/>
          </a:p>
        </p:txBody>
      </p:sp>
    </p:spTree>
    <p:extLst>
      <p:ext uri="{BB962C8B-B14F-4D97-AF65-F5344CB8AC3E}">
        <p14:creationId xmlns:p14="http://schemas.microsoft.com/office/powerpoint/2010/main" val="3103455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7F4806-8E6C-7D22-6056-2A8EB54CC503}"/>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52680628-CD33-4F3A-7930-C8A0D0891FFE}"/>
              </a:ext>
            </a:extLst>
          </p:cNvPr>
          <p:cNvSpPr>
            <a:spLocks noGrp="1" noRot="1" noMove="1" noResize="1" noEditPoints="1" noAdjustHandles="1" noChangeArrowheads="1" noChangeShapeType="1"/>
          </p:cNvSpPr>
          <p:nvPr/>
        </p:nvSpPr>
        <p:spPr>
          <a:xfrm>
            <a:off x="0" y="0"/>
            <a:ext cx="18288000" cy="9105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a:extLst>
              <a:ext uri="{FF2B5EF4-FFF2-40B4-BE49-F238E27FC236}">
                <a16:creationId xmlns:a16="http://schemas.microsoft.com/office/drawing/2014/main" id="{BA9480A6-7939-B1EA-1A36-F546D5C8A143}"/>
              </a:ext>
            </a:extLst>
          </p:cNvPr>
          <p:cNvPicPr>
            <a:picLocks noChangeAspect="1"/>
          </p:cNvPicPr>
          <p:nvPr/>
        </p:nvPicPr>
        <p:blipFill>
          <a:blip r:embed="rId2"/>
          <a:stretch>
            <a:fillRect/>
          </a:stretch>
        </p:blipFill>
        <p:spPr>
          <a:xfrm>
            <a:off x="2728427" y="640692"/>
            <a:ext cx="12831145" cy="6560208"/>
          </a:xfrm>
          <a:prstGeom prst="rect">
            <a:avLst/>
          </a:prstGeom>
        </p:spPr>
      </p:pic>
      <p:sp>
        <p:nvSpPr>
          <p:cNvPr id="2" name="Title 1">
            <a:extLst>
              <a:ext uri="{FF2B5EF4-FFF2-40B4-BE49-F238E27FC236}">
                <a16:creationId xmlns:a16="http://schemas.microsoft.com/office/drawing/2014/main" id="{EA78E87A-E230-F680-FE09-327CB0EC0D1D}"/>
              </a:ext>
            </a:extLst>
          </p:cNvPr>
          <p:cNvSpPr>
            <a:spLocks noGrp="1"/>
          </p:cNvSpPr>
          <p:nvPr>
            <p:ph type="title"/>
          </p:nvPr>
        </p:nvSpPr>
        <p:spPr/>
        <p:txBody>
          <a:bodyPr/>
          <a:lstStyle/>
          <a:p>
            <a:r>
              <a:rPr lang="en-US" dirty="0"/>
              <a:t>More than a dropped object</a:t>
            </a:r>
            <a:endParaRPr lang="en-GB" dirty="0"/>
          </a:p>
        </p:txBody>
      </p:sp>
      <p:sp>
        <p:nvSpPr>
          <p:cNvPr id="16" name="Text Placeholder 2">
            <a:extLst>
              <a:ext uri="{FF2B5EF4-FFF2-40B4-BE49-F238E27FC236}">
                <a16:creationId xmlns:a16="http://schemas.microsoft.com/office/drawing/2014/main" id="{CCFE0398-7B90-AE14-0FEF-0BB36A5D22FA}"/>
              </a:ext>
            </a:extLst>
          </p:cNvPr>
          <p:cNvSpPr txBox="1">
            <a:spLocks/>
          </p:cNvSpPr>
          <p:nvPr/>
        </p:nvSpPr>
        <p:spPr>
          <a:xfrm>
            <a:off x="1998058" y="7801477"/>
            <a:ext cx="14291881" cy="1380623"/>
          </a:xfrm>
          <a:prstGeom prst="rect">
            <a:avLst/>
          </a:prstGeom>
        </p:spPr>
        <p:txBody>
          <a:bodyPr/>
          <a:lstStyle>
            <a:lvl1pPr marL="542925" indent="-542925" algn="l" defTabSz="1080000" rtl="0" eaLnBrk="1" latinLnBrk="0" hangingPunct="1">
              <a:lnSpc>
                <a:spcPct val="90000"/>
              </a:lnSpc>
              <a:spcBef>
                <a:spcPts val="1500"/>
              </a:spcBef>
              <a:buClr>
                <a:srgbClr val="ED1C24"/>
              </a:buClr>
              <a:buSzPct val="70000"/>
              <a:buFontTx/>
              <a:buBlip>
                <a:blip r:embed="rId3"/>
              </a:buBlip>
              <a:defRPr sz="4200" kern="1200">
                <a:solidFill>
                  <a:srgbClr val="030029"/>
                </a:solidFill>
                <a:latin typeface="Poppins" panose="00000500000000000000" pitchFamily="2" charset="0"/>
                <a:ea typeface="+mn-ea"/>
                <a:cs typeface="Poppins" panose="00000500000000000000" pitchFamily="2" charset="0"/>
              </a:defRPr>
            </a:lvl1pPr>
            <a:lvl2pPr marL="1200150" indent="-514350" algn="l" defTabSz="1371600" rtl="0" eaLnBrk="1" latinLnBrk="0" hangingPunct="1">
              <a:lnSpc>
                <a:spcPct val="90000"/>
              </a:lnSpc>
              <a:spcBef>
                <a:spcPts val="750"/>
              </a:spcBef>
              <a:buClr>
                <a:srgbClr val="ED1C24"/>
              </a:buClr>
              <a:buSzPct val="70000"/>
              <a:buFontTx/>
              <a:buBlip>
                <a:blip r:embed="rId3"/>
              </a:buBlip>
              <a:defRPr sz="3600" kern="1200">
                <a:solidFill>
                  <a:srgbClr val="030029"/>
                </a:solidFill>
                <a:latin typeface="Poppins" panose="00000500000000000000" pitchFamily="2" charset="0"/>
                <a:ea typeface="+mn-ea"/>
                <a:cs typeface="Poppins" panose="00000500000000000000" pitchFamily="2" charset="0"/>
              </a:defRPr>
            </a:lvl2pPr>
            <a:lvl3pPr marL="1885950" indent="-514350" algn="l" defTabSz="1371600" rtl="0" eaLnBrk="1" latinLnBrk="0" hangingPunct="1">
              <a:lnSpc>
                <a:spcPct val="90000"/>
              </a:lnSpc>
              <a:spcBef>
                <a:spcPts val="750"/>
              </a:spcBef>
              <a:buClr>
                <a:srgbClr val="ED1C24"/>
              </a:buClr>
              <a:buSzPct val="70000"/>
              <a:buFontTx/>
              <a:buBlip>
                <a:blip r:embed="rId3"/>
              </a:buBlip>
              <a:defRPr sz="3000" kern="1200">
                <a:solidFill>
                  <a:srgbClr val="030029"/>
                </a:solidFill>
                <a:latin typeface="Poppins" panose="00000500000000000000" pitchFamily="2" charset="0"/>
                <a:ea typeface="+mn-ea"/>
                <a:cs typeface="Poppins" panose="00000500000000000000" pitchFamily="2" charset="0"/>
              </a:defRPr>
            </a:lvl3pPr>
            <a:lvl4pPr marL="2486025" indent="-428625" algn="l" defTabSz="1371600" rtl="0" eaLnBrk="1" latinLnBrk="0" hangingPunct="1">
              <a:lnSpc>
                <a:spcPct val="90000"/>
              </a:lnSpc>
              <a:spcBef>
                <a:spcPts val="750"/>
              </a:spcBef>
              <a:buClr>
                <a:srgbClr val="ED1C24"/>
              </a:buClr>
              <a:buSzPct val="70000"/>
              <a:buFontTx/>
              <a:buBlip>
                <a:blip r:embed="rId3"/>
              </a:buBlip>
              <a:defRPr sz="2700" kern="1200">
                <a:solidFill>
                  <a:srgbClr val="030029"/>
                </a:solidFill>
                <a:latin typeface="Poppins" panose="00000500000000000000" pitchFamily="2" charset="0"/>
                <a:ea typeface="+mn-ea"/>
                <a:cs typeface="Poppins" panose="00000500000000000000" pitchFamily="2" charset="0"/>
              </a:defRPr>
            </a:lvl4pPr>
            <a:lvl5pPr marL="3171825" indent="-428625" algn="l" defTabSz="1371600" rtl="0" eaLnBrk="1" latinLnBrk="0" hangingPunct="1">
              <a:lnSpc>
                <a:spcPct val="90000"/>
              </a:lnSpc>
              <a:spcBef>
                <a:spcPts val="750"/>
              </a:spcBef>
              <a:buClr>
                <a:srgbClr val="ED1C24"/>
              </a:buClr>
              <a:buSzPct val="70000"/>
              <a:buFontTx/>
              <a:buBlip>
                <a:blip r:embed="rId3"/>
              </a:buBlip>
              <a:defRPr sz="2700" kern="1200">
                <a:solidFill>
                  <a:srgbClr val="030029"/>
                </a:solidFill>
                <a:latin typeface="Poppins" panose="00000500000000000000" pitchFamily="2" charset="0"/>
                <a:ea typeface="+mn-ea"/>
                <a:cs typeface="Poppins" panose="00000500000000000000" pitchFamily="2" charset="0"/>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buFontTx/>
              <a:buNone/>
            </a:pPr>
            <a:r>
              <a:rPr lang="en-US" sz="3600" dirty="0">
                <a:solidFill>
                  <a:schemeClr val="tx1"/>
                </a:solidFill>
              </a:rPr>
              <a:t>This object became a missile when it flew off a lorry at speed</a:t>
            </a:r>
          </a:p>
          <a:p>
            <a:endParaRPr lang="en-GB" sz="3600" dirty="0"/>
          </a:p>
        </p:txBody>
      </p:sp>
      <p:pic>
        <p:nvPicPr>
          <p:cNvPr id="15" name="Picture 14">
            <a:extLst>
              <a:ext uri="{FF2B5EF4-FFF2-40B4-BE49-F238E27FC236}">
                <a16:creationId xmlns:a16="http://schemas.microsoft.com/office/drawing/2014/main" id="{5963C3E1-E02C-5C8B-ECF7-558C9816E919}"/>
              </a:ext>
            </a:extLst>
          </p:cNvPr>
          <p:cNvPicPr>
            <a:picLocks noChangeAspect="1"/>
          </p:cNvPicPr>
          <p:nvPr/>
        </p:nvPicPr>
        <p:blipFill>
          <a:blip r:embed="rId4"/>
          <a:stretch>
            <a:fillRect/>
          </a:stretch>
        </p:blipFill>
        <p:spPr>
          <a:xfrm>
            <a:off x="457200" y="266620"/>
            <a:ext cx="3962743" cy="914479"/>
          </a:xfrm>
          <a:prstGeom prst="rect">
            <a:avLst/>
          </a:prstGeom>
        </p:spPr>
      </p:pic>
    </p:spTree>
    <p:extLst>
      <p:ext uri="{BB962C8B-B14F-4D97-AF65-F5344CB8AC3E}">
        <p14:creationId xmlns:p14="http://schemas.microsoft.com/office/powerpoint/2010/main" val="26408120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72D43A-1A46-2C32-629F-B2DE356050A5}"/>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48B5E1D3-143C-D214-E11A-697CBA0F44A2}"/>
              </a:ext>
            </a:extLst>
          </p:cNvPr>
          <p:cNvSpPr>
            <a:spLocks noGrp="1" noRot="1" noMove="1" noResize="1" noEditPoints="1" noAdjustHandles="1" noChangeArrowheads="1" noChangeShapeType="1"/>
          </p:cNvSpPr>
          <p:nvPr/>
        </p:nvSpPr>
        <p:spPr>
          <a:xfrm>
            <a:off x="0" y="0"/>
            <a:ext cx="18288000" cy="9105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73D5AF81-6801-4AC1-9A6B-6ED39007E150}"/>
              </a:ext>
            </a:extLst>
          </p:cNvPr>
          <p:cNvSpPr>
            <a:spLocks noGrp="1"/>
          </p:cNvSpPr>
          <p:nvPr>
            <p:ph type="title"/>
          </p:nvPr>
        </p:nvSpPr>
        <p:spPr/>
        <p:txBody>
          <a:bodyPr/>
          <a:lstStyle/>
          <a:p>
            <a:r>
              <a:rPr lang="en-US" dirty="0"/>
              <a:t>More than a dropped object</a:t>
            </a:r>
            <a:endParaRPr lang="en-GB" dirty="0"/>
          </a:p>
        </p:txBody>
      </p:sp>
      <p:pic>
        <p:nvPicPr>
          <p:cNvPr id="15" name="Picture 14">
            <a:extLst>
              <a:ext uri="{FF2B5EF4-FFF2-40B4-BE49-F238E27FC236}">
                <a16:creationId xmlns:a16="http://schemas.microsoft.com/office/drawing/2014/main" id="{3317E961-7FC8-F1D1-2302-D325749EA501}"/>
              </a:ext>
            </a:extLst>
          </p:cNvPr>
          <p:cNvPicPr>
            <a:picLocks noChangeAspect="1"/>
          </p:cNvPicPr>
          <p:nvPr/>
        </p:nvPicPr>
        <p:blipFill>
          <a:blip r:embed="rId2"/>
          <a:stretch>
            <a:fillRect/>
          </a:stretch>
        </p:blipFill>
        <p:spPr>
          <a:xfrm>
            <a:off x="14097000" y="266621"/>
            <a:ext cx="3962743" cy="914479"/>
          </a:xfrm>
          <a:prstGeom prst="rect">
            <a:avLst/>
          </a:prstGeom>
        </p:spPr>
      </p:pic>
      <p:sp>
        <p:nvSpPr>
          <p:cNvPr id="5" name="Text Placeholder 2">
            <a:extLst>
              <a:ext uri="{FF2B5EF4-FFF2-40B4-BE49-F238E27FC236}">
                <a16:creationId xmlns:a16="http://schemas.microsoft.com/office/drawing/2014/main" id="{EA6EC322-A5D8-4290-F166-4B8B848AFAE1}"/>
              </a:ext>
            </a:extLst>
          </p:cNvPr>
          <p:cNvSpPr txBox="1">
            <a:spLocks/>
          </p:cNvSpPr>
          <p:nvPr/>
        </p:nvSpPr>
        <p:spPr>
          <a:xfrm>
            <a:off x="685800" y="571500"/>
            <a:ext cx="16611600" cy="2400300"/>
          </a:xfrm>
          <a:prstGeom prst="rect">
            <a:avLst/>
          </a:prstGeom>
        </p:spPr>
        <p:txBody>
          <a:bodyPr/>
          <a:lstStyle>
            <a:lvl1pPr marL="542925" indent="-542925" algn="l" defTabSz="1080000" rtl="0" eaLnBrk="1" latinLnBrk="0" hangingPunct="1">
              <a:lnSpc>
                <a:spcPct val="90000"/>
              </a:lnSpc>
              <a:spcBef>
                <a:spcPts val="1500"/>
              </a:spcBef>
              <a:buClr>
                <a:srgbClr val="ED1C24"/>
              </a:buClr>
              <a:buSzPct val="70000"/>
              <a:buFontTx/>
              <a:buBlip>
                <a:blip r:embed="rId3"/>
              </a:buBlip>
              <a:defRPr sz="4200" kern="1200">
                <a:solidFill>
                  <a:srgbClr val="030029"/>
                </a:solidFill>
                <a:latin typeface="Poppins" panose="00000500000000000000" pitchFamily="2" charset="0"/>
                <a:ea typeface="+mn-ea"/>
                <a:cs typeface="Poppins" panose="00000500000000000000" pitchFamily="2" charset="0"/>
              </a:defRPr>
            </a:lvl1pPr>
            <a:lvl2pPr marL="1200150" indent="-514350" algn="l" defTabSz="1371600" rtl="0" eaLnBrk="1" latinLnBrk="0" hangingPunct="1">
              <a:lnSpc>
                <a:spcPct val="90000"/>
              </a:lnSpc>
              <a:spcBef>
                <a:spcPts val="750"/>
              </a:spcBef>
              <a:buClr>
                <a:srgbClr val="ED1C24"/>
              </a:buClr>
              <a:buSzPct val="70000"/>
              <a:buFontTx/>
              <a:buBlip>
                <a:blip r:embed="rId3"/>
              </a:buBlip>
              <a:defRPr sz="3600" kern="1200">
                <a:solidFill>
                  <a:srgbClr val="030029"/>
                </a:solidFill>
                <a:latin typeface="Poppins" panose="00000500000000000000" pitchFamily="2" charset="0"/>
                <a:ea typeface="+mn-ea"/>
                <a:cs typeface="Poppins" panose="00000500000000000000" pitchFamily="2" charset="0"/>
              </a:defRPr>
            </a:lvl2pPr>
            <a:lvl3pPr marL="1885950" indent="-514350" algn="l" defTabSz="1371600" rtl="0" eaLnBrk="1" latinLnBrk="0" hangingPunct="1">
              <a:lnSpc>
                <a:spcPct val="90000"/>
              </a:lnSpc>
              <a:spcBef>
                <a:spcPts val="750"/>
              </a:spcBef>
              <a:buClr>
                <a:srgbClr val="ED1C24"/>
              </a:buClr>
              <a:buSzPct val="70000"/>
              <a:buFontTx/>
              <a:buBlip>
                <a:blip r:embed="rId3"/>
              </a:buBlip>
              <a:defRPr sz="3000" kern="1200">
                <a:solidFill>
                  <a:srgbClr val="030029"/>
                </a:solidFill>
                <a:latin typeface="Poppins" panose="00000500000000000000" pitchFamily="2" charset="0"/>
                <a:ea typeface="+mn-ea"/>
                <a:cs typeface="Poppins" panose="00000500000000000000" pitchFamily="2" charset="0"/>
              </a:defRPr>
            </a:lvl3pPr>
            <a:lvl4pPr marL="2486025" indent="-428625" algn="l" defTabSz="1371600" rtl="0" eaLnBrk="1" latinLnBrk="0" hangingPunct="1">
              <a:lnSpc>
                <a:spcPct val="90000"/>
              </a:lnSpc>
              <a:spcBef>
                <a:spcPts val="750"/>
              </a:spcBef>
              <a:buClr>
                <a:srgbClr val="ED1C24"/>
              </a:buClr>
              <a:buSzPct val="70000"/>
              <a:buFontTx/>
              <a:buBlip>
                <a:blip r:embed="rId3"/>
              </a:buBlip>
              <a:defRPr sz="2700" kern="1200">
                <a:solidFill>
                  <a:srgbClr val="030029"/>
                </a:solidFill>
                <a:latin typeface="Poppins" panose="00000500000000000000" pitchFamily="2" charset="0"/>
                <a:ea typeface="+mn-ea"/>
                <a:cs typeface="Poppins" panose="00000500000000000000" pitchFamily="2" charset="0"/>
              </a:defRPr>
            </a:lvl4pPr>
            <a:lvl5pPr marL="3171825" indent="-428625" algn="l" defTabSz="1371600" rtl="0" eaLnBrk="1" latinLnBrk="0" hangingPunct="1">
              <a:lnSpc>
                <a:spcPct val="90000"/>
              </a:lnSpc>
              <a:spcBef>
                <a:spcPts val="750"/>
              </a:spcBef>
              <a:buClr>
                <a:srgbClr val="ED1C24"/>
              </a:buClr>
              <a:buSzPct val="70000"/>
              <a:buFontTx/>
              <a:buBlip>
                <a:blip r:embed="rId3"/>
              </a:buBlip>
              <a:defRPr sz="2700" kern="1200">
                <a:solidFill>
                  <a:srgbClr val="030029"/>
                </a:solidFill>
                <a:latin typeface="Poppins" panose="00000500000000000000" pitchFamily="2" charset="0"/>
                <a:ea typeface="+mn-ea"/>
                <a:cs typeface="Poppins" panose="00000500000000000000" pitchFamily="2" charset="0"/>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buFontTx/>
              <a:buNone/>
            </a:pPr>
            <a:r>
              <a:rPr lang="en-US" sz="3200" dirty="0">
                <a:solidFill>
                  <a:srgbClr val="F03D36"/>
                </a:solidFill>
              </a:rPr>
              <a:t>Which of the 7Cs are involved in this safety moment?</a:t>
            </a:r>
          </a:p>
          <a:p>
            <a:pPr marL="0" indent="0">
              <a:buFontTx/>
              <a:buNone/>
            </a:pPr>
            <a:endParaRPr lang="en-GB" sz="3200" dirty="0">
              <a:solidFill>
                <a:srgbClr val="F03D36"/>
              </a:solidFill>
            </a:endParaRPr>
          </a:p>
          <a:p>
            <a:r>
              <a:rPr lang="en-US" sz="2800" dirty="0"/>
              <a:t>Change management</a:t>
            </a:r>
          </a:p>
          <a:p>
            <a:r>
              <a:rPr lang="en-US" sz="2800" dirty="0"/>
              <a:t>Communication</a:t>
            </a:r>
          </a:p>
          <a:p>
            <a:r>
              <a:rPr lang="en-US" sz="2800" dirty="0"/>
              <a:t>Complacency</a:t>
            </a:r>
          </a:p>
          <a:p>
            <a:r>
              <a:rPr lang="en-US" sz="2800" dirty="0"/>
              <a:t>Control of work</a:t>
            </a:r>
          </a:p>
          <a:p>
            <a:r>
              <a:rPr lang="en-US" sz="2800" dirty="0"/>
              <a:t>Competence</a:t>
            </a:r>
          </a:p>
          <a:p>
            <a:r>
              <a:rPr lang="en-US" sz="2800" dirty="0"/>
              <a:t>Culture</a:t>
            </a:r>
          </a:p>
          <a:p>
            <a:r>
              <a:rPr lang="en-US" sz="2800" dirty="0"/>
              <a:t>Commitment</a:t>
            </a:r>
          </a:p>
          <a:p>
            <a:endParaRPr lang="en-GB" dirty="0"/>
          </a:p>
        </p:txBody>
      </p:sp>
    </p:spTree>
    <p:extLst>
      <p:ext uri="{BB962C8B-B14F-4D97-AF65-F5344CB8AC3E}">
        <p14:creationId xmlns:p14="http://schemas.microsoft.com/office/powerpoint/2010/main" val="31080120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3BEAD64-392B-4490-112A-CCF529F85ED1}"/>
              </a:ext>
            </a:extLst>
          </p:cNvPr>
          <p:cNvSpPr>
            <a:spLocks noGrp="1"/>
          </p:cNvSpPr>
          <p:nvPr>
            <p:ph type="body" sz="quarter" idx="10"/>
          </p:nvPr>
        </p:nvSpPr>
        <p:spPr>
          <a:xfrm>
            <a:off x="410740" y="260196"/>
            <a:ext cx="13762459" cy="737995"/>
          </a:xfrm>
        </p:spPr>
        <p:txBody>
          <a:bodyPr/>
          <a:lstStyle/>
          <a:p>
            <a:r>
              <a:rPr lang="en-GB" dirty="0"/>
              <a:t>Verification of learnings shared and feedback</a:t>
            </a:r>
          </a:p>
        </p:txBody>
      </p:sp>
      <p:sp>
        <p:nvSpPr>
          <p:cNvPr id="3" name="TextBox 2">
            <a:extLst>
              <a:ext uri="{FF2B5EF4-FFF2-40B4-BE49-F238E27FC236}">
                <a16:creationId xmlns:a16="http://schemas.microsoft.com/office/drawing/2014/main" id="{9152E34E-E477-03FB-FD35-8FB388DB6BE8}"/>
              </a:ext>
            </a:extLst>
          </p:cNvPr>
          <p:cNvSpPr txBox="1"/>
          <p:nvPr/>
        </p:nvSpPr>
        <p:spPr>
          <a:xfrm>
            <a:off x="410740" y="1181100"/>
            <a:ext cx="13472899" cy="707886"/>
          </a:xfrm>
          <a:prstGeom prst="rect">
            <a:avLst/>
          </a:prstGeom>
          <a:noFill/>
        </p:spPr>
        <p:txBody>
          <a:bodyPr wrap="square" rtlCol="0">
            <a:spAutoFit/>
          </a:bodyPr>
          <a:lstStyle/>
          <a:p>
            <a:r>
              <a:rPr lang="en-GB" sz="2000" dirty="0">
                <a:solidFill>
                  <a:srgbClr val="030029"/>
                </a:solidFill>
                <a:latin typeface="Poppins" panose="00000500000000000000" pitchFamily="2" charset="0"/>
                <a:cs typeface="Poppins" panose="00000500000000000000" pitchFamily="2" charset="0"/>
              </a:rPr>
              <a:t>To ensure this learning leads to meaningful improvement, follow the Plan </a:t>
            </a:r>
            <a:r>
              <a:rPr lang="en-GB" sz="2000">
                <a:solidFill>
                  <a:srgbClr val="030029"/>
                </a:solidFill>
                <a:latin typeface="Poppins" panose="00000500000000000000" pitchFamily="2" charset="0"/>
                <a:cs typeface="Poppins" panose="00000500000000000000" pitchFamily="2" charset="0"/>
              </a:rPr>
              <a:t>Do Check </a:t>
            </a:r>
            <a:r>
              <a:rPr lang="en-GB" sz="2000" dirty="0">
                <a:solidFill>
                  <a:srgbClr val="030029"/>
                </a:solidFill>
                <a:latin typeface="Poppins" panose="00000500000000000000" pitchFamily="2" charset="0"/>
                <a:cs typeface="Poppins" panose="00000500000000000000" pitchFamily="2" charset="0"/>
              </a:rPr>
              <a:t>Act process and provide your feedback to Step Change in Safety</a:t>
            </a:r>
            <a:r>
              <a:rPr lang="en-GB" sz="2000">
                <a:solidFill>
                  <a:srgbClr val="030029"/>
                </a:solidFill>
                <a:latin typeface="Poppins" panose="00000500000000000000" pitchFamily="2" charset="0"/>
                <a:cs typeface="Poppins" panose="00000500000000000000" pitchFamily="2" charset="0"/>
              </a:rPr>
              <a:t>. </a:t>
            </a:r>
            <a:endParaRPr lang="en-GB" sz="2000" b="1" dirty="0">
              <a:solidFill>
                <a:srgbClr val="030029"/>
              </a:solidFill>
              <a:latin typeface="Poppins" panose="00000500000000000000" pitchFamily="2" charset="0"/>
              <a:cs typeface="Poppins" panose="00000500000000000000" pitchFamily="2" charset="0"/>
            </a:endParaRPr>
          </a:p>
        </p:txBody>
      </p:sp>
      <p:sp>
        <p:nvSpPr>
          <p:cNvPr id="5" name="TextBox 4">
            <a:extLst>
              <a:ext uri="{FF2B5EF4-FFF2-40B4-BE49-F238E27FC236}">
                <a16:creationId xmlns:a16="http://schemas.microsoft.com/office/drawing/2014/main" id="{04846C67-95D8-7514-8BDE-5F5E064C8D17}"/>
              </a:ext>
            </a:extLst>
          </p:cNvPr>
          <p:cNvSpPr txBox="1"/>
          <p:nvPr/>
        </p:nvSpPr>
        <p:spPr>
          <a:xfrm>
            <a:off x="14579221" y="8084674"/>
            <a:ext cx="3419752" cy="646331"/>
          </a:xfrm>
          <a:prstGeom prst="rect">
            <a:avLst/>
          </a:prstGeom>
          <a:noFill/>
        </p:spPr>
        <p:txBody>
          <a:bodyPr wrap="square">
            <a:spAutoFit/>
          </a:bodyPr>
          <a:lstStyle/>
          <a:p>
            <a:r>
              <a:rPr lang="en-GB" dirty="0"/>
              <a:t>Link to </a:t>
            </a:r>
            <a:r>
              <a:rPr lang="en-GB" b="1" dirty="0">
                <a:solidFill>
                  <a:srgbClr val="F03D36"/>
                </a:solidFill>
                <a:hlinkClick r:id="rId3">
                  <a:extLst>
                    <a:ext uri="{A12FA001-AC4F-418D-AE19-62706E023703}">
                      <ahyp:hlinkClr xmlns:ahyp="http://schemas.microsoft.com/office/drawing/2018/hyperlinkcolor" val="tx"/>
                    </a:ext>
                  </a:extLst>
                </a:hlinkClick>
              </a:rPr>
              <a:t>Resource Feedback Form</a:t>
            </a:r>
            <a:endParaRPr lang="en-GB" b="1" dirty="0">
              <a:solidFill>
                <a:srgbClr val="F03D36"/>
              </a:solidFill>
            </a:endParaRPr>
          </a:p>
        </p:txBody>
      </p:sp>
      <p:pic>
        <p:nvPicPr>
          <p:cNvPr id="6" name="Picture 5">
            <a:extLst>
              <a:ext uri="{FF2B5EF4-FFF2-40B4-BE49-F238E27FC236}">
                <a16:creationId xmlns:a16="http://schemas.microsoft.com/office/drawing/2014/main" id="{A2283051-2F31-CD82-9590-D5FF8999CEE4}"/>
              </a:ext>
            </a:extLst>
          </p:cNvPr>
          <p:cNvPicPr>
            <a:picLocks noChangeAspect="1"/>
          </p:cNvPicPr>
          <p:nvPr/>
        </p:nvPicPr>
        <p:blipFill>
          <a:blip r:embed="rId4"/>
          <a:stretch>
            <a:fillRect/>
          </a:stretch>
        </p:blipFill>
        <p:spPr>
          <a:xfrm>
            <a:off x="14579221" y="3399332"/>
            <a:ext cx="3419752" cy="4274690"/>
          </a:xfrm>
          <a:prstGeom prst="rect">
            <a:avLst/>
          </a:prstGeom>
        </p:spPr>
      </p:pic>
      <p:sp>
        <p:nvSpPr>
          <p:cNvPr id="9" name="TextBox 8">
            <a:extLst>
              <a:ext uri="{FF2B5EF4-FFF2-40B4-BE49-F238E27FC236}">
                <a16:creationId xmlns:a16="http://schemas.microsoft.com/office/drawing/2014/main" id="{BDD02A26-A988-C9B5-354E-09E5240EBD4A}"/>
              </a:ext>
            </a:extLst>
          </p:cNvPr>
          <p:cNvSpPr txBox="1"/>
          <p:nvPr/>
        </p:nvSpPr>
        <p:spPr>
          <a:xfrm>
            <a:off x="14555337" y="2391132"/>
            <a:ext cx="3655325" cy="984885"/>
          </a:xfrm>
          <a:prstGeom prst="rect">
            <a:avLst/>
          </a:prstGeom>
          <a:noFill/>
        </p:spPr>
        <p:txBody>
          <a:bodyPr wrap="square" rtlCol="0">
            <a:spAutoFit/>
          </a:bodyPr>
          <a:lstStyle/>
          <a:p>
            <a:r>
              <a:rPr lang="en-GB" sz="1450" dirty="0">
                <a:solidFill>
                  <a:srgbClr val="030029"/>
                </a:solidFill>
                <a:latin typeface="Poppins" panose="00000500000000000000" pitchFamily="2" charset="0"/>
                <a:cs typeface="Poppins" panose="00000500000000000000" pitchFamily="2" charset="0"/>
              </a:rPr>
              <a:t>Share your learnings and feedback. </a:t>
            </a:r>
            <a:r>
              <a:rPr lang="en-GB" sz="1450" b="1" dirty="0">
                <a:solidFill>
                  <a:srgbClr val="F03D36"/>
                </a:solidFill>
                <a:latin typeface="Poppins" panose="00000500000000000000" pitchFamily="2" charset="0"/>
                <a:cs typeface="Poppins" panose="00000500000000000000" pitchFamily="2" charset="0"/>
              </a:rPr>
              <a:t>Your proactive engagement helps create a safer workplace for everyone.</a:t>
            </a:r>
          </a:p>
        </p:txBody>
      </p:sp>
      <p:sp>
        <p:nvSpPr>
          <p:cNvPr id="7" name="Rectangle 6">
            <a:extLst>
              <a:ext uri="{FF2B5EF4-FFF2-40B4-BE49-F238E27FC236}">
                <a16:creationId xmlns:a16="http://schemas.microsoft.com/office/drawing/2014/main" id="{E7362937-7C86-1E84-B256-A47891AE0230}"/>
              </a:ext>
            </a:extLst>
          </p:cNvPr>
          <p:cNvSpPr>
            <a:spLocks noGrp="1" noRot="1" noMove="1" noResize="1" noEditPoints="1" noAdjustHandles="1" noChangeArrowheads="1" noChangeShapeType="1"/>
          </p:cNvSpPr>
          <p:nvPr/>
        </p:nvSpPr>
        <p:spPr>
          <a:xfrm>
            <a:off x="13883639" y="114300"/>
            <a:ext cx="4115334" cy="1066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Freeform 5">
            <a:extLst>
              <a:ext uri="{FF2B5EF4-FFF2-40B4-BE49-F238E27FC236}">
                <a16:creationId xmlns:a16="http://schemas.microsoft.com/office/drawing/2014/main" id="{C1CE9517-CD86-0B5D-1776-6C0F3952A7D5}"/>
              </a:ext>
            </a:extLst>
          </p:cNvPr>
          <p:cNvSpPr>
            <a:spLocks noGrp="1" noRot="1" noMove="1" noResize="1" noEditPoints="1" noAdjustHandles="1" noChangeArrowheads="1" noChangeShapeType="1"/>
          </p:cNvSpPr>
          <p:nvPr/>
        </p:nvSpPr>
        <p:spPr>
          <a:xfrm>
            <a:off x="13797473" y="172900"/>
            <a:ext cx="4173791" cy="984885"/>
          </a:xfrm>
          <a:custGeom>
            <a:avLst/>
            <a:gdLst/>
            <a:ahLst/>
            <a:cxnLst/>
            <a:rect l="l" t="t" r="r" b="b"/>
            <a:pathLst>
              <a:path w="4199085" h="967164">
                <a:moveTo>
                  <a:pt x="0" y="0"/>
                </a:moveTo>
                <a:lnTo>
                  <a:pt x="4199086" y="0"/>
                </a:lnTo>
                <a:lnTo>
                  <a:pt x="4199086" y="967163"/>
                </a:lnTo>
                <a:lnTo>
                  <a:pt x="0" y="967163"/>
                </a:lnTo>
                <a:lnTo>
                  <a:pt x="0" y="0"/>
                </a:lnTo>
                <a:close/>
              </a:path>
            </a:pathLst>
          </a:custGeom>
          <a:blipFill>
            <a:blip r:embed="rId5"/>
            <a:stretch>
              <a:fillRect l="-18677" t="-247614" r="-18271" b="-246970"/>
            </a:stretch>
          </a:blipFill>
        </p:spPr>
        <p:txBody>
          <a:bodyPr/>
          <a:lstStyle/>
          <a:p>
            <a:endParaRPr lang="en-GB"/>
          </a:p>
        </p:txBody>
      </p:sp>
      <p:pic>
        <p:nvPicPr>
          <p:cNvPr id="10" name="Picture 9">
            <a:extLst>
              <a:ext uri="{FF2B5EF4-FFF2-40B4-BE49-F238E27FC236}">
                <a16:creationId xmlns:a16="http://schemas.microsoft.com/office/drawing/2014/main" id="{54DB53C4-29A5-7D0C-ABFB-D15CD45E8159}"/>
              </a:ext>
            </a:extLst>
          </p:cNvPr>
          <p:cNvPicPr>
            <a:picLocks noChangeAspect="1"/>
          </p:cNvPicPr>
          <p:nvPr/>
        </p:nvPicPr>
        <p:blipFill>
          <a:blip r:embed="rId6"/>
          <a:stretch>
            <a:fillRect/>
          </a:stretch>
        </p:blipFill>
        <p:spPr>
          <a:xfrm>
            <a:off x="149886" y="2213766"/>
            <a:ext cx="14284166" cy="6194073"/>
          </a:xfrm>
          <a:prstGeom prst="rect">
            <a:avLst/>
          </a:prstGeom>
        </p:spPr>
      </p:pic>
    </p:spTree>
    <p:extLst>
      <p:ext uri="{BB962C8B-B14F-4D97-AF65-F5344CB8AC3E}">
        <p14:creationId xmlns:p14="http://schemas.microsoft.com/office/powerpoint/2010/main" val="1777351596"/>
      </p:ext>
    </p:extLst>
  </p:cSld>
  <p:clrMapOvr>
    <a:masterClrMapping/>
  </p:clrMapOvr>
</p:sld>
</file>

<file path=ppt/theme/theme1.xml><?xml version="1.0" encoding="utf-8"?>
<a:theme xmlns:a="http://schemas.openxmlformats.org/drawingml/2006/main" name="Start Slide - Red">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SCiS Template - Header Only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208CA81136B874FA66D619D684F1A17" ma:contentTypeVersion="13" ma:contentTypeDescription="Create a new document." ma:contentTypeScope="" ma:versionID="ffc03361a1c0a52f303560c3202b81fb">
  <xsd:schema xmlns:xsd="http://www.w3.org/2001/XMLSchema" xmlns:xs="http://www.w3.org/2001/XMLSchema" xmlns:p="http://schemas.microsoft.com/office/2006/metadata/properties" xmlns:ns2="ca34cb31-defd-48ec-a7aa-ce67e22f5322" xmlns:ns3="cd4112a7-312c-4782-9845-df536d19650e" targetNamespace="http://schemas.microsoft.com/office/2006/metadata/properties" ma:root="true" ma:fieldsID="10ece6b4c6b1bd21a518627fafb5a5fb" ns2:_="" ns3:_="">
    <xsd:import namespace="ca34cb31-defd-48ec-a7aa-ce67e22f5322"/>
    <xsd:import namespace="cd4112a7-312c-4782-9845-df536d19650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a34cb31-defd-48ec-a7aa-ce67e22f532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41b42ea7-df49-4aac-a754-9e7bcab9fbd2"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d4112a7-312c-4782-9845-df536d19650e"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c375d9dd-46f3-4358-b335-8b564ebedfb5}" ma:internalName="TaxCatchAll" ma:showField="CatchAllData" ma:web="cd4112a7-312c-4782-9845-df536d19650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cd4112a7-312c-4782-9845-df536d19650e" xsi:nil="true"/>
    <lcf76f155ced4ddcb4097134ff3c332f xmlns="ca34cb31-defd-48ec-a7aa-ce67e22f5322">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8D766FF-1FE1-44BC-B496-DF5DAB93EF3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a34cb31-defd-48ec-a7aa-ce67e22f5322"/>
    <ds:schemaRef ds:uri="cd4112a7-312c-4782-9845-df536d19650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8676698-4287-4193-8E11-895C396608E7}">
  <ds:schemaRefs>
    <ds:schemaRef ds:uri="http://schemas.microsoft.com/office/2006/metadata/properties"/>
    <ds:schemaRef ds:uri="http://schemas.microsoft.com/office/infopath/2007/PartnerControls"/>
    <ds:schemaRef ds:uri="cd4112a7-312c-4782-9845-df536d19650e"/>
    <ds:schemaRef ds:uri="ca34cb31-defd-48ec-a7aa-ce67e22f5322"/>
  </ds:schemaRefs>
</ds:datastoreItem>
</file>

<file path=customXml/itemProps3.xml><?xml version="1.0" encoding="utf-8"?>
<ds:datastoreItem xmlns:ds="http://schemas.openxmlformats.org/officeDocument/2006/customXml" ds:itemID="{086FC40C-3D7B-4381-A25E-2277746BA82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2346</TotalTime>
  <Words>495</Words>
  <Application>Microsoft Office PowerPoint</Application>
  <PresentationFormat>Custom</PresentationFormat>
  <Paragraphs>52</Paragraphs>
  <Slides>8</Slides>
  <Notes>4</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8</vt:i4>
      </vt:variant>
    </vt:vector>
  </HeadingPairs>
  <TitlesOfParts>
    <vt:vector size="17" baseType="lpstr">
      <vt:lpstr>Arial</vt:lpstr>
      <vt:lpstr>Poppins Bold</vt:lpstr>
      <vt:lpstr>Poppins Light</vt:lpstr>
      <vt:lpstr>Calibri</vt:lpstr>
      <vt:lpstr>Poppins SemiBold</vt:lpstr>
      <vt:lpstr>Poppins Semi-Bold</vt:lpstr>
      <vt:lpstr>Poppins</vt:lpstr>
      <vt:lpstr>Start Slide - Red</vt:lpstr>
      <vt:lpstr>SCiS Template - Header Only Slide</vt:lpstr>
      <vt:lpstr>More than a dropped objects</vt:lpstr>
      <vt:lpstr>More than a dropped object</vt:lpstr>
      <vt:lpstr>More than a dropped object</vt:lpstr>
      <vt:lpstr>More than a dropped object</vt:lpstr>
      <vt:lpstr>More than a dropped object</vt:lpstr>
      <vt:lpstr>More than a dropped object</vt:lpstr>
      <vt:lpstr>More than a dropped object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Template - Safety Moment 2025.pptx</dc:title>
  <dc:creator>Nicola Mackie</dc:creator>
  <cp:lastModifiedBy>Aimie Clark</cp:lastModifiedBy>
  <cp:revision>4</cp:revision>
  <dcterms:created xsi:type="dcterms:W3CDTF">2006-08-16T00:00:00Z</dcterms:created>
  <dcterms:modified xsi:type="dcterms:W3CDTF">2026-09-23T12:28:57Z</dcterms:modified>
  <dc:identifier>DAG2gUSmL0s</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0x0101006208CA81136B874FA66D619D684F1A17</vt:lpwstr>
  </property>
  <property fmtid="{D5CDD505-2E9C-101B-9397-08002B2CF9AE}" pid="3" name="MediaServiceImageTags">
    <vt:lpwstr/>
  </property>
</Properties>
</file>