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2"/>
  </p:notesMasterIdLst>
  <p:sldIdLst>
    <p:sldId id="270" r:id="rId2"/>
    <p:sldId id="293" r:id="rId3"/>
    <p:sldId id="292" r:id="rId4"/>
    <p:sldId id="295" r:id="rId5"/>
    <p:sldId id="296" r:id="rId6"/>
    <p:sldId id="297" r:id="rId7"/>
    <p:sldId id="298" r:id="rId8"/>
    <p:sldId id="299" r:id="rId9"/>
    <p:sldId id="301" r:id="rId10"/>
    <p:sldId id="302" r:id="rId11"/>
  </p:sldIdLst>
  <p:sldSz cx="12192000" cy="6858000"/>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FCF8DD6-A8DA-B702-3F56-BA86B7799FD5}" name="Aimie Clark" initials="AC" userId="S::Aimie@stepchangeinsafety.net::5ab98718-224f-4bce-83ef-bf75917c7207"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amieson, David SUKEP-UPC/W/HT" initials="JDSU" lastIdx="7" clrIdx="0">
    <p:extLst>
      <p:ext uri="{19B8F6BF-5375-455C-9EA6-DF929625EA0E}">
        <p15:presenceInfo xmlns:p15="http://schemas.microsoft.com/office/powerpoint/2012/main" userId="S::D.Jamieson@shell.com::e42ba250-da98-4517-8314-d160ea839e9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0313"/>
    <a:srgbClr val="221F20"/>
    <a:srgbClr val="FFFFFF"/>
    <a:srgbClr val="FFE800"/>
    <a:srgbClr val="EB1C23"/>
    <a:srgbClr val="00629B"/>
    <a:srgbClr val="245BA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130" autoAdjust="0"/>
    <p:restoredTop sz="91877" autoAdjust="0"/>
  </p:normalViewPr>
  <p:slideViewPr>
    <p:cSldViewPr snapToGrid="0">
      <p:cViewPr varScale="1">
        <p:scale>
          <a:sx n="80" d="100"/>
          <a:sy n="80" d="100"/>
        </p:scale>
        <p:origin x="780" y="126"/>
      </p:cViewPr>
      <p:guideLst/>
    </p:cSldViewPr>
  </p:slideViewPr>
  <p:notesTextViewPr>
    <p:cViewPr>
      <p:scale>
        <a:sx n="1" d="1"/>
        <a:sy n="1" d="1"/>
      </p:scale>
      <p:origin x="0" y="0"/>
    </p:cViewPr>
  </p:notesTextViewPr>
  <p:gridSpacing cx="36004" cy="36004"/>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commentAuthors" Target="commentAuthors.xml"/><Relationship Id="rId18" Type="http://schemas.microsoft.com/office/2016/11/relationships/changesInfo" Target="changesInfos/changesInfo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notesMaster" Target="notesMasters/notesMaster1.xml"/><Relationship Id="rId17"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viewProps" Target="viewProps.xml"/><Relationship Id="rId10" Type="http://schemas.openxmlformats.org/officeDocument/2006/relationships/slide" Target="slides/slide9.xml"/><Relationship Id="rId19" Type="http://schemas.microsoft.com/office/2018/10/relationships/authors" Targe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amieson, David SUKEP-UPC/W/HT" userId="e42ba250-da98-4517-8314-d160ea839e97" providerId="ADAL" clId="{D0FC78AD-8D90-44EC-84F4-F8417BAAE458}"/>
    <pc:docChg chg="undo custSel modSld">
      <pc:chgData name="Jamieson, David SUKEP-UPC/W/HT" userId="e42ba250-da98-4517-8314-d160ea839e97" providerId="ADAL" clId="{D0FC78AD-8D90-44EC-84F4-F8417BAAE458}" dt="2022-03-08T12:09:07.194" v="94"/>
      <pc:docMkLst>
        <pc:docMk/>
      </pc:docMkLst>
      <pc:sldChg chg="modSp mod addCm modCm">
        <pc:chgData name="Jamieson, David SUKEP-UPC/W/HT" userId="e42ba250-da98-4517-8314-d160ea839e97" providerId="ADAL" clId="{D0FC78AD-8D90-44EC-84F4-F8417BAAE458}" dt="2022-03-08T11:19:38.953" v="71" actId="20577"/>
        <pc:sldMkLst>
          <pc:docMk/>
          <pc:sldMk cId="1663887112" sldId="292"/>
        </pc:sldMkLst>
        <pc:spChg chg="mod">
          <ac:chgData name="Jamieson, David SUKEP-UPC/W/HT" userId="e42ba250-da98-4517-8314-d160ea839e97" providerId="ADAL" clId="{D0FC78AD-8D90-44EC-84F4-F8417BAAE458}" dt="2022-03-08T11:19:38.953" v="71" actId="20577"/>
          <ac:spMkLst>
            <pc:docMk/>
            <pc:sldMk cId="1663887112" sldId="292"/>
            <ac:spMk id="12" creationId="{12B107E5-399A-4C58-8D38-77F7116BE846}"/>
          </ac:spMkLst>
        </pc:spChg>
      </pc:sldChg>
      <pc:sldChg chg="modSp mod addCm modCm">
        <pc:chgData name="Jamieson, David SUKEP-UPC/W/HT" userId="e42ba250-da98-4517-8314-d160ea839e97" providerId="ADAL" clId="{D0FC78AD-8D90-44EC-84F4-F8417BAAE458}" dt="2022-03-08T11:16:08.355" v="61" actId="947"/>
        <pc:sldMkLst>
          <pc:docMk/>
          <pc:sldMk cId="3773664050" sldId="293"/>
        </pc:sldMkLst>
        <pc:spChg chg="mod">
          <ac:chgData name="Jamieson, David SUKEP-UPC/W/HT" userId="e42ba250-da98-4517-8314-d160ea839e97" providerId="ADAL" clId="{D0FC78AD-8D90-44EC-84F4-F8417BAAE458}" dt="2022-03-08T11:16:08.355" v="61" actId="947"/>
          <ac:spMkLst>
            <pc:docMk/>
            <pc:sldMk cId="3773664050" sldId="293"/>
            <ac:spMk id="12" creationId="{12B107E5-399A-4C58-8D38-77F7116BE846}"/>
          </ac:spMkLst>
        </pc:spChg>
      </pc:sldChg>
      <pc:sldChg chg="addCm modCm">
        <pc:chgData name="Jamieson, David SUKEP-UPC/W/HT" userId="e42ba250-da98-4517-8314-d160ea839e97" providerId="ADAL" clId="{D0FC78AD-8D90-44EC-84F4-F8417BAAE458}" dt="2022-03-08T11:37:02.305" v="75" actId="5900"/>
        <pc:sldMkLst>
          <pc:docMk/>
          <pc:sldMk cId="4189727938" sldId="295"/>
        </pc:sldMkLst>
      </pc:sldChg>
      <pc:sldChg chg="addCm delCm modCm">
        <pc:chgData name="Jamieson, David SUKEP-UPC/W/HT" userId="e42ba250-da98-4517-8314-d160ea839e97" providerId="ADAL" clId="{D0FC78AD-8D90-44EC-84F4-F8417BAAE458}" dt="2022-03-08T11:44:58.353" v="78" actId="1592"/>
        <pc:sldMkLst>
          <pc:docMk/>
          <pc:sldMk cId="2077616153" sldId="296"/>
        </pc:sldMkLst>
      </pc:sldChg>
      <pc:sldChg chg="addCm modCm">
        <pc:chgData name="Jamieson, David SUKEP-UPC/W/HT" userId="e42ba250-da98-4517-8314-d160ea839e97" providerId="ADAL" clId="{D0FC78AD-8D90-44EC-84F4-F8417BAAE458}" dt="2022-03-08T11:52:40.103" v="81"/>
        <pc:sldMkLst>
          <pc:docMk/>
          <pc:sldMk cId="277361030" sldId="298"/>
        </pc:sldMkLst>
      </pc:sldChg>
      <pc:sldChg chg="modSp mod addCm modCm">
        <pc:chgData name="Jamieson, David SUKEP-UPC/W/HT" userId="e42ba250-da98-4517-8314-d160ea839e97" providerId="ADAL" clId="{D0FC78AD-8D90-44EC-84F4-F8417BAAE458}" dt="2022-03-08T12:03:20.795" v="88"/>
        <pc:sldMkLst>
          <pc:docMk/>
          <pc:sldMk cId="316814133" sldId="301"/>
        </pc:sldMkLst>
        <pc:spChg chg="mod">
          <ac:chgData name="Jamieson, David SUKEP-UPC/W/HT" userId="e42ba250-da98-4517-8314-d160ea839e97" providerId="ADAL" clId="{D0FC78AD-8D90-44EC-84F4-F8417BAAE458}" dt="2022-03-08T11:55:34.110" v="86" actId="20577"/>
          <ac:spMkLst>
            <pc:docMk/>
            <pc:sldMk cId="316814133" sldId="301"/>
            <ac:spMk id="12" creationId="{00000000-0000-0000-0000-000000000000}"/>
          </ac:spMkLst>
        </pc:spChg>
      </pc:sldChg>
      <pc:sldChg chg="modSp mod addCm modCm">
        <pc:chgData name="Jamieson, David SUKEP-UPC/W/HT" userId="e42ba250-da98-4517-8314-d160ea839e97" providerId="ADAL" clId="{D0FC78AD-8D90-44EC-84F4-F8417BAAE458}" dt="2022-03-08T12:09:07.194" v="94"/>
        <pc:sldMkLst>
          <pc:docMk/>
          <pc:sldMk cId="2365253831" sldId="302"/>
        </pc:sldMkLst>
        <pc:spChg chg="mod">
          <ac:chgData name="Jamieson, David SUKEP-UPC/W/HT" userId="e42ba250-da98-4517-8314-d160ea839e97" providerId="ADAL" clId="{D0FC78AD-8D90-44EC-84F4-F8417BAAE458}" dt="2022-03-08T12:04:11.138" v="91" actId="20577"/>
          <ac:spMkLst>
            <pc:docMk/>
            <pc:sldMk cId="2365253831" sldId="302"/>
            <ac:spMk id="9" creationId="{00000000-0000-0000-0000-000000000000}"/>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2A434FDB-F2F0-48A6-99E3-24FE155066BE}" type="datetimeFigureOut">
              <a:rPr lang="en-GB" smtClean="0"/>
              <a:t>14/03/2022</a:t>
            </a:fld>
            <a:endParaRPr lang="en-GB"/>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F901E102-8E99-45FB-AFE0-DEF7127A56AC}" type="slidenum">
              <a:rPr lang="en-GB" smtClean="0"/>
              <a:t>‹#›</a:t>
            </a:fld>
            <a:endParaRPr lang="en-GB"/>
          </a:p>
        </p:txBody>
      </p:sp>
    </p:spTree>
    <p:extLst>
      <p:ext uri="{BB962C8B-B14F-4D97-AF65-F5344CB8AC3E}">
        <p14:creationId xmlns:p14="http://schemas.microsoft.com/office/powerpoint/2010/main" val="8509867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2</a:t>
            </a:fld>
            <a:endParaRPr lang="en-GB"/>
          </a:p>
        </p:txBody>
      </p:sp>
    </p:spTree>
    <p:extLst>
      <p:ext uri="{BB962C8B-B14F-4D97-AF65-F5344CB8AC3E}">
        <p14:creationId xmlns:p14="http://schemas.microsoft.com/office/powerpoint/2010/main" val="23300278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3</a:t>
            </a:fld>
            <a:endParaRPr lang="en-GB"/>
          </a:p>
        </p:txBody>
      </p:sp>
    </p:spTree>
    <p:extLst>
      <p:ext uri="{BB962C8B-B14F-4D97-AF65-F5344CB8AC3E}">
        <p14:creationId xmlns:p14="http://schemas.microsoft.com/office/powerpoint/2010/main" val="15076661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4</a:t>
            </a:fld>
            <a:endParaRPr lang="en-GB"/>
          </a:p>
        </p:txBody>
      </p:sp>
    </p:spTree>
    <p:extLst>
      <p:ext uri="{BB962C8B-B14F-4D97-AF65-F5344CB8AC3E}">
        <p14:creationId xmlns:p14="http://schemas.microsoft.com/office/powerpoint/2010/main" val="14666628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5</a:t>
            </a:fld>
            <a:endParaRPr lang="en-GB"/>
          </a:p>
        </p:txBody>
      </p:sp>
    </p:spTree>
    <p:extLst>
      <p:ext uri="{BB962C8B-B14F-4D97-AF65-F5344CB8AC3E}">
        <p14:creationId xmlns:p14="http://schemas.microsoft.com/office/powerpoint/2010/main" val="8105014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901E102-8E99-45FB-AFE0-DEF7127A56AC}" type="slidenum">
              <a:rPr lang="en-GB" smtClean="0"/>
              <a:t>6</a:t>
            </a:fld>
            <a:endParaRPr lang="en-GB"/>
          </a:p>
        </p:txBody>
      </p:sp>
    </p:spTree>
    <p:extLst>
      <p:ext uri="{BB962C8B-B14F-4D97-AF65-F5344CB8AC3E}">
        <p14:creationId xmlns:p14="http://schemas.microsoft.com/office/powerpoint/2010/main" val="316241217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7</a:t>
            </a:fld>
            <a:endParaRPr lang="en-GB"/>
          </a:p>
        </p:txBody>
      </p:sp>
    </p:spTree>
    <p:extLst>
      <p:ext uri="{BB962C8B-B14F-4D97-AF65-F5344CB8AC3E}">
        <p14:creationId xmlns:p14="http://schemas.microsoft.com/office/powerpoint/2010/main" val="13510316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901E102-8E99-45FB-AFE0-DEF7127A56AC}" type="slidenum">
              <a:rPr lang="en-GB" smtClean="0"/>
              <a:t>8</a:t>
            </a:fld>
            <a:endParaRPr lang="en-GB"/>
          </a:p>
        </p:txBody>
      </p:sp>
    </p:spTree>
    <p:extLst>
      <p:ext uri="{BB962C8B-B14F-4D97-AF65-F5344CB8AC3E}">
        <p14:creationId xmlns:p14="http://schemas.microsoft.com/office/powerpoint/2010/main" val="11076238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9</a:t>
            </a:fld>
            <a:endParaRPr lang="en-GB"/>
          </a:p>
        </p:txBody>
      </p:sp>
    </p:spTree>
    <p:extLst>
      <p:ext uri="{BB962C8B-B14F-4D97-AF65-F5344CB8AC3E}">
        <p14:creationId xmlns:p14="http://schemas.microsoft.com/office/powerpoint/2010/main" val="4556621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10</a:t>
            </a:fld>
            <a:endParaRPr lang="en-GB"/>
          </a:p>
        </p:txBody>
      </p:sp>
    </p:spTree>
    <p:extLst>
      <p:ext uri="{BB962C8B-B14F-4D97-AF65-F5344CB8AC3E}">
        <p14:creationId xmlns:p14="http://schemas.microsoft.com/office/powerpoint/2010/main" val="234498003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14/03/2022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688584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14/03/2022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19800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14/03/2022</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33741516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14/03/2022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2421244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14/03/2022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3489801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14/03/2022</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92104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14/03/2022</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6560589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14/03/2022</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4480211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14/03/2022</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55485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14/03/2022</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9249518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14/03/2022</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1402785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14/03/2022</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pic>
        <p:nvPicPr>
          <p:cNvPr id="9" name="Picture 8">
            <a:extLst>
              <a:ext uri="{FF2B5EF4-FFF2-40B4-BE49-F238E27FC236}">
                <a16:creationId xmlns:a16="http://schemas.microsoft.com/office/drawing/2014/main" id="{ECD3F803-C96E-4900-8957-95EB8D129198}"/>
              </a:ext>
            </a:extLst>
          </p:cNvPr>
          <p:cNvPicPr>
            <a:picLocks noChangeAspect="1"/>
          </p:cNvPicPr>
          <p:nvPr userDrawn="1"/>
        </p:nvPicPr>
        <p:blipFill rotWithShape="1">
          <a:blip r:embed="rId13">
            <a:alphaModFix amt="35000"/>
          </a:blip>
          <a:srcRect b="13585"/>
          <a:stretch/>
        </p:blipFill>
        <p:spPr>
          <a:xfrm>
            <a:off x="0" y="0"/>
            <a:ext cx="12192000" cy="5926391"/>
          </a:xfrm>
          <a:prstGeom prst="rect">
            <a:avLst/>
          </a:prstGeom>
        </p:spPr>
      </p:pic>
      <p:pic>
        <p:nvPicPr>
          <p:cNvPr id="10" name="Picture 9">
            <a:extLst>
              <a:ext uri="{FF2B5EF4-FFF2-40B4-BE49-F238E27FC236}">
                <a16:creationId xmlns:a16="http://schemas.microsoft.com/office/drawing/2014/main" id="{AFFA07F3-A2B4-4A1D-B16A-6B650383546C}"/>
              </a:ext>
            </a:extLst>
          </p:cNvPr>
          <p:cNvPicPr>
            <a:picLocks noChangeAspect="1"/>
          </p:cNvPicPr>
          <p:nvPr userDrawn="1"/>
        </p:nvPicPr>
        <p:blipFill rotWithShape="1">
          <a:blip r:embed="rId13">
            <a:alphaModFix/>
          </a:blip>
          <a:srcRect t="86509"/>
          <a:stretch/>
        </p:blipFill>
        <p:spPr>
          <a:xfrm>
            <a:off x="0" y="5932800"/>
            <a:ext cx="12192000" cy="925199"/>
          </a:xfrm>
          <a:prstGeom prst="rect">
            <a:avLst/>
          </a:prstGeom>
        </p:spPr>
      </p:pic>
    </p:spTree>
    <p:extLst>
      <p:ext uri="{BB962C8B-B14F-4D97-AF65-F5344CB8AC3E}">
        <p14:creationId xmlns:p14="http://schemas.microsoft.com/office/powerpoint/2010/main" val="24468849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jpg"/><Relationship Id="rId13" Type="http://schemas.openxmlformats.org/officeDocument/2006/relationships/image" Target="../media/image14.jpg"/><Relationship Id="rId3" Type="http://schemas.openxmlformats.org/officeDocument/2006/relationships/image" Target="../media/image4.jpg"/><Relationship Id="rId7" Type="http://schemas.openxmlformats.org/officeDocument/2006/relationships/image" Target="../media/image8.jpg"/><Relationship Id="rId12" Type="http://schemas.openxmlformats.org/officeDocument/2006/relationships/image" Target="../media/image13.jpg"/><Relationship Id="rId2" Type="http://schemas.openxmlformats.org/officeDocument/2006/relationships/image" Target="../media/image3.jpg"/><Relationship Id="rId1" Type="http://schemas.openxmlformats.org/officeDocument/2006/relationships/slideLayout" Target="../slideLayouts/slideLayout1.xml"/><Relationship Id="rId6" Type="http://schemas.openxmlformats.org/officeDocument/2006/relationships/image" Target="../media/image7.jpg"/><Relationship Id="rId11" Type="http://schemas.openxmlformats.org/officeDocument/2006/relationships/image" Target="../media/image12.jpg"/><Relationship Id="rId5" Type="http://schemas.openxmlformats.org/officeDocument/2006/relationships/image" Target="../media/image6.jpg"/><Relationship Id="rId10" Type="http://schemas.openxmlformats.org/officeDocument/2006/relationships/image" Target="../media/image11.jpg"/><Relationship Id="rId4" Type="http://schemas.openxmlformats.org/officeDocument/2006/relationships/image" Target="../media/image5.jpg"/><Relationship Id="rId9" Type="http://schemas.openxmlformats.org/officeDocument/2006/relationships/image" Target="../media/image10.jpg"/></Relationships>
</file>

<file path=ppt/slides/_rels/slide10.xml.rels><?xml version="1.0" encoding="UTF-8" standalone="yes"?>
<Relationships xmlns="http://schemas.openxmlformats.org/package/2006/relationships"><Relationship Id="rId8" Type="http://schemas.openxmlformats.org/officeDocument/2006/relationships/image" Target="../media/image28.jpeg"/><Relationship Id="rId13" Type="http://schemas.openxmlformats.org/officeDocument/2006/relationships/image" Target="../media/image33.jpeg"/><Relationship Id="rId3" Type="http://schemas.openxmlformats.org/officeDocument/2006/relationships/image" Target="../media/image37.jpg"/><Relationship Id="rId7" Type="http://schemas.openxmlformats.org/officeDocument/2006/relationships/image" Target="../media/image27.jpeg"/><Relationship Id="rId12" Type="http://schemas.openxmlformats.org/officeDocument/2006/relationships/image" Target="../media/image32.jpeg"/><Relationship Id="rId17" Type="http://schemas.openxmlformats.org/officeDocument/2006/relationships/image" Target="../media/image38.png"/><Relationship Id="rId2" Type="http://schemas.openxmlformats.org/officeDocument/2006/relationships/notesSlide" Target="../notesSlides/notesSlide9.xml"/><Relationship Id="rId16" Type="http://schemas.openxmlformats.org/officeDocument/2006/relationships/image" Target="../media/image16.png"/><Relationship Id="rId1" Type="http://schemas.openxmlformats.org/officeDocument/2006/relationships/slideLayout" Target="../slideLayouts/slideLayout4.xml"/><Relationship Id="rId6" Type="http://schemas.openxmlformats.org/officeDocument/2006/relationships/image" Target="../media/image26.jpeg"/><Relationship Id="rId11" Type="http://schemas.openxmlformats.org/officeDocument/2006/relationships/image" Target="../media/image31.jpeg"/><Relationship Id="rId5" Type="http://schemas.openxmlformats.org/officeDocument/2006/relationships/image" Target="../media/image25.jpeg"/><Relationship Id="rId15" Type="http://schemas.openxmlformats.org/officeDocument/2006/relationships/image" Target="../media/image35.jpeg"/><Relationship Id="rId10" Type="http://schemas.openxmlformats.org/officeDocument/2006/relationships/image" Target="../media/image30.jpeg"/><Relationship Id="rId4" Type="http://schemas.openxmlformats.org/officeDocument/2006/relationships/image" Target="../media/image24.jpeg"/><Relationship Id="rId9" Type="http://schemas.openxmlformats.org/officeDocument/2006/relationships/image" Target="../media/image29.jpeg"/><Relationship Id="rId14" Type="http://schemas.openxmlformats.org/officeDocument/2006/relationships/image" Target="../media/image34.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8" Type="http://schemas.openxmlformats.org/officeDocument/2006/relationships/image" Target="../media/image8.jpg"/><Relationship Id="rId13" Type="http://schemas.openxmlformats.org/officeDocument/2006/relationships/image" Target="../media/image13.jpg"/><Relationship Id="rId3" Type="http://schemas.openxmlformats.org/officeDocument/2006/relationships/image" Target="../media/image3.jpg"/><Relationship Id="rId7" Type="http://schemas.openxmlformats.org/officeDocument/2006/relationships/image" Target="../media/image7.jpg"/><Relationship Id="rId12" Type="http://schemas.openxmlformats.org/officeDocument/2006/relationships/image" Target="../media/image12.jp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6.jpg"/><Relationship Id="rId11" Type="http://schemas.openxmlformats.org/officeDocument/2006/relationships/image" Target="../media/image11.jpg"/><Relationship Id="rId5" Type="http://schemas.openxmlformats.org/officeDocument/2006/relationships/image" Target="../media/image5.jpg"/><Relationship Id="rId10" Type="http://schemas.openxmlformats.org/officeDocument/2006/relationships/image" Target="../media/image10.jpg"/><Relationship Id="rId4" Type="http://schemas.openxmlformats.org/officeDocument/2006/relationships/image" Target="../media/image4.jpg"/><Relationship Id="rId9" Type="http://schemas.openxmlformats.org/officeDocument/2006/relationships/image" Target="../media/image9.jpg"/><Relationship Id="rId14" Type="http://schemas.openxmlformats.org/officeDocument/2006/relationships/image" Target="../media/image14.jpg"/></Relationships>
</file>

<file path=ppt/slides/_rels/slide4.xml.rels><?xml version="1.0" encoding="UTF-8" standalone="yes"?>
<Relationships xmlns="http://schemas.openxmlformats.org/package/2006/relationships"><Relationship Id="rId8" Type="http://schemas.openxmlformats.org/officeDocument/2006/relationships/image" Target="../media/image9.jpg"/><Relationship Id="rId13" Type="http://schemas.openxmlformats.org/officeDocument/2006/relationships/image" Target="../media/image14.jpg"/><Relationship Id="rId3" Type="http://schemas.openxmlformats.org/officeDocument/2006/relationships/image" Target="../media/image3.jpg"/><Relationship Id="rId7" Type="http://schemas.openxmlformats.org/officeDocument/2006/relationships/image" Target="../media/image8.jpg"/><Relationship Id="rId12" Type="http://schemas.openxmlformats.org/officeDocument/2006/relationships/image" Target="../media/image13.jpg"/><Relationship Id="rId2" Type="http://schemas.openxmlformats.org/officeDocument/2006/relationships/notesSlide" Target="../notesSlides/notesSlide3.xml"/><Relationship Id="rId16" Type="http://schemas.openxmlformats.org/officeDocument/2006/relationships/image" Target="../media/image16.png"/><Relationship Id="rId1" Type="http://schemas.openxmlformats.org/officeDocument/2006/relationships/slideLayout" Target="../slideLayouts/slideLayout4.xml"/><Relationship Id="rId6" Type="http://schemas.openxmlformats.org/officeDocument/2006/relationships/image" Target="../media/image6.jpg"/><Relationship Id="rId11" Type="http://schemas.openxmlformats.org/officeDocument/2006/relationships/image" Target="../media/image12.jpg"/><Relationship Id="rId5" Type="http://schemas.openxmlformats.org/officeDocument/2006/relationships/image" Target="../media/image5.jpg"/><Relationship Id="rId15" Type="http://schemas.openxmlformats.org/officeDocument/2006/relationships/image" Target="../media/image15.jpeg"/><Relationship Id="rId10" Type="http://schemas.openxmlformats.org/officeDocument/2006/relationships/image" Target="../media/image11.jpg"/><Relationship Id="rId4" Type="http://schemas.openxmlformats.org/officeDocument/2006/relationships/image" Target="../media/image4.jpg"/><Relationship Id="rId9" Type="http://schemas.openxmlformats.org/officeDocument/2006/relationships/image" Target="../media/image10.jpg"/><Relationship Id="rId14" Type="http://schemas.openxmlformats.org/officeDocument/2006/relationships/image" Target="../media/image7.jpg"/></Relationships>
</file>

<file path=ppt/slides/_rels/slide5.xml.rels><?xml version="1.0" encoding="UTF-8" standalone="yes"?>
<Relationships xmlns="http://schemas.openxmlformats.org/package/2006/relationships"><Relationship Id="rId8" Type="http://schemas.openxmlformats.org/officeDocument/2006/relationships/image" Target="../media/image9.jpg"/><Relationship Id="rId13" Type="http://schemas.openxmlformats.org/officeDocument/2006/relationships/image" Target="../media/image14.jpg"/><Relationship Id="rId3" Type="http://schemas.openxmlformats.org/officeDocument/2006/relationships/image" Target="../media/image3.jpg"/><Relationship Id="rId7" Type="http://schemas.openxmlformats.org/officeDocument/2006/relationships/image" Target="../media/image8.jpg"/><Relationship Id="rId12" Type="http://schemas.openxmlformats.org/officeDocument/2006/relationships/image" Target="../media/image13.jp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6.jpg"/><Relationship Id="rId11" Type="http://schemas.openxmlformats.org/officeDocument/2006/relationships/image" Target="../media/image12.jpg"/><Relationship Id="rId5" Type="http://schemas.openxmlformats.org/officeDocument/2006/relationships/image" Target="../media/image5.jpg"/><Relationship Id="rId15" Type="http://schemas.openxmlformats.org/officeDocument/2006/relationships/image" Target="../media/image16.png"/><Relationship Id="rId10" Type="http://schemas.openxmlformats.org/officeDocument/2006/relationships/image" Target="../media/image11.jpg"/><Relationship Id="rId4" Type="http://schemas.openxmlformats.org/officeDocument/2006/relationships/image" Target="../media/image4.jpg"/><Relationship Id="rId9" Type="http://schemas.openxmlformats.org/officeDocument/2006/relationships/image" Target="../media/image10.jpg"/><Relationship Id="rId14" Type="http://schemas.openxmlformats.org/officeDocument/2006/relationships/image" Target="../media/image7.jpg"/></Relationships>
</file>

<file path=ppt/slides/_rels/slide6.xml.rels><?xml version="1.0" encoding="UTF-8" standalone="yes"?>
<Relationships xmlns="http://schemas.openxmlformats.org/package/2006/relationships"><Relationship Id="rId8" Type="http://schemas.openxmlformats.org/officeDocument/2006/relationships/image" Target="../media/image9.jpg"/><Relationship Id="rId13" Type="http://schemas.openxmlformats.org/officeDocument/2006/relationships/image" Target="../media/image14.jpg"/><Relationship Id="rId18" Type="http://schemas.openxmlformats.org/officeDocument/2006/relationships/image" Target="../media/image20.png"/><Relationship Id="rId3" Type="http://schemas.openxmlformats.org/officeDocument/2006/relationships/image" Target="../media/image3.jpg"/><Relationship Id="rId7" Type="http://schemas.openxmlformats.org/officeDocument/2006/relationships/image" Target="../media/image8.jpg"/><Relationship Id="rId12" Type="http://schemas.openxmlformats.org/officeDocument/2006/relationships/image" Target="../media/image13.jpg"/><Relationship Id="rId17" Type="http://schemas.openxmlformats.org/officeDocument/2006/relationships/image" Target="../media/image19.png"/><Relationship Id="rId2" Type="http://schemas.openxmlformats.org/officeDocument/2006/relationships/notesSlide" Target="../notesSlides/notesSlide5.xml"/><Relationship Id="rId16" Type="http://schemas.openxmlformats.org/officeDocument/2006/relationships/image" Target="../media/image18.png"/><Relationship Id="rId20" Type="http://schemas.openxmlformats.org/officeDocument/2006/relationships/image" Target="../media/image16.png"/><Relationship Id="rId1" Type="http://schemas.openxmlformats.org/officeDocument/2006/relationships/slideLayout" Target="../slideLayouts/slideLayout4.xml"/><Relationship Id="rId6" Type="http://schemas.openxmlformats.org/officeDocument/2006/relationships/image" Target="../media/image6.jpg"/><Relationship Id="rId11" Type="http://schemas.openxmlformats.org/officeDocument/2006/relationships/image" Target="../media/image12.jpg"/><Relationship Id="rId5" Type="http://schemas.openxmlformats.org/officeDocument/2006/relationships/image" Target="../media/image5.jpg"/><Relationship Id="rId15" Type="http://schemas.openxmlformats.org/officeDocument/2006/relationships/image" Target="../media/image17.jpeg"/><Relationship Id="rId10" Type="http://schemas.openxmlformats.org/officeDocument/2006/relationships/image" Target="../media/image11.jpg"/><Relationship Id="rId19" Type="http://schemas.openxmlformats.org/officeDocument/2006/relationships/image" Target="../media/image21.png"/><Relationship Id="rId4" Type="http://schemas.openxmlformats.org/officeDocument/2006/relationships/image" Target="../media/image4.jpg"/><Relationship Id="rId9" Type="http://schemas.openxmlformats.org/officeDocument/2006/relationships/image" Target="../media/image10.jpg"/><Relationship Id="rId14" Type="http://schemas.openxmlformats.org/officeDocument/2006/relationships/image" Target="../media/image7.jpg"/></Relationships>
</file>

<file path=ppt/slides/_rels/slide7.xml.rels><?xml version="1.0" encoding="UTF-8" standalone="yes"?>
<Relationships xmlns="http://schemas.openxmlformats.org/package/2006/relationships"><Relationship Id="rId8" Type="http://schemas.openxmlformats.org/officeDocument/2006/relationships/image" Target="../media/image9.jpg"/><Relationship Id="rId13" Type="http://schemas.openxmlformats.org/officeDocument/2006/relationships/image" Target="../media/image14.jpg"/><Relationship Id="rId3" Type="http://schemas.openxmlformats.org/officeDocument/2006/relationships/image" Target="../media/image3.jpg"/><Relationship Id="rId7" Type="http://schemas.openxmlformats.org/officeDocument/2006/relationships/image" Target="../media/image8.jpg"/><Relationship Id="rId12" Type="http://schemas.openxmlformats.org/officeDocument/2006/relationships/image" Target="../media/image13.jpg"/><Relationship Id="rId2" Type="http://schemas.openxmlformats.org/officeDocument/2006/relationships/notesSlide" Target="../notesSlides/notesSlide6.xml"/><Relationship Id="rId16" Type="http://schemas.openxmlformats.org/officeDocument/2006/relationships/image" Target="../media/image16.png"/><Relationship Id="rId1" Type="http://schemas.openxmlformats.org/officeDocument/2006/relationships/slideLayout" Target="../slideLayouts/slideLayout4.xml"/><Relationship Id="rId6" Type="http://schemas.openxmlformats.org/officeDocument/2006/relationships/image" Target="../media/image6.jpg"/><Relationship Id="rId11" Type="http://schemas.openxmlformats.org/officeDocument/2006/relationships/image" Target="../media/image12.jpg"/><Relationship Id="rId5" Type="http://schemas.openxmlformats.org/officeDocument/2006/relationships/image" Target="../media/image5.jpg"/><Relationship Id="rId15" Type="http://schemas.openxmlformats.org/officeDocument/2006/relationships/image" Target="../media/image22.png"/><Relationship Id="rId10" Type="http://schemas.openxmlformats.org/officeDocument/2006/relationships/image" Target="../media/image11.jpg"/><Relationship Id="rId4" Type="http://schemas.openxmlformats.org/officeDocument/2006/relationships/image" Target="../media/image4.jpg"/><Relationship Id="rId9" Type="http://schemas.openxmlformats.org/officeDocument/2006/relationships/image" Target="../media/image10.jpg"/><Relationship Id="rId14" Type="http://schemas.openxmlformats.org/officeDocument/2006/relationships/image" Target="../media/image7.jpg"/></Relationships>
</file>

<file path=ppt/slides/_rels/slide8.xml.rels><?xml version="1.0" encoding="UTF-8" standalone="yes"?>
<Relationships xmlns="http://schemas.openxmlformats.org/package/2006/relationships"><Relationship Id="rId8" Type="http://schemas.openxmlformats.org/officeDocument/2006/relationships/image" Target="../media/image9.jpg"/><Relationship Id="rId13" Type="http://schemas.openxmlformats.org/officeDocument/2006/relationships/image" Target="../media/image14.jpg"/><Relationship Id="rId18" Type="http://schemas.openxmlformats.org/officeDocument/2006/relationships/image" Target="../media/image19.png"/><Relationship Id="rId3" Type="http://schemas.openxmlformats.org/officeDocument/2006/relationships/image" Target="../media/image3.jpg"/><Relationship Id="rId7" Type="http://schemas.openxmlformats.org/officeDocument/2006/relationships/image" Target="../media/image8.jpg"/><Relationship Id="rId12" Type="http://schemas.openxmlformats.org/officeDocument/2006/relationships/image" Target="../media/image13.jpg"/><Relationship Id="rId17" Type="http://schemas.openxmlformats.org/officeDocument/2006/relationships/image" Target="../media/image16.png"/><Relationship Id="rId2" Type="http://schemas.openxmlformats.org/officeDocument/2006/relationships/notesSlide" Target="../notesSlides/notesSlide7.xml"/><Relationship Id="rId16" Type="http://schemas.openxmlformats.org/officeDocument/2006/relationships/image" Target="../media/image23.png"/><Relationship Id="rId1" Type="http://schemas.openxmlformats.org/officeDocument/2006/relationships/slideLayout" Target="../slideLayouts/slideLayout4.xml"/><Relationship Id="rId6" Type="http://schemas.openxmlformats.org/officeDocument/2006/relationships/image" Target="../media/image6.jpg"/><Relationship Id="rId11" Type="http://schemas.openxmlformats.org/officeDocument/2006/relationships/image" Target="../media/image12.jpg"/><Relationship Id="rId5" Type="http://schemas.openxmlformats.org/officeDocument/2006/relationships/image" Target="../media/image5.jpg"/><Relationship Id="rId15" Type="http://schemas.openxmlformats.org/officeDocument/2006/relationships/image" Target="../media/image20.png"/><Relationship Id="rId10" Type="http://schemas.openxmlformats.org/officeDocument/2006/relationships/image" Target="../media/image11.jpg"/><Relationship Id="rId19" Type="http://schemas.openxmlformats.org/officeDocument/2006/relationships/image" Target="../media/image18.png"/><Relationship Id="rId4" Type="http://schemas.openxmlformats.org/officeDocument/2006/relationships/image" Target="../media/image4.jpg"/><Relationship Id="rId9" Type="http://schemas.openxmlformats.org/officeDocument/2006/relationships/image" Target="../media/image10.jpg"/><Relationship Id="rId14" Type="http://schemas.openxmlformats.org/officeDocument/2006/relationships/image" Target="../media/image7.jpg"/></Relationships>
</file>

<file path=ppt/slides/_rels/slide9.xml.rels><?xml version="1.0" encoding="UTF-8" standalone="yes"?>
<Relationships xmlns="http://schemas.openxmlformats.org/package/2006/relationships"><Relationship Id="rId8" Type="http://schemas.openxmlformats.org/officeDocument/2006/relationships/image" Target="../media/image29.jpeg"/><Relationship Id="rId13" Type="http://schemas.openxmlformats.org/officeDocument/2006/relationships/image" Target="../media/image34.jpeg"/><Relationship Id="rId3" Type="http://schemas.openxmlformats.org/officeDocument/2006/relationships/image" Target="../media/image24.jpeg"/><Relationship Id="rId7" Type="http://schemas.openxmlformats.org/officeDocument/2006/relationships/image" Target="../media/image28.jpeg"/><Relationship Id="rId12" Type="http://schemas.openxmlformats.org/officeDocument/2006/relationships/image" Target="../media/image33.jpeg"/><Relationship Id="rId17" Type="http://schemas.openxmlformats.org/officeDocument/2006/relationships/image" Target="../media/image16.png"/><Relationship Id="rId2" Type="http://schemas.openxmlformats.org/officeDocument/2006/relationships/notesSlide" Target="../notesSlides/notesSlide8.xml"/><Relationship Id="rId16" Type="http://schemas.openxmlformats.org/officeDocument/2006/relationships/image" Target="../media/image19.png"/><Relationship Id="rId1" Type="http://schemas.openxmlformats.org/officeDocument/2006/relationships/slideLayout" Target="../slideLayouts/slideLayout4.xml"/><Relationship Id="rId6" Type="http://schemas.openxmlformats.org/officeDocument/2006/relationships/image" Target="../media/image27.jpeg"/><Relationship Id="rId11" Type="http://schemas.openxmlformats.org/officeDocument/2006/relationships/image" Target="../media/image32.jpeg"/><Relationship Id="rId5" Type="http://schemas.openxmlformats.org/officeDocument/2006/relationships/image" Target="../media/image26.jpeg"/><Relationship Id="rId15" Type="http://schemas.openxmlformats.org/officeDocument/2006/relationships/image" Target="../media/image36.jpeg"/><Relationship Id="rId10" Type="http://schemas.openxmlformats.org/officeDocument/2006/relationships/image" Target="../media/image31.jpeg"/><Relationship Id="rId4" Type="http://schemas.openxmlformats.org/officeDocument/2006/relationships/image" Target="../media/image25.jpeg"/><Relationship Id="rId9" Type="http://schemas.openxmlformats.org/officeDocument/2006/relationships/image" Target="../media/image30.jpeg"/><Relationship Id="rId14" Type="http://schemas.openxmlformats.org/officeDocument/2006/relationships/image" Target="../media/image3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E5134B1E-7A71-4DEB-90DE-6B983CBA9B1F}"/>
              </a:ext>
            </a:extLst>
          </p:cNvPr>
          <p:cNvSpPr/>
          <p:nvPr/>
        </p:nvSpPr>
        <p:spPr>
          <a:xfrm>
            <a:off x="143838" y="6071112"/>
            <a:ext cx="8130332" cy="461665"/>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We want to prevent similar incidents occurring.  All guidance herein is provided in good faith and Step Change in Safety nor its member companies accept responsibility for any inaccuracies or omissions contained within this safety moment.</a:t>
            </a:r>
          </a:p>
        </p:txBody>
      </p:sp>
      <p:grpSp>
        <p:nvGrpSpPr>
          <p:cNvPr id="38" name="Group 37">
            <a:extLst>
              <a:ext uri="{FF2B5EF4-FFF2-40B4-BE49-F238E27FC236}">
                <a16:creationId xmlns:a16="http://schemas.microsoft.com/office/drawing/2014/main" id="{9DB3C3AE-2EBA-4938-B4F0-158FCA6E4E68}"/>
              </a:ext>
            </a:extLst>
          </p:cNvPr>
          <p:cNvGrpSpPr>
            <a:grpSpLocks noChangeAspect="1"/>
          </p:cNvGrpSpPr>
          <p:nvPr/>
        </p:nvGrpSpPr>
        <p:grpSpPr>
          <a:xfrm>
            <a:off x="143838" y="2329180"/>
            <a:ext cx="9011670" cy="2983966"/>
            <a:chOff x="0" y="554193"/>
            <a:chExt cx="11471608" cy="3798507"/>
          </a:xfrm>
        </p:grpSpPr>
        <p:pic>
          <p:nvPicPr>
            <p:cNvPr id="19" name="Picture 18" descr="Icon&#10;&#10;Description automatically generated">
              <a:extLst>
                <a:ext uri="{FF2B5EF4-FFF2-40B4-BE49-F238E27FC236}">
                  <a16:creationId xmlns:a16="http://schemas.microsoft.com/office/drawing/2014/main" id="{14ED11A2-B2B3-42D0-8901-ED4112C3542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69401" y="2552700"/>
              <a:ext cx="1800000" cy="1800000"/>
            </a:xfrm>
            <a:prstGeom prst="rect">
              <a:avLst/>
            </a:prstGeom>
          </p:spPr>
        </p:pic>
        <p:pic>
          <p:nvPicPr>
            <p:cNvPr id="20" name="Picture 19" descr="Text&#10;&#10;Description automatically generated with medium confidence">
              <a:extLst>
                <a:ext uri="{FF2B5EF4-FFF2-40B4-BE49-F238E27FC236}">
                  <a16:creationId xmlns:a16="http://schemas.microsoft.com/office/drawing/2014/main" id="{3F647D41-F9F0-4C35-A353-B5667564053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67195" y="2552700"/>
              <a:ext cx="1800000" cy="1800000"/>
            </a:xfrm>
            <a:prstGeom prst="rect">
              <a:avLst/>
            </a:prstGeom>
          </p:spPr>
        </p:pic>
        <p:pic>
          <p:nvPicPr>
            <p:cNvPr id="21" name="Picture 20" descr="Icon&#10;&#10;Description automatically generated with low confidence">
              <a:extLst>
                <a:ext uri="{FF2B5EF4-FFF2-40B4-BE49-F238E27FC236}">
                  <a16:creationId xmlns:a16="http://schemas.microsoft.com/office/drawing/2014/main" id="{BB543AB3-CFA2-4530-BDC6-7D875880FE9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64988" y="2552700"/>
              <a:ext cx="1800000" cy="1800000"/>
            </a:xfrm>
            <a:prstGeom prst="rect">
              <a:avLst/>
            </a:prstGeom>
          </p:spPr>
        </p:pic>
        <p:pic>
          <p:nvPicPr>
            <p:cNvPr id="22" name="Picture 21">
              <a:extLst>
                <a:ext uri="{FF2B5EF4-FFF2-40B4-BE49-F238E27FC236}">
                  <a16:creationId xmlns:a16="http://schemas.microsoft.com/office/drawing/2014/main" id="{8073181D-9197-4A9C-8724-4CB3E835469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62782" y="2552700"/>
              <a:ext cx="1800000" cy="1800000"/>
            </a:xfrm>
            <a:prstGeom prst="rect">
              <a:avLst/>
            </a:prstGeom>
          </p:spPr>
        </p:pic>
        <p:pic>
          <p:nvPicPr>
            <p:cNvPr id="23" name="Picture 22" descr="A picture containing icon&#10;&#10;Description automatically generated">
              <a:extLst>
                <a:ext uri="{FF2B5EF4-FFF2-40B4-BE49-F238E27FC236}">
                  <a16:creationId xmlns:a16="http://schemas.microsoft.com/office/drawing/2014/main" id="{DC779937-2C5D-45A2-AC1D-A0CB8611623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2552700"/>
              <a:ext cx="2121151" cy="1800000"/>
            </a:xfrm>
            <a:prstGeom prst="rect">
              <a:avLst/>
            </a:prstGeom>
          </p:spPr>
        </p:pic>
        <p:pic>
          <p:nvPicPr>
            <p:cNvPr id="24" name="Picture 23" descr="Icon&#10;&#10;Description automatically generated">
              <a:extLst>
                <a:ext uri="{FF2B5EF4-FFF2-40B4-BE49-F238E27FC236}">
                  <a16:creationId xmlns:a16="http://schemas.microsoft.com/office/drawing/2014/main" id="{54EA6631-E7EE-4011-92D1-C0E350DE52C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671608" y="554193"/>
              <a:ext cx="1800000" cy="1800000"/>
            </a:xfrm>
            <a:prstGeom prst="rect">
              <a:avLst/>
            </a:prstGeom>
          </p:spPr>
        </p:pic>
        <p:pic>
          <p:nvPicPr>
            <p:cNvPr id="25" name="Picture 24" descr="A picture containing text&#10;&#10;Description automatically generated">
              <a:extLst>
                <a:ext uri="{FF2B5EF4-FFF2-40B4-BE49-F238E27FC236}">
                  <a16:creationId xmlns:a16="http://schemas.microsoft.com/office/drawing/2014/main" id="{7FD4A168-2444-49C2-9405-687464B99A0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769401" y="554193"/>
              <a:ext cx="1800000" cy="1800000"/>
            </a:xfrm>
            <a:prstGeom prst="rect">
              <a:avLst/>
            </a:prstGeom>
          </p:spPr>
        </p:pic>
        <p:pic>
          <p:nvPicPr>
            <p:cNvPr id="26" name="Picture 25" descr="Icon&#10;&#10;Description automatically generated">
              <a:extLst>
                <a:ext uri="{FF2B5EF4-FFF2-40B4-BE49-F238E27FC236}">
                  <a16:creationId xmlns:a16="http://schemas.microsoft.com/office/drawing/2014/main" id="{A7F3664F-4C5B-4631-8E27-3D59ED8F0FE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867195" y="554193"/>
              <a:ext cx="1800000" cy="1800000"/>
            </a:xfrm>
            <a:prstGeom prst="rect">
              <a:avLst/>
            </a:prstGeom>
          </p:spPr>
        </p:pic>
        <p:pic>
          <p:nvPicPr>
            <p:cNvPr id="27" name="Picture 26" descr="A picture containing text, athletic game, sport&#10;&#10;Description automatically generated">
              <a:extLst>
                <a:ext uri="{FF2B5EF4-FFF2-40B4-BE49-F238E27FC236}">
                  <a16:creationId xmlns:a16="http://schemas.microsoft.com/office/drawing/2014/main" id="{F860E78D-FB03-4CAA-BFC8-111ED78F05B2}"/>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964988" y="554193"/>
              <a:ext cx="1800000" cy="1800000"/>
            </a:xfrm>
            <a:prstGeom prst="rect">
              <a:avLst/>
            </a:prstGeom>
          </p:spPr>
        </p:pic>
        <p:pic>
          <p:nvPicPr>
            <p:cNvPr id="28" name="Picture 27" descr="A picture containing icon&#10;&#10;Description automatically generated">
              <a:extLst>
                <a:ext uri="{FF2B5EF4-FFF2-40B4-BE49-F238E27FC236}">
                  <a16:creationId xmlns:a16="http://schemas.microsoft.com/office/drawing/2014/main" id="{ECBE38FC-EE2F-49D1-A131-92E5893238A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062782" y="554193"/>
              <a:ext cx="1800000" cy="1800000"/>
            </a:xfrm>
            <a:prstGeom prst="rect">
              <a:avLst/>
            </a:prstGeom>
          </p:spPr>
        </p:pic>
        <p:pic>
          <p:nvPicPr>
            <p:cNvPr id="29" name="Picture 28" descr="Text&#10;&#10;Description automatically generated">
              <a:extLst>
                <a:ext uri="{FF2B5EF4-FFF2-40B4-BE49-F238E27FC236}">
                  <a16:creationId xmlns:a16="http://schemas.microsoft.com/office/drawing/2014/main" id="{EF94A5D6-2678-467D-9870-114E550B6339}"/>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60575" y="554193"/>
              <a:ext cx="1800000" cy="1800000"/>
            </a:xfrm>
            <a:prstGeom prst="rect">
              <a:avLst/>
            </a:prstGeom>
          </p:spPr>
        </p:pic>
        <p:pic>
          <p:nvPicPr>
            <p:cNvPr id="30" name="Picture 29" descr="Icon&#10;&#10;Description automatically generated">
              <a:extLst>
                <a:ext uri="{FF2B5EF4-FFF2-40B4-BE49-F238E27FC236}">
                  <a16:creationId xmlns:a16="http://schemas.microsoft.com/office/drawing/2014/main" id="{6F3A7951-618B-407C-AE4B-8AD6FDE1BE45}"/>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9671608" y="2552700"/>
              <a:ext cx="1800000" cy="1800000"/>
            </a:xfrm>
            <a:prstGeom prst="rect">
              <a:avLst/>
            </a:prstGeom>
          </p:spPr>
        </p:pic>
      </p:grpSp>
      <p:sp>
        <p:nvSpPr>
          <p:cNvPr id="41" name="TextBox 40">
            <a:extLst>
              <a:ext uri="{FF2B5EF4-FFF2-40B4-BE49-F238E27FC236}">
                <a16:creationId xmlns:a16="http://schemas.microsoft.com/office/drawing/2014/main" id="{949AA7E3-ADCF-4C73-8024-3B8AF58047CC}"/>
              </a:ext>
            </a:extLst>
          </p:cNvPr>
          <p:cNvSpPr txBox="1">
            <a:spLocks noChangeAspect="1"/>
          </p:cNvSpPr>
          <p:nvPr/>
        </p:nvSpPr>
        <p:spPr>
          <a:xfrm>
            <a:off x="287547" y="629669"/>
            <a:ext cx="5433128" cy="682328"/>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solidFill>
                <a:schemeClr val="bg1"/>
              </a:solidFill>
              <a:latin typeface="YRGAWA+TADGRUNGECAPS-Regular" pitchFamily="2" charset="0"/>
            </a:endParaRPr>
          </a:p>
        </p:txBody>
      </p:sp>
    </p:spTree>
    <p:extLst>
      <p:ext uri="{BB962C8B-B14F-4D97-AF65-F5344CB8AC3E}">
        <p14:creationId xmlns:p14="http://schemas.microsoft.com/office/powerpoint/2010/main" val="321937109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picture containing sky&#10;&#10;Description automatically generated">
            <a:extLst>
              <a:ext uri="{FF2B5EF4-FFF2-40B4-BE49-F238E27FC236}">
                <a16:creationId xmlns:a16="http://schemas.microsoft.com/office/drawing/2014/main" id="{0A29FADF-724B-49C2-8E68-A9638448D8F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08531" y="-13769"/>
            <a:ext cx="4283470" cy="4283470"/>
          </a:xfrm>
          <a:prstGeom prst="rect">
            <a:avLst/>
          </a:prstGeom>
        </p:spPr>
      </p:pic>
      <p:sp>
        <p:nvSpPr>
          <p:cNvPr id="3" name="Rectangle 2">
            <a:extLst>
              <a:ext uri="{FF2B5EF4-FFF2-40B4-BE49-F238E27FC236}">
                <a16:creationId xmlns:a16="http://schemas.microsoft.com/office/drawing/2014/main" id="{97493E55-DD9A-4B7C-9EDC-AC346F0602F7}"/>
              </a:ext>
            </a:extLst>
          </p:cNvPr>
          <p:cNvSpPr/>
          <p:nvPr/>
        </p:nvSpPr>
        <p:spPr>
          <a:xfrm>
            <a:off x="0" y="0"/>
            <a:ext cx="1655545" cy="5931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8" name="Picture 57" descr="Icon&#10;&#10;Description automatically generated">
            <a:extLst>
              <a:ext uri="{FF2B5EF4-FFF2-40B4-BE49-F238E27FC236}">
                <a16:creationId xmlns:a16="http://schemas.microsoft.com/office/drawing/2014/main" id="{F19CA3D8-3C10-4B49-89A2-19FEF838724B}"/>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795755" y="4148144"/>
            <a:ext cx="770167" cy="770167"/>
          </a:xfrm>
          <a:prstGeom prst="rect">
            <a:avLst/>
          </a:prstGeom>
        </p:spPr>
      </p:pic>
      <p:pic>
        <p:nvPicPr>
          <p:cNvPr id="59" name="Picture 58" descr="Text&#10;&#10;Description automatically generated with medium confidence">
            <a:extLst>
              <a:ext uri="{FF2B5EF4-FFF2-40B4-BE49-F238E27FC236}">
                <a16:creationId xmlns:a16="http://schemas.microsoft.com/office/drawing/2014/main" id="{A10086B5-4E40-4F08-BCC9-91D128411C7A}"/>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795755" y="3247186"/>
            <a:ext cx="770167" cy="770167"/>
          </a:xfrm>
          <a:prstGeom prst="rect">
            <a:avLst/>
          </a:prstGeom>
        </p:spPr>
      </p:pic>
      <p:pic>
        <p:nvPicPr>
          <p:cNvPr id="60" name="Picture 59" descr="Icon&#10;&#10;Description automatically generated with low confidence">
            <a:extLst>
              <a:ext uri="{FF2B5EF4-FFF2-40B4-BE49-F238E27FC236}">
                <a16:creationId xmlns:a16="http://schemas.microsoft.com/office/drawing/2014/main" id="{C204B5DF-5A14-4D7E-9AD2-B02DE492857E}"/>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795755" y="2346228"/>
            <a:ext cx="770167" cy="770167"/>
          </a:xfrm>
          <a:prstGeom prst="rect">
            <a:avLst/>
          </a:prstGeom>
        </p:spPr>
      </p:pic>
      <p:pic>
        <p:nvPicPr>
          <p:cNvPr id="61" name="Picture 60">
            <a:extLst>
              <a:ext uri="{FF2B5EF4-FFF2-40B4-BE49-F238E27FC236}">
                <a16:creationId xmlns:a16="http://schemas.microsoft.com/office/drawing/2014/main" id="{1F49363F-9423-430D-9CC0-1A285CFD0F82}"/>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795755" y="1445270"/>
            <a:ext cx="770167" cy="770167"/>
          </a:xfrm>
          <a:prstGeom prst="rect">
            <a:avLst/>
          </a:prstGeom>
        </p:spPr>
      </p:pic>
      <p:pic>
        <p:nvPicPr>
          <p:cNvPr id="63" name="Picture 62" descr="Icon&#10;&#10;Description automatically generated">
            <a:extLst>
              <a:ext uri="{FF2B5EF4-FFF2-40B4-BE49-F238E27FC236}">
                <a16:creationId xmlns:a16="http://schemas.microsoft.com/office/drawing/2014/main" id="{F411F54D-A56B-4EB4-BA45-DD2772642BD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7375" y="4598623"/>
            <a:ext cx="770167" cy="770167"/>
          </a:xfrm>
          <a:prstGeom prst="rect">
            <a:avLst/>
          </a:prstGeom>
        </p:spPr>
      </p:pic>
      <p:pic>
        <p:nvPicPr>
          <p:cNvPr id="64" name="Picture 63" descr="A picture containing text&#10;&#10;Description automatically generated">
            <a:extLst>
              <a:ext uri="{FF2B5EF4-FFF2-40B4-BE49-F238E27FC236}">
                <a16:creationId xmlns:a16="http://schemas.microsoft.com/office/drawing/2014/main" id="{7220167E-6F39-48DC-AF29-7CBE437A1CF2}"/>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67375" y="3697665"/>
            <a:ext cx="770167" cy="770167"/>
          </a:xfrm>
          <a:prstGeom prst="rect">
            <a:avLst/>
          </a:prstGeom>
        </p:spPr>
      </p:pic>
      <p:pic>
        <p:nvPicPr>
          <p:cNvPr id="65" name="Picture 64" descr="Icon&#10;&#10;Description automatically generated">
            <a:extLst>
              <a:ext uri="{FF2B5EF4-FFF2-40B4-BE49-F238E27FC236}">
                <a16:creationId xmlns:a16="http://schemas.microsoft.com/office/drawing/2014/main" id="{F5BC48D6-8412-44A4-9DBB-E9307FCF9481}"/>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67375" y="2796707"/>
            <a:ext cx="770167" cy="770167"/>
          </a:xfrm>
          <a:prstGeom prst="rect">
            <a:avLst/>
          </a:prstGeom>
        </p:spPr>
      </p:pic>
      <p:pic>
        <p:nvPicPr>
          <p:cNvPr id="66" name="Picture 65" descr="A picture containing text, athletic game, sport&#10;&#10;Description automatically generated">
            <a:extLst>
              <a:ext uri="{FF2B5EF4-FFF2-40B4-BE49-F238E27FC236}">
                <a16:creationId xmlns:a16="http://schemas.microsoft.com/office/drawing/2014/main" id="{7B8651D5-C600-4E17-AA8D-75B71B38A136}"/>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67375" y="1895749"/>
            <a:ext cx="770167" cy="770167"/>
          </a:xfrm>
          <a:prstGeom prst="rect">
            <a:avLst/>
          </a:prstGeom>
        </p:spPr>
      </p:pic>
      <p:pic>
        <p:nvPicPr>
          <p:cNvPr id="67" name="Picture 66" descr="A picture containing icon&#10;&#10;Description automatically generated">
            <a:extLst>
              <a:ext uri="{FF2B5EF4-FFF2-40B4-BE49-F238E27FC236}">
                <a16:creationId xmlns:a16="http://schemas.microsoft.com/office/drawing/2014/main" id="{7AEB09B9-E2AA-4812-BDBF-D4493CF1675F}"/>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67375" y="994791"/>
            <a:ext cx="770167" cy="770167"/>
          </a:xfrm>
          <a:prstGeom prst="rect">
            <a:avLst/>
          </a:prstGeom>
        </p:spPr>
      </p:pic>
      <p:pic>
        <p:nvPicPr>
          <p:cNvPr id="68" name="Picture 67" descr="Text&#10;&#10;Description automatically generated">
            <a:extLst>
              <a:ext uri="{FF2B5EF4-FFF2-40B4-BE49-F238E27FC236}">
                <a16:creationId xmlns:a16="http://schemas.microsoft.com/office/drawing/2014/main" id="{C9011097-E2AA-401E-9A19-BF09F07E882D}"/>
              </a:ext>
            </a:extLst>
          </p:cNvPr>
          <p:cNvPicPr>
            <a:picLocks noChangeAspect="1"/>
          </p:cNvPicPr>
          <p:nvPr/>
        </p:nvPicPr>
        <p:blipFill>
          <a:blip r:embed="rId13" cstate="hqprint">
            <a:extLst>
              <a:ext uri="{28A0092B-C50C-407E-A947-70E740481C1C}">
                <a14:useLocalDpi xmlns:a14="http://schemas.microsoft.com/office/drawing/2010/main" val="0"/>
              </a:ext>
            </a:extLst>
          </a:blip>
          <a:stretch>
            <a:fillRect/>
          </a:stretch>
        </p:blipFill>
        <p:spPr>
          <a:xfrm>
            <a:off x="67375" y="93833"/>
            <a:ext cx="770167" cy="770167"/>
          </a:xfrm>
          <a:prstGeom prst="rect">
            <a:avLst/>
          </a:prstGeom>
        </p:spPr>
      </p:pic>
      <p:pic>
        <p:nvPicPr>
          <p:cNvPr id="69" name="Picture 68" descr="Icon&#10;&#10;Description automatically generated">
            <a:extLst>
              <a:ext uri="{FF2B5EF4-FFF2-40B4-BE49-F238E27FC236}">
                <a16:creationId xmlns:a16="http://schemas.microsoft.com/office/drawing/2014/main" id="{64086A43-DFDF-4D50-8624-AA4C0C67F979}"/>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795755" y="5049097"/>
            <a:ext cx="770167" cy="770167"/>
          </a:xfrm>
          <a:prstGeom prst="rect">
            <a:avLst/>
          </a:prstGeom>
        </p:spPr>
      </p:pic>
      <p:cxnSp>
        <p:nvCxnSpPr>
          <p:cNvPr id="5" name="Straight Connector 4">
            <a:extLst>
              <a:ext uri="{FF2B5EF4-FFF2-40B4-BE49-F238E27FC236}">
                <a16:creationId xmlns:a16="http://schemas.microsoft.com/office/drawing/2014/main" id="{341E5742-ADBD-4129-93AC-620BDC75691B}"/>
              </a:ext>
            </a:extLst>
          </p:cNvPr>
          <p:cNvCxnSpPr>
            <a:cxnSpLocks/>
          </p:cNvCxnSpPr>
          <p:nvPr/>
        </p:nvCxnSpPr>
        <p:spPr>
          <a:xfrm>
            <a:off x="1655545" y="0"/>
            <a:ext cx="0" cy="5931694"/>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6745E5A-2A90-4C8A-BB8D-DD0979FA5F5B}"/>
              </a:ext>
            </a:extLst>
          </p:cNvPr>
          <p:cNvSpPr txBox="1"/>
          <p:nvPr/>
        </p:nvSpPr>
        <p:spPr>
          <a:xfrm>
            <a:off x="312511" y="6193915"/>
            <a:ext cx="2998059" cy="376516"/>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latin typeface="YRGAWA+TADGRUNGECAPS-Regular" pitchFamily="2" charset="0"/>
            </a:endParaRPr>
          </a:p>
        </p:txBody>
      </p:sp>
      <p:pic>
        <p:nvPicPr>
          <p:cNvPr id="62" name="Picture 61" descr="A picture containing icon&#10;&#10;Description automatically generated">
            <a:extLst>
              <a:ext uri="{FF2B5EF4-FFF2-40B4-BE49-F238E27FC236}">
                <a16:creationId xmlns:a16="http://schemas.microsoft.com/office/drawing/2014/main" id="{AA999872-8B92-4108-A80E-FED3B40566FF}"/>
              </a:ext>
            </a:extLst>
          </p:cNvPr>
          <p:cNvPicPr>
            <a:picLocks noChangeAspect="1"/>
          </p:cNvPicPr>
          <p:nvPr/>
        </p:nvPicPr>
        <p:blipFill>
          <a:blip r:embed="rId15" cstate="hqprint">
            <a:extLst>
              <a:ext uri="{28A0092B-C50C-407E-A947-70E740481C1C}">
                <a14:useLocalDpi xmlns:a14="http://schemas.microsoft.com/office/drawing/2010/main" val="0"/>
              </a:ext>
            </a:extLst>
          </a:blip>
          <a:stretch>
            <a:fillRect/>
          </a:stretch>
        </p:blipFill>
        <p:spPr>
          <a:xfrm>
            <a:off x="727049" y="544312"/>
            <a:ext cx="907578" cy="770167"/>
          </a:xfrm>
          <a:prstGeom prst="rect">
            <a:avLst/>
          </a:prstGeom>
        </p:spPr>
      </p:pic>
      <p:sp>
        <p:nvSpPr>
          <p:cNvPr id="2" name="Title 1"/>
          <p:cNvSpPr>
            <a:spLocks noGrp="1"/>
          </p:cNvSpPr>
          <p:nvPr>
            <p:ph type="title"/>
          </p:nvPr>
        </p:nvSpPr>
        <p:spPr>
          <a:xfrm>
            <a:off x="1745168" y="-369110"/>
            <a:ext cx="11616906" cy="1325563"/>
          </a:xfrm>
        </p:spPr>
        <p:txBody>
          <a:bodyPr>
            <a:normAutofit/>
          </a:bodyPr>
          <a:lstStyle/>
          <a:p>
            <a:r>
              <a:rPr lang="en-GB" sz="2000" b="1" dirty="0">
                <a:solidFill>
                  <a:prstClr val="black"/>
                </a:solidFill>
              </a:rPr>
              <a:t>Knowing that a hazard is there DOESN’T always protect you!</a:t>
            </a:r>
            <a:endParaRPr lang="en-GB" sz="2000" dirty="0"/>
          </a:p>
        </p:txBody>
      </p:sp>
      <p:sp>
        <p:nvSpPr>
          <p:cNvPr id="4" name="TextBox 3"/>
          <p:cNvSpPr txBox="1"/>
          <p:nvPr/>
        </p:nvSpPr>
        <p:spPr>
          <a:xfrm>
            <a:off x="1745167" y="530968"/>
            <a:ext cx="6163156" cy="2015936"/>
          </a:xfrm>
          <a:prstGeom prst="rect">
            <a:avLst/>
          </a:prstGeom>
          <a:noFill/>
        </p:spPr>
        <p:txBody>
          <a:bodyPr wrap="square" rtlCol="0">
            <a:spAutoFit/>
          </a:bodyPr>
          <a:lstStyle/>
          <a:p>
            <a:pPr lvl="0"/>
            <a:r>
              <a:rPr lang="en-GB" sz="1250" dirty="0">
                <a:solidFill>
                  <a:prstClr val="black"/>
                </a:solidFill>
                <a:ea typeface="Calibri" panose="020F0502020204030204" pitchFamily="34" charset="0"/>
              </a:rPr>
              <a:t>During installation of a temporary piping system a worker sustained serious injuries when they stepped through an opening in the deck and fell 35 feet to the deck below.  The deck opening was fully enclosed by a scaffold barrier at the time of the accident.</a:t>
            </a:r>
          </a:p>
          <a:p>
            <a:pPr lvl="0"/>
            <a:endParaRPr lang="en-GB" sz="1250" dirty="0">
              <a:solidFill>
                <a:prstClr val="black"/>
              </a:solidFill>
              <a:ea typeface="Calibri" panose="020F0502020204030204" pitchFamily="34" charset="0"/>
            </a:endParaRPr>
          </a:p>
          <a:p>
            <a:pPr lvl="0"/>
            <a:r>
              <a:rPr lang="en-GB" sz="1250" dirty="0">
                <a:solidFill>
                  <a:prstClr val="black"/>
                </a:solidFill>
                <a:ea typeface="Calibri" panose="020F0502020204030204" pitchFamily="34" charset="0"/>
              </a:rPr>
              <a:t>A supervisor was preparing a hose to clean up a spill.  He needed help to run the hose across the barriered area.  The worker crossed the scaffold barrier with the supervisor’s knowledge.</a:t>
            </a:r>
          </a:p>
          <a:p>
            <a:pPr lvl="0"/>
            <a:endParaRPr lang="en-GB" sz="1250" dirty="0">
              <a:solidFill>
                <a:prstClr val="black"/>
              </a:solidFill>
              <a:ea typeface="Calibri" panose="020F0502020204030204" pitchFamily="34" charset="0"/>
            </a:endParaRPr>
          </a:p>
          <a:p>
            <a:pPr lvl="0"/>
            <a:r>
              <a:rPr lang="en-GB" sz="1250" dirty="0">
                <a:solidFill>
                  <a:prstClr val="black"/>
                </a:solidFill>
                <a:ea typeface="Calibri" panose="020F0502020204030204" pitchFamily="34" charset="0"/>
              </a:rPr>
              <a:t>As the work proceeded the employee gradually moved closer to the opening.  Whilst the worker was moving the hose, he took a step backwards and fell through the opening.</a:t>
            </a:r>
          </a:p>
        </p:txBody>
      </p:sp>
      <p:grpSp>
        <p:nvGrpSpPr>
          <p:cNvPr id="13" name="Group 12"/>
          <p:cNvGrpSpPr/>
          <p:nvPr/>
        </p:nvGrpSpPr>
        <p:grpSpPr>
          <a:xfrm>
            <a:off x="1676463" y="2690064"/>
            <a:ext cx="6142444" cy="1246495"/>
            <a:chOff x="1807484" y="2458157"/>
            <a:chExt cx="5803474" cy="1246495"/>
          </a:xfrm>
        </p:grpSpPr>
        <p:sp>
          <p:nvSpPr>
            <p:cNvPr id="9" name="Rectangle 8"/>
            <p:cNvSpPr/>
            <p:nvPr/>
          </p:nvSpPr>
          <p:spPr>
            <a:xfrm>
              <a:off x="2650265" y="2458157"/>
              <a:ext cx="4960693" cy="1246495"/>
            </a:xfrm>
            <a:prstGeom prst="rect">
              <a:avLst/>
            </a:prstGeom>
          </p:spPr>
          <p:txBody>
            <a:bodyPr wrap="square">
              <a:spAutoFit/>
            </a:bodyPr>
            <a:lstStyle/>
            <a:p>
              <a:pPr lvl="0"/>
              <a:r>
                <a:rPr lang="en-GB" sz="1250" b="1" dirty="0">
                  <a:solidFill>
                    <a:prstClr val="black"/>
                  </a:solidFill>
                  <a:ea typeface="Calibri" panose="020F0502020204030204" pitchFamily="34" charset="0"/>
                </a:rPr>
                <a:t>Leadership &amp; Behavioural Safety. </a:t>
              </a:r>
            </a:p>
            <a:p>
              <a:pPr marL="171450" lvl="0" indent="-171450">
                <a:buFont typeface="Arial" panose="020B0604020202020204" pitchFamily="34" charset="0"/>
                <a:buChar char="•"/>
              </a:pPr>
              <a:r>
                <a:rPr lang="en-GB" sz="1250" dirty="0">
                  <a:solidFill>
                    <a:prstClr val="black"/>
                  </a:solidFill>
                  <a:ea typeface="Calibri" panose="020F0502020204030204" pitchFamily="34" charset="0"/>
                </a:rPr>
                <a:t>Supervisor permitted employee to cross the scaffold barrier.  </a:t>
              </a:r>
            </a:p>
            <a:p>
              <a:pPr marL="171450" lvl="0" indent="-171450">
                <a:buFont typeface="Arial" panose="020B0604020202020204" pitchFamily="34" charset="0"/>
                <a:buChar char="•"/>
              </a:pPr>
              <a:r>
                <a:rPr lang="en-GB" sz="1250" dirty="0">
                  <a:solidFill>
                    <a:prstClr val="black"/>
                  </a:solidFill>
                  <a:ea typeface="Calibri" panose="020F0502020204030204" pitchFamily="34" charset="0"/>
                </a:rPr>
                <a:t>Team members routinely crossed barriers without any intervention from supervisors.</a:t>
              </a:r>
            </a:p>
            <a:p>
              <a:pPr marL="171450" lvl="0" indent="-171450">
                <a:buFont typeface="Arial" panose="020B0604020202020204" pitchFamily="34" charset="0"/>
                <a:buChar char="•"/>
              </a:pPr>
              <a:r>
                <a:rPr lang="en-GB" sz="1250" dirty="0">
                  <a:solidFill>
                    <a:prstClr val="black"/>
                  </a:solidFill>
                </a:rPr>
                <a:t>The worker crossed the barrier to assist his supervisor.  When a supervisor asks you to do something, some people may not feel empowered to say no.</a:t>
              </a:r>
              <a:endParaRPr lang="en-GB" sz="1250" dirty="0"/>
            </a:p>
          </p:txBody>
        </p:sp>
        <p:pic>
          <p:nvPicPr>
            <p:cNvPr id="27" name="Picture 26" descr="Icon&#10;&#10;Description automatically generated">
              <a:extLst>
                <a:ext uri="{FF2B5EF4-FFF2-40B4-BE49-F238E27FC236}">
                  <a16:creationId xmlns:a16="http://schemas.microsoft.com/office/drawing/2014/main" id="{F5BC48D6-8412-44A4-9DBB-E9307FCF9481}"/>
                </a:ext>
              </a:extLst>
            </p:cNvPr>
            <p:cNvPicPr>
              <a:picLocks noChangeAspect="1"/>
            </p:cNvPicPr>
            <p:nvPr/>
          </p:nvPicPr>
          <p:blipFill rotWithShape="1">
            <a:blip r:embed="rId10" cstate="hqprint">
              <a:extLst>
                <a:ext uri="{28A0092B-C50C-407E-A947-70E740481C1C}">
                  <a14:useLocalDpi xmlns:a14="http://schemas.microsoft.com/office/drawing/2010/main" val="0"/>
                </a:ext>
              </a:extLst>
            </a:blip>
            <a:srcRect b="27049"/>
            <a:stretch/>
          </p:blipFill>
          <p:spPr>
            <a:xfrm>
              <a:off x="1807484" y="2504049"/>
              <a:ext cx="770167" cy="561841"/>
            </a:xfrm>
            <a:prstGeom prst="rect">
              <a:avLst/>
            </a:prstGeom>
          </p:spPr>
        </p:pic>
      </p:grpSp>
      <p:sp>
        <p:nvSpPr>
          <p:cNvPr id="10" name="Rectangle 9"/>
          <p:cNvSpPr/>
          <p:nvPr/>
        </p:nvSpPr>
        <p:spPr>
          <a:xfrm>
            <a:off x="2673334" y="3512302"/>
            <a:ext cx="6475208" cy="276999"/>
          </a:xfrm>
          <a:prstGeom prst="rect">
            <a:avLst/>
          </a:prstGeom>
        </p:spPr>
        <p:txBody>
          <a:bodyPr wrap="square">
            <a:spAutoFit/>
          </a:bodyPr>
          <a:lstStyle/>
          <a:p>
            <a:pPr lvl="0"/>
            <a:endParaRPr lang="en-GB" sz="1200" dirty="0"/>
          </a:p>
        </p:txBody>
      </p:sp>
      <p:sp>
        <p:nvSpPr>
          <p:cNvPr id="11" name="TextBox 10"/>
          <p:cNvSpPr txBox="1"/>
          <p:nvPr/>
        </p:nvSpPr>
        <p:spPr>
          <a:xfrm>
            <a:off x="8227247" y="4533227"/>
            <a:ext cx="3897378" cy="669414"/>
          </a:xfrm>
          <a:prstGeom prst="rect">
            <a:avLst/>
          </a:prstGeom>
          <a:noFill/>
        </p:spPr>
        <p:txBody>
          <a:bodyPr wrap="square" rtlCol="0">
            <a:spAutoFit/>
          </a:bodyPr>
          <a:lstStyle/>
          <a:p>
            <a:pPr marL="285750" indent="-285750">
              <a:buFont typeface="Arial" panose="020B0604020202020204" pitchFamily="34" charset="0"/>
              <a:buChar char="•"/>
            </a:pPr>
            <a:r>
              <a:rPr lang="en-GB" sz="1250" b="1" i="1" dirty="0">
                <a:solidFill>
                  <a:srgbClr val="C00000"/>
                </a:solidFill>
              </a:rPr>
              <a:t>What action would you take if a Supervisor was requesting you to undertake a task you felt was unsafe?</a:t>
            </a:r>
          </a:p>
        </p:txBody>
      </p:sp>
      <p:pic>
        <p:nvPicPr>
          <p:cNvPr id="32" name="Picture 31">
            <a:extLst>
              <a:ext uri="{FF2B5EF4-FFF2-40B4-BE49-F238E27FC236}">
                <a16:creationId xmlns:a16="http://schemas.microsoft.com/office/drawing/2014/main" id="{5D241DD6-51A1-4E8F-BFB9-68BBFE556E4C}"/>
              </a:ext>
            </a:extLst>
          </p:cNvPr>
          <p:cNvPicPr>
            <a:picLocks noChangeAspect="1"/>
          </p:cNvPicPr>
          <p:nvPr/>
        </p:nvPicPr>
        <p:blipFill>
          <a:blip r:embed="rId16"/>
          <a:stretch>
            <a:fillRect/>
          </a:stretch>
        </p:blipFill>
        <p:spPr>
          <a:xfrm rot="21137793">
            <a:off x="9727935" y="3742829"/>
            <a:ext cx="1695655" cy="684211"/>
          </a:xfrm>
          <a:prstGeom prst="rect">
            <a:avLst/>
          </a:prstGeom>
        </p:spPr>
      </p:pic>
      <p:sp>
        <p:nvSpPr>
          <p:cNvPr id="15" name="TextBox 14"/>
          <p:cNvSpPr txBox="1"/>
          <p:nvPr/>
        </p:nvSpPr>
        <p:spPr>
          <a:xfrm>
            <a:off x="8227247" y="5274173"/>
            <a:ext cx="3503547" cy="477054"/>
          </a:xfrm>
          <a:prstGeom prst="rect">
            <a:avLst/>
          </a:prstGeom>
          <a:noFill/>
        </p:spPr>
        <p:txBody>
          <a:bodyPr wrap="square" rtlCol="0">
            <a:spAutoFit/>
          </a:bodyPr>
          <a:lstStyle/>
          <a:p>
            <a:pPr marL="285750" indent="-285750">
              <a:buFont typeface="Arial" panose="020B0604020202020204" pitchFamily="34" charset="0"/>
              <a:buChar char="•"/>
            </a:pPr>
            <a:r>
              <a:rPr lang="en-GB" sz="1250" b="1" i="1" dirty="0">
                <a:solidFill>
                  <a:srgbClr val="C00000"/>
                </a:solidFill>
              </a:rPr>
              <a:t>How do you manage barriers at your worksite?</a:t>
            </a:r>
          </a:p>
        </p:txBody>
      </p:sp>
      <p:cxnSp>
        <p:nvCxnSpPr>
          <p:cNvPr id="35" name="Straight Connector 34">
            <a:extLst>
              <a:ext uri="{FF2B5EF4-FFF2-40B4-BE49-F238E27FC236}">
                <a16:creationId xmlns:a16="http://schemas.microsoft.com/office/drawing/2014/main" id="{F1BB9ECC-BFD5-4FB4-83F1-64BB8301B1B8}"/>
              </a:ext>
            </a:extLst>
          </p:cNvPr>
          <p:cNvCxnSpPr>
            <a:cxnSpLocks/>
          </p:cNvCxnSpPr>
          <p:nvPr/>
        </p:nvCxnSpPr>
        <p:spPr>
          <a:xfrm>
            <a:off x="7908323" y="4335964"/>
            <a:ext cx="0" cy="1595730"/>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0B35080C-1144-4D0F-9A9A-A6E406E451A5}"/>
              </a:ext>
            </a:extLst>
          </p:cNvPr>
          <p:cNvSpPr txBox="1"/>
          <p:nvPr/>
        </p:nvSpPr>
        <p:spPr>
          <a:xfrm>
            <a:off x="2502271" y="4171922"/>
            <a:ext cx="5227010" cy="1438855"/>
          </a:xfrm>
          <a:prstGeom prst="rect">
            <a:avLst/>
          </a:prstGeom>
          <a:noFill/>
        </p:spPr>
        <p:txBody>
          <a:bodyPr wrap="square" rtlCol="0">
            <a:spAutoFit/>
          </a:bodyPr>
          <a:lstStyle/>
          <a:p>
            <a:r>
              <a:rPr lang="en-GB" sz="1250" b="1" dirty="0"/>
              <a:t>Human Factors in Risk Assessment</a:t>
            </a:r>
          </a:p>
          <a:p>
            <a:pPr marL="285750" indent="-285750">
              <a:buFont typeface="Arial" panose="020B0604020202020204" pitchFamily="34" charset="0"/>
              <a:buChar char="•"/>
            </a:pPr>
            <a:r>
              <a:rPr lang="en-GB" sz="1250" dirty="0"/>
              <a:t>The employee knew the opening was there but believed he could avoid it.</a:t>
            </a:r>
          </a:p>
          <a:p>
            <a:pPr marL="285750" indent="-285750">
              <a:buFont typeface="Arial" panose="020B0604020202020204" pitchFamily="34" charset="0"/>
              <a:buChar char="•"/>
            </a:pPr>
            <a:r>
              <a:rPr lang="en-GB" sz="1250" dirty="0"/>
              <a:t>When his attention became focused on the job, he stopped thinking about the hazard.  The brain ignores information which is ‘”irrelevant” to the immediate task, so it can concentrate mental resources on the task in hand.</a:t>
            </a:r>
          </a:p>
        </p:txBody>
      </p:sp>
      <p:pic>
        <p:nvPicPr>
          <p:cNvPr id="14" name="Picture 13">
            <a:extLst>
              <a:ext uri="{FF2B5EF4-FFF2-40B4-BE49-F238E27FC236}">
                <a16:creationId xmlns:a16="http://schemas.microsoft.com/office/drawing/2014/main" id="{D508A7C8-D91E-41DD-81EB-1A31BC11B255}"/>
              </a:ext>
            </a:extLst>
          </p:cNvPr>
          <p:cNvPicPr>
            <a:picLocks noChangeAspect="1"/>
          </p:cNvPicPr>
          <p:nvPr/>
        </p:nvPicPr>
        <p:blipFill>
          <a:blip r:embed="rId17"/>
          <a:stretch>
            <a:fillRect/>
          </a:stretch>
        </p:blipFill>
        <p:spPr>
          <a:xfrm>
            <a:off x="1794709" y="4231509"/>
            <a:ext cx="520402" cy="523200"/>
          </a:xfrm>
          <a:prstGeom prst="rect">
            <a:avLst/>
          </a:prstGeom>
        </p:spPr>
      </p:pic>
    </p:spTree>
    <p:extLst>
      <p:ext uri="{BB962C8B-B14F-4D97-AF65-F5344CB8AC3E}">
        <p14:creationId xmlns:p14="http://schemas.microsoft.com/office/powerpoint/2010/main" val="236525383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C5A5A1-7669-401E-8ABB-A964384B8739}"/>
              </a:ext>
            </a:extLst>
          </p:cNvPr>
          <p:cNvSpPr>
            <a:spLocks noGrp="1"/>
          </p:cNvSpPr>
          <p:nvPr>
            <p:ph type="title"/>
          </p:nvPr>
        </p:nvSpPr>
        <p:spPr>
          <a:xfrm>
            <a:off x="166473" y="-328939"/>
            <a:ext cx="11616906" cy="1325563"/>
          </a:xfrm>
        </p:spPr>
        <p:txBody>
          <a:bodyPr anchor="ctr">
            <a:normAutofit/>
          </a:bodyPr>
          <a:lstStyle/>
          <a:p>
            <a:r>
              <a:rPr lang="en-GB" sz="2800" b="1" dirty="0">
                <a:solidFill>
                  <a:schemeClr val="bg1">
                    <a:lumMod val="50000"/>
                  </a:schemeClr>
                </a:solidFill>
              </a:rPr>
              <a:t>HIDE THIS SLIDE</a:t>
            </a:r>
          </a:p>
        </p:txBody>
      </p:sp>
      <p:sp>
        <p:nvSpPr>
          <p:cNvPr id="12" name="TextBox 11">
            <a:extLst>
              <a:ext uri="{FF2B5EF4-FFF2-40B4-BE49-F238E27FC236}">
                <a16:creationId xmlns:a16="http://schemas.microsoft.com/office/drawing/2014/main" id="{12B107E5-399A-4C58-8D38-77F7116BE846}"/>
              </a:ext>
            </a:extLst>
          </p:cNvPr>
          <p:cNvSpPr txBox="1"/>
          <p:nvPr/>
        </p:nvSpPr>
        <p:spPr>
          <a:xfrm>
            <a:off x="519014" y="1086956"/>
            <a:ext cx="8845325" cy="5262979"/>
          </a:xfrm>
          <a:prstGeom prst="rect">
            <a:avLst/>
          </a:prstGeom>
          <a:noFill/>
        </p:spPr>
        <p:txBody>
          <a:bodyPr wrap="square">
            <a:spAutoFit/>
          </a:bodyPr>
          <a:lstStyle/>
          <a:p>
            <a:endParaRPr lang="en-US" sz="2400" dirty="0">
              <a:solidFill>
                <a:schemeClr val="bg1">
                  <a:lumMod val="50000"/>
                </a:schemeClr>
              </a:solidFill>
              <a:latin typeface="Calibri" panose="020F0502020204030204" pitchFamily="34" charset="0"/>
              <a:ea typeface="Calibri" panose="020F0502020204030204" pitchFamily="34" charset="0"/>
            </a:endParaRPr>
          </a:p>
          <a:p>
            <a:r>
              <a:rPr lang="en-US" sz="2400" dirty="0">
                <a:solidFill>
                  <a:schemeClr val="bg1">
                    <a:lumMod val="50000"/>
                  </a:schemeClr>
                </a:solidFill>
                <a:latin typeface="Calibri" panose="020F0502020204030204" pitchFamily="34" charset="0"/>
                <a:ea typeface="Calibri" panose="020F0502020204030204" pitchFamily="34" charset="0"/>
              </a:rPr>
              <a:t>This pack contains examples of events where human factors contributed to the incident. The applicable Human Factors subtopics are highlighted on each slide.</a:t>
            </a:r>
          </a:p>
          <a:p>
            <a:endParaRPr lang="en-US" sz="2400" dirty="0">
              <a:solidFill>
                <a:schemeClr val="bg1">
                  <a:lumMod val="50000"/>
                </a:schemeClr>
              </a:solidFill>
              <a:latin typeface="Calibri" panose="020F0502020204030204" pitchFamily="34" charset="0"/>
              <a:ea typeface="Calibri" panose="020F0502020204030204" pitchFamily="34" charset="0"/>
            </a:endParaRPr>
          </a:p>
          <a:p>
            <a:pPr marL="0" indent="0">
              <a:buNone/>
            </a:pPr>
            <a:r>
              <a:rPr lang="en-US" sz="2400" dirty="0">
                <a:solidFill>
                  <a:schemeClr val="bg1">
                    <a:lumMod val="50000"/>
                  </a:schemeClr>
                </a:solidFill>
              </a:rPr>
              <a:t>Whilst not all the incidents occurred within our industry, the learnings remain applicable.</a:t>
            </a:r>
          </a:p>
          <a:p>
            <a:pPr marL="0" indent="0">
              <a:buNone/>
            </a:pPr>
            <a:endParaRPr lang="en-US" sz="2400" dirty="0">
              <a:solidFill>
                <a:schemeClr val="bg1">
                  <a:lumMod val="50000"/>
                </a:schemeClr>
              </a:solidFill>
            </a:endParaRPr>
          </a:p>
          <a:p>
            <a:pPr marL="0" indent="0">
              <a:buNone/>
            </a:pPr>
            <a:r>
              <a:rPr lang="en-US" sz="2400" dirty="0">
                <a:solidFill>
                  <a:schemeClr val="bg1">
                    <a:lumMod val="50000"/>
                  </a:schemeClr>
                </a:solidFill>
              </a:rPr>
              <a:t>You may wish to use this pack during safety meetings or break it up and use the individual sheets for your toolbox talks.</a:t>
            </a:r>
            <a:endParaRPr lang="en-GB" sz="2400" dirty="0">
              <a:solidFill>
                <a:schemeClr val="bg1">
                  <a:lumMod val="50000"/>
                </a:schemeClr>
              </a:solidFill>
            </a:endParaRPr>
          </a:p>
          <a:p>
            <a:endParaRPr lang="en-US" sz="2400" dirty="0">
              <a:solidFill>
                <a:schemeClr val="bg1">
                  <a:lumMod val="50000"/>
                </a:schemeClr>
              </a:solidFill>
              <a:latin typeface="Calibri" panose="020F0502020204030204" pitchFamily="34" charset="0"/>
              <a:ea typeface="Calibri" panose="020F0502020204030204" pitchFamily="34" charset="0"/>
            </a:endParaRPr>
          </a:p>
          <a:p>
            <a:pPr lvl="0"/>
            <a:endParaRPr lang="en-GB" sz="2400" dirty="0">
              <a:solidFill>
                <a:schemeClr val="bg1">
                  <a:lumMod val="50000"/>
                </a:schemeClr>
              </a:solidFill>
              <a:effectLst/>
              <a:latin typeface="Calibri" panose="020F0502020204030204" pitchFamily="34" charset="0"/>
              <a:ea typeface="Calibri" panose="020F0502020204030204" pitchFamily="34" charset="0"/>
            </a:endParaRPr>
          </a:p>
          <a:p>
            <a:pPr lvl="0"/>
            <a:endParaRPr lang="en-GB" sz="2400" dirty="0">
              <a:solidFill>
                <a:schemeClr val="bg1">
                  <a:lumMod val="50000"/>
                </a:schemeClr>
              </a:solidFill>
              <a:latin typeface="Calibri" panose="020F0502020204030204" pitchFamily="34" charset="0"/>
              <a:ea typeface="Calibri" panose="020F0502020204030204" pitchFamily="34" charset="0"/>
            </a:endParaRPr>
          </a:p>
          <a:p>
            <a:pPr lvl="0"/>
            <a:endParaRPr lang="en-GB" sz="2400" dirty="0">
              <a:solidFill>
                <a:schemeClr val="bg1">
                  <a:lumMod val="50000"/>
                </a:schemeClr>
              </a:solidFill>
              <a:effectLst/>
              <a:latin typeface="Calibri" panose="020F0502020204030204" pitchFamily="34" charset="0"/>
              <a:ea typeface="Calibri" panose="020F0502020204030204" pitchFamily="34" charset="0"/>
            </a:endParaRPr>
          </a:p>
        </p:txBody>
      </p:sp>
      <p:sp>
        <p:nvSpPr>
          <p:cNvPr id="4" name="TextBox 3">
            <a:extLst>
              <a:ext uri="{FF2B5EF4-FFF2-40B4-BE49-F238E27FC236}">
                <a16:creationId xmlns:a16="http://schemas.microsoft.com/office/drawing/2014/main" id="{7B456636-3BBD-437C-83EC-DDFB65A67FB3}"/>
              </a:ext>
            </a:extLst>
          </p:cNvPr>
          <p:cNvSpPr txBox="1"/>
          <p:nvPr/>
        </p:nvSpPr>
        <p:spPr>
          <a:xfrm>
            <a:off x="312511" y="6193915"/>
            <a:ext cx="2998059" cy="376516"/>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latin typeface="YRGAWA+TADGRUNGECAPS-Regular" pitchFamily="2" charset="0"/>
            </a:endParaRPr>
          </a:p>
        </p:txBody>
      </p:sp>
    </p:spTree>
    <p:extLst>
      <p:ext uri="{BB962C8B-B14F-4D97-AF65-F5344CB8AC3E}">
        <p14:creationId xmlns:p14="http://schemas.microsoft.com/office/powerpoint/2010/main" val="37736640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C5A5A1-7669-401E-8ABB-A964384B8739}"/>
              </a:ext>
            </a:extLst>
          </p:cNvPr>
          <p:cNvSpPr>
            <a:spLocks noGrp="1"/>
          </p:cNvSpPr>
          <p:nvPr>
            <p:ph type="title"/>
          </p:nvPr>
        </p:nvSpPr>
        <p:spPr>
          <a:xfrm>
            <a:off x="166473" y="-328939"/>
            <a:ext cx="11616906" cy="1325563"/>
          </a:xfrm>
        </p:spPr>
        <p:txBody>
          <a:bodyPr anchor="ctr">
            <a:normAutofit/>
          </a:bodyPr>
          <a:lstStyle/>
          <a:p>
            <a:r>
              <a:rPr lang="en-US" sz="2800" b="1" dirty="0"/>
              <a:t>What is Human Factors?</a:t>
            </a:r>
            <a:endParaRPr lang="en-GB" sz="2800" b="1" dirty="0"/>
          </a:p>
        </p:txBody>
      </p:sp>
      <p:sp>
        <p:nvSpPr>
          <p:cNvPr id="12" name="TextBox 11">
            <a:extLst>
              <a:ext uri="{FF2B5EF4-FFF2-40B4-BE49-F238E27FC236}">
                <a16:creationId xmlns:a16="http://schemas.microsoft.com/office/drawing/2014/main" id="{12B107E5-399A-4C58-8D38-77F7116BE846}"/>
              </a:ext>
            </a:extLst>
          </p:cNvPr>
          <p:cNvSpPr txBox="1"/>
          <p:nvPr/>
        </p:nvSpPr>
        <p:spPr>
          <a:xfrm>
            <a:off x="166473" y="549747"/>
            <a:ext cx="11379204" cy="1569660"/>
          </a:xfrm>
          <a:prstGeom prst="rect">
            <a:avLst/>
          </a:prstGeom>
          <a:noFill/>
        </p:spPr>
        <p:txBody>
          <a:bodyPr wrap="square">
            <a:spAutoFit/>
          </a:bodyPr>
          <a:lstStyle/>
          <a:p>
            <a:pPr lvl="0"/>
            <a:endParaRPr lang="en-GB" sz="1600" b="1" dirty="0">
              <a:effectLst/>
              <a:latin typeface="Calibri" panose="020F0502020204030204" pitchFamily="34" charset="0"/>
              <a:ea typeface="Calibri" panose="020F0502020204030204" pitchFamily="34" charset="0"/>
            </a:endParaRPr>
          </a:p>
          <a:p>
            <a:pPr algn="just"/>
            <a:r>
              <a:rPr lang="en-GB" sz="1600" dirty="0"/>
              <a:t>Human Factors is about understanding the interactions between people and all aspects of how work is designed and organised in order to find ways to improve performance and safety.</a:t>
            </a:r>
            <a:r>
              <a:rPr lang="en-US" sz="1600" b="0" i="0" dirty="0">
                <a:solidFill>
                  <a:schemeClr val="tx1">
                    <a:lumMod val="75000"/>
                    <a:lumOff val="25000"/>
                  </a:schemeClr>
                </a:solidFill>
                <a:effectLst/>
              </a:rPr>
              <a:t>  Investigations from across our industry tell us that human factors lie at the root of serious incidents.  If we can </a:t>
            </a:r>
            <a:r>
              <a:rPr lang="en-US" sz="1600" b="0" i="0" dirty="0" err="1">
                <a:solidFill>
                  <a:schemeClr val="tx1">
                    <a:lumMod val="75000"/>
                    <a:lumOff val="25000"/>
                  </a:schemeClr>
                </a:solidFill>
                <a:effectLst/>
              </a:rPr>
              <a:t>recognise</a:t>
            </a:r>
            <a:r>
              <a:rPr lang="en-US" sz="1600" b="0" i="0" dirty="0">
                <a:solidFill>
                  <a:schemeClr val="tx1">
                    <a:lumMod val="75000"/>
                    <a:lumOff val="25000"/>
                  </a:schemeClr>
                </a:solidFill>
                <a:effectLst/>
              </a:rPr>
              <a:t> when these factors arise in our activities, we can learn how to manage them and prevent harm.</a:t>
            </a:r>
          </a:p>
          <a:p>
            <a:pPr algn="just"/>
            <a:endParaRPr lang="en-US" sz="1600" dirty="0">
              <a:solidFill>
                <a:schemeClr val="tx1">
                  <a:lumMod val="75000"/>
                  <a:lumOff val="25000"/>
                </a:schemeClr>
              </a:solidFill>
            </a:endParaRPr>
          </a:p>
          <a:p>
            <a:pPr algn="just" fontAlgn="base"/>
            <a:r>
              <a:rPr lang="en-US" sz="1600" i="0" dirty="0">
                <a:effectLst/>
              </a:rPr>
              <a:t>Human Factors can be broken down into a series of basic subtopics:</a:t>
            </a:r>
            <a:endParaRPr lang="en-GB" sz="1600" b="1" dirty="0">
              <a:effectLst/>
              <a:latin typeface="Calibri" panose="020F0502020204030204" pitchFamily="34" charset="0"/>
              <a:ea typeface="Calibri" panose="020F0502020204030204" pitchFamily="34" charset="0"/>
            </a:endParaRPr>
          </a:p>
        </p:txBody>
      </p:sp>
      <p:sp>
        <p:nvSpPr>
          <p:cNvPr id="8" name="TextBox 7">
            <a:extLst>
              <a:ext uri="{FF2B5EF4-FFF2-40B4-BE49-F238E27FC236}">
                <a16:creationId xmlns:a16="http://schemas.microsoft.com/office/drawing/2014/main" id="{C7379A81-EC96-42BB-A4E2-8216EB57FDB2}"/>
              </a:ext>
            </a:extLst>
          </p:cNvPr>
          <p:cNvSpPr txBox="1"/>
          <p:nvPr/>
        </p:nvSpPr>
        <p:spPr>
          <a:xfrm>
            <a:off x="312511" y="6193915"/>
            <a:ext cx="2998059" cy="376516"/>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latin typeface="YRGAWA+TADGRUNGECAPS-Regular" pitchFamily="2" charset="0"/>
            </a:endParaRPr>
          </a:p>
        </p:txBody>
      </p:sp>
      <p:grpSp>
        <p:nvGrpSpPr>
          <p:cNvPr id="6" name="Group 5">
            <a:extLst>
              <a:ext uri="{FF2B5EF4-FFF2-40B4-BE49-F238E27FC236}">
                <a16:creationId xmlns:a16="http://schemas.microsoft.com/office/drawing/2014/main" id="{6C1C1DAB-0C34-48AB-9946-FDB09BCF4774}"/>
              </a:ext>
            </a:extLst>
          </p:cNvPr>
          <p:cNvGrpSpPr>
            <a:grpSpLocks noChangeAspect="1"/>
          </p:cNvGrpSpPr>
          <p:nvPr/>
        </p:nvGrpSpPr>
        <p:grpSpPr>
          <a:xfrm>
            <a:off x="1165381" y="2349430"/>
            <a:ext cx="9619089" cy="3185096"/>
            <a:chOff x="0" y="554193"/>
            <a:chExt cx="11471608" cy="3798507"/>
          </a:xfrm>
        </p:grpSpPr>
        <p:pic>
          <p:nvPicPr>
            <p:cNvPr id="7" name="Picture 6" descr="Icon&#10;&#10;Description automatically generated">
              <a:extLst>
                <a:ext uri="{FF2B5EF4-FFF2-40B4-BE49-F238E27FC236}">
                  <a16:creationId xmlns:a16="http://schemas.microsoft.com/office/drawing/2014/main" id="{A19E0EC2-EEBE-4DF9-A4BB-D73AE232F81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69401" y="2552700"/>
              <a:ext cx="1800000" cy="1800000"/>
            </a:xfrm>
            <a:prstGeom prst="rect">
              <a:avLst/>
            </a:prstGeom>
          </p:spPr>
        </p:pic>
        <p:pic>
          <p:nvPicPr>
            <p:cNvPr id="9" name="Picture 8" descr="Text&#10;&#10;Description automatically generated with medium confidence">
              <a:extLst>
                <a:ext uri="{FF2B5EF4-FFF2-40B4-BE49-F238E27FC236}">
                  <a16:creationId xmlns:a16="http://schemas.microsoft.com/office/drawing/2014/main" id="{88F31B74-1EAB-4E9F-A2E0-A4309F13D11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67195" y="2552700"/>
              <a:ext cx="1800000" cy="1800000"/>
            </a:xfrm>
            <a:prstGeom prst="rect">
              <a:avLst/>
            </a:prstGeom>
          </p:spPr>
        </p:pic>
        <p:pic>
          <p:nvPicPr>
            <p:cNvPr id="10" name="Picture 9" descr="Icon&#10;&#10;Description automatically generated with low confidence">
              <a:extLst>
                <a:ext uri="{FF2B5EF4-FFF2-40B4-BE49-F238E27FC236}">
                  <a16:creationId xmlns:a16="http://schemas.microsoft.com/office/drawing/2014/main" id="{7988BBE1-365E-446D-8960-4492FE38979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964988" y="2552700"/>
              <a:ext cx="1800000" cy="1800000"/>
            </a:xfrm>
            <a:prstGeom prst="rect">
              <a:avLst/>
            </a:prstGeom>
          </p:spPr>
        </p:pic>
        <p:pic>
          <p:nvPicPr>
            <p:cNvPr id="11" name="Picture 10">
              <a:extLst>
                <a:ext uri="{FF2B5EF4-FFF2-40B4-BE49-F238E27FC236}">
                  <a16:creationId xmlns:a16="http://schemas.microsoft.com/office/drawing/2014/main" id="{6AEE311D-EB19-4BAE-B986-A68F86D440D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062782" y="2552700"/>
              <a:ext cx="1800000" cy="1800000"/>
            </a:xfrm>
            <a:prstGeom prst="rect">
              <a:avLst/>
            </a:prstGeom>
          </p:spPr>
        </p:pic>
        <p:pic>
          <p:nvPicPr>
            <p:cNvPr id="13" name="Picture 12" descr="A picture containing icon&#10;&#10;Description automatically generated">
              <a:extLst>
                <a:ext uri="{FF2B5EF4-FFF2-40B4-BE49-F238E27FC236}">
                  <a16:creationId xmlns:a16="http://schemas.microsoft.com/office/drawing/2014/main" id="{1E469220-FE07-4F3F-BFE9-715A48A9CE3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2552700"/>
              <a:ext cx="2121151" cy="1800000"/>
            </a:xfrm>
            <a:prstGeom prst="rect">
              <a:avLst/>
            </a:prstGeom>
          </p:spPr>
        </p:pic>
        <p:pic>
          <p:nvPicPr>
            <p:cNvPr id="14" name="Picture 13" descr="Icon&#10;&#10;Description automatically generated">
              <a:extLst>
                <a:ext uri="{FF2B5EF4-FFF2-40B4-BE49-F238E27FC236}">
                  <a16:creationId xmlns:a16="http://schemas.microsoft.com/office/drawing/2014/main" id="{F38BC011-3F02-4946-A3F2-43DA56BFAAB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671608" y="554193"/>
              <a:ext cx="1800000" cy="1800000"/>
            </a:xfrm>
            <a:prstGeom prst="rect">
              <a:avLst/>
            </a:prstGeom>
          </p:spPr>
        </p:pic>
        <p:pic>
          <p:nvPicPr>
            <p:cNvPr id="15" name="Picture 14" descr="A picture containing text&#10;&#10;Description automatically generated">
              <a:extLst>
                <a:ext uri="{FF2B5EF4-FFF2-40B4-BE49-F238E27FC236}">
                  <a16:creationId xmlns:a16="http://schemas.microsoft.com/office/drawing/2014/main" id="{52FDAF8B-AC11-4278-8082-19D794B0569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769401" y="554193"/>
              <a:ext cx="1800000" cy="1800000"/>
            </a:xfrm>
            <a:prstGeom prst="rect">
              <a:avLst/>
            </a:prstGeom>
          </p:spPr>
        </p:pic>
        <p:pic>
          <p:nvPicPr>
            <p:cNvPr id="16" name="Picture 15" descr="Icon&#10;&#10;Description automatically generated">
              <a:extLst>
                <a:ext uri="{FF2B5EF4-FFF2-40B4-BE49-F238E27FC236}">
                  <a16:creationId xmlns:a16="http://schemas.microsoft.com/office/drawing/2014/main" id="{7A3A5D99-A766-447F-A458-D259675EB86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867195" y="554193"/>
              <a:ext cx="1800000" cy="1800000"/>
            </a:xfrm>
            <a:prstGeom prst="rect">
              <a:avLst/>
            </a:prstGeom>
          </p:spPr>
        </p:pic>
        <p:pic>
          <p:nvPicPr>
            <p:cNvPr id="17" name="Picture 16" descr="A picture containing text, athletic game, sport&#10;&#10;Description automatically generated">
              <a:extLst>
                <a:ext uri="{FF2B5EF4-FFF2-40B4-BE49-F238E27FC236}">
                  <a16:creationId xmlns:a16="http://schemas.microsoft.com/office/drawing/2014/main" id="{0F7103A7-E17D-4E2A-BF4A-43E3A75D43E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964988" y="554193"/>
              <a:ext cx="1800000" cy="1800000"/>
            </a:xfrm>
            <a:prstGeom prst="rect">
              <a:avLst/>
            </a:prstGeom>
          </p:spPr>
        </p:pic>
        <p:pic>
          <p:nvPicPr>
            <p:cNvPr id="18" name="Picture 17" descr="A picture containing icon&#10;&#10;Description automatically generated">
              <a:extLst>
                <a:ext uri="{FF2B5EF4-FFF2-40B4-BE49-F238E27FC236}">
                  <a16:creationId xmlns:a16="http://schemas.microsoft.com/office/drawing/2014/main" id="{EF8B334C-5329-4093-9691-48875BE485FC}"/>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062782" y="554193"/>
              <a:ext cx="1800000" cy="1800000"/>
            </a:xfrm>
            <a:prstGeom prst="rect">
              <a:avLst/>
            </a:prstGeom>
          </p:spPr>
        </p:pic>
        <p:pic>
          <p:nvPicPr>
            <p:cNvPr id="19" name="Picture 18" descr="Text&#10;&#10;Description automatically generated">
              <a:extLst>
                <a:ext uri="{FF2B5EF4-FFF2-40B4-BE49-F238E27FC236}">
                  <a16:creationId xmlns:a16="http://schemas.microsoft.com/office/drawing/2014/main" id="{C8D5FCF5-51BC-466E-96B5-16F58ADD4F4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60575" y="554193"/>
              <a:ext cx="1800000" cy="1800000"/>
            </a:xfrm>
            <a:prstGeom prst="rect">
              <a:avLst/>
            </a:prstGeom>
          </p:spPr>
        </p:pic>
        <p:pic>
          <p:nvPicPr>
            <p:cNvPr id="20" name="Picture 19" descr="Icon&#10;&#10;Description automatically generated">
              <a:extLst>
                <a:ext uri="{FF2B5EF4-FFF2-40B4-BE49-F238E27FC236}">
                  <a16:creationId xmlns:a16="http://schemas.microsoft.com/office/drawing/2014/main" id="{A3A9E451-E0D4-4660-86E1-9EE3187B0F0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671608" y="2552700"/>
              <a:ext cx="1800000" cy="1800000"/>
            </a:xfrm>
            <a:prstGeom prst="rect">
              <a:avLst/>
            </a:prstGeom>
          </p:spPr>
        </p:pic>
      </p:grpSp>
    </p:spTree>
    <p:extLst>
      <p:ext uri="{BB962C8B-B14F-4D97-AF65-F5344CB8AC3E}">
        <p14:creationId xmlns:p14="http://schemas.microsoft.com/office/powerpoint/2010/main" val="16638871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7493E55-DD9A-4B7C-9EDC-AC346F0602F7}"/>
              </a:ext>
            </a:extLst>
          </p:cNvPr>
          <p:cNvSpPr/>
          <p:nvPr/>
        </p:nvSpPr>
        <p:spPr>
          <a:xfrm>
            <a:off x="0" y="0"/>
            <a:ext cx="1655545" cy="5931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8" name="Picture 57" descr="Icon&#10;&#10;Description automatically generated">
            <a:extLst>
              <a:ext uri="{FF2B5EF4-FFF2-40B4-BE49-F238E27FC236}">
                <a16:creationId xmlns:a16="http://schemas.microsoft.com/office/drawing/2014/main" id="{F19CA3D8-3C10-4B49-89A2-19FEF838724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5755" y="4148144"/>
            <a:ext cx="770167" cy="770167"/>
          </a:xfrm>
          <a:prstGeom prst="rect">
            <a:avLst/>
          </a:prstGeom>
        </p:spPr>
      </p:pic>
      <p:pic>
        <p:nvPicPr>
          <p:cNvPr id="59" name="Picture 58" descr="Text&#10;&#10;Description automatically generated with medium confidence">
            <a:extLst>
              <a:ext uri="{FF2B5EF4-FFF2-40B4-BE49-F238E27FC236}">
                <a16:creationId xmlns:a16="http://schemas.microsoft.com/office/drawing/2014/main" id="{A10086B5-4E40-4F08-BCC9-91D128411C7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5755" y="3247186"/>
            <a:ext cx="770167" cy="770167"/>
          </a:xfrm>
          <a:prstGeom prst="rect">
            <a:avLst/>
          </a:prstGeom>
        </p:spPr>
      </p:pic>
      <p:pic>
        <p:nvPicPr>
          <p:cNvPr id="60" name="Picture 59" descr="Icon&#10;&#10;Description automatically generated with low confidence">
            <a:extLst>
              <a:ext uri="{FF2B5EF4-FFF2-40B4-BE49-F238E27FC236}">
                <a16:creationId xmlns:a16="http://schemas.microsoft.com/office/drawing/2014/main" id="{C204B5DF-5A14-4D7E-9AD2-B02DE492857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5755" y="2346228"/>
            <a:ext cx="770167" cy="770167"/>
          </a:xfrm>
          <a:prstGeom prst="rect">
            <a:avLst/>
          </a:prstGeom>
        </p:spPr>
      </p:pic>
      <p:pic>
        <p:nvPicPr>
          <p:cNvPr id="61" name="Picture 60">
            <a:extLst>
              <a:ext uri="{FF2B5EF4-FFF2-40B4-BE49-F238E27FC236}">
                <a16:creationId xmlns:a16="http://schemas.microsoft.com/office/drawing/2014/main" id="{1F49363F-9423-430D-9CC0-1A285CFD0F8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5755" y="1445270"/>
            <a:ext cx="770167" cy="770167"/>
          </a:xfrm>
          <a:prstGeom prst="rect">
            <a:avLst/>
          </a:prstGeom>
        </p:spPr>
      </p:pic>
      <p:pic>
        <p:nvPicPr>
          <p:cNvPr id="63" name="Picture 62" descr="Icon&#10;&#10;Description automatically generated">
            <a:extLst>
              <a:ext uri="{FF2B5EF4-FFF2-40B4-BE49-F238E27FC236}">
                <a16:creationId xmlns:a16="http://schemas.microsoft.com/office/drawing/2014/main" id="{F411F54D-A56B-4EB4-BA45-DD2772642BD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375" y="4598623"/>
            <a:ext cx="770167" cy="770167"/>
          </a:xfrm>
          <a:prstGeom prst="rect">
            <a:avLst/>
          </a:prstGeom>
        </p:spPr>
      </p:pic>
      <p:pic>
        <p:nvPicPr>
          <p:cNvPr id="64" name="Picture 63" descr="A picture containing text&#10;&#10;Description automatically generated">
            <a:extLst>
              <a:ext uri="{FF2B5EF4-FFF2-40B4-BE49-F238E27FC236}">
                <a16:creationId xmlns:a16="http://schemas.microsoft.com/office/drawing/2014/main" id="{7220167E-6F39-48DC-AF29-7CBE437A1CF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375" y="3697665"/>
            <a:ext cx="770167" cy="770167"/>
          </a:xfrm>
          <a:prstGeom prst="rect">
            <a:avLst/>
          </a:prstGeom>
        </p:spPr>
      </p:pic>
      <p:pic>
        <p:nvPicPr>
          <p:cNvPr id="65" name="Picture 64" descr="Icon&#10;&#10;Description automatically generated">
            <a:extLst>
              <a:ext uri="{FF2B5EF4-FFF2-40B4-BE49-F238E27FC236}">
                <a16:creationId xmlns:a16="http://schemas.microsoft.com/office/drawing/2014/main" id="{F5BC48D6-8412-44A4-9DBB-E9307FCF948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7375" y="2796707"/>
            <a:ext cx="770167" cy="770167"/>
          </a:xfrm>
          <a:prstGeom prst="rect">
            <a:avLst/>
          </a:prstGeom>
        </p:spPr>
      </p:pic>
      <p:pic>
        <p:nvPicPr>
          <p:cNvPr id="66" name="Picture 65" descr="A picture containing text, athletic game, sport&#10;&#10;Description automatically generated">
            <a:extLst>
              <a:ext uri="{FF2B5EF4-FFF2-40B4-BE49-F238E27FC236}">
                <a16:creationId xmlns:a16="http://schemas.microsoft.com/office/drawing/2014/main" id="{7B8651D5-C600-4E17-AA8D-75B71B38A13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375" y="1895749"/>
            <a:ext cx="770167" cy="770167"/>
          </a:xfrm>
          <a:prstGeom prst="rect">
            <a:avLst/>
          </a:prstGeom>
        </p:spPr>
      </p:pic>
      <p:pic>
        <p:nvPicPr>
          <p:cNvPr id="67" name="Picture 66" descr="A picture containing icon&#10;&#10;Description automatically generated">
            <a:extLst>
              <a:ext uri="{FF2B5EF4-FFF2-40B4-BE49-F238E27FC236}">
                <a16:creationId xmlns:a16="http://schemas.microsoft.com/office/drawing/2014/main" id="{7AEB09B9-E2AA-4812-BDBF-D4493CF1675F}"/>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7375" y="994791"/>
            <a:ext cx="770167" cy="770167"/>
          </a:xfrm>
          <a:prstGeom prst="rect">
            <a:avLst/>
          </a:prstGeom>
        </p:spPr>
      </p:pic>
      <p:pic>
        <p:nvPicPr>
          <p:cNvPr id="68" name="Picture 67" descr="Text&#10;&#10;Description automatically generated">
            <a:extLst>
              <a:ext uri="{FF2B5EF4-FFF2-40B4-BE49-F238E27FC236}">
                <a16:creationId xmlns:a16="http://schemas.microsoft.com/office/drawing/2014/main" id="{C9011097-E2AA-401E-9A19-BF09F07E882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7375" y="93833"/>
            <a:ext cx="770167" cy="770167"/>
          </a:xfrm>
          <a:prstGeom prst="rect">
            <a:avLst/>
          </a:prstGeom>
        </p:spPr>
      </p:pic>
      <p:pic>
        <p:nvPicPr>
          <p:cNvPr id="69" name="Picture 68" descr="Icon&#10;&#10;Description automatically generated">
            <a:extLst>
              <a:ext uri="{FF2B5EF4-FFF2-40B4-BE49-F238E27FC236}">
                <a16:creationId xmlns:a16="http://schemas.microsoft.com/office/drawing/2014/main" id="{64086A43-DFDF-4D50-8624-AA4C0C67F97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95755" y="5049097"/>
            <a:ext cx="770167" cy="770167"/>
          </a:xfrm>
          <a:prstGeom prst="rect">
            <a:avLst/>
          </a:prstGeom>
        </p:spPr>
      </p:pic>
      <p:cxnSp>
        <p:nvCxnSpPr>
          <p:cNvPr id="5" name="Straight Connector 4">
            <a:extLst>
              <a:ext uri="{FF2B5EF4-FFF2-40B4-BE49-F238E27FC236}">
                <a16:creationId xmlns:a16="http://schemas.microsoft.com/office/drawing/2014/main" id="{341E5742-ADBD-4129-93AC-620BDC75691B}"/>
              </a:ext>
            </a:extLst>
          </p:cNvPr>
          <p:cNvCxnSpPr>
            <a:cxnSpLocks/>
          </p:cNvCxnSpPr>
          <p:nvPr/>
        </p:nvCxnSpPr>
        <p:spPr>
          <a:xfrm>
            <a:off x="1655545" y="0"/>
            <a:ext cx="0" cy="5931694"/>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6745E5A-2A90-4C8A-BB8D-DD0979FA5F5B}"/>
              </a:ext>
            </a:extLst>
          </p:cNvPr>
          <p:cNvSpPr txBox="1"/>
          <p:nvPr/>
        </p:nvSpPr>
        <p:spPr>
          <a:xfrm>
            <a:off x="312511" y="6193915"/>
            <a:ext cx="2998059" cy="376516"/>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latin typeface="YRGAWA+TADGRUNGECAPS-Regular" pitchFamily="2" charset="0"/>
            </a:endParaRPr>
          </a:p>
        </p:txBody>
      </p:sp>
      <p:pic>
        <p:nvPicPr>
          <p:cNvPr id="62" name="Picture 61" descr="A picture containing icon&#10;&#10;Description automatically generated">
            <a:extLst>
              <a:ext uri="{FF2B5EF4-FFF2-40B4-BE49-F238E27FC236}">
                <a16:creationId xmlns:a16="http://schemas.microsoft.com/office/drawing/2014/main" id="{AA999872-8B92-4108-A80E-FED3B40566F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27049" y="544312"/>
            <a:ext cx="907578" cy="770167"/>
          </a:xfrm>
          <a:prstGeom prst="rect">
            <a:avLst/>
          </a:prstGeom>
        </p:spPr>
      </p:pic>
      <p:sp>
        <p:nvSpPr>
          <p:cNvPr id="23" name="Title 1">
            <a:extLst>
              <a:ext uri="{FF2B5EF4-FFF2-40B4-BE49-F238E27FC236}">
                <a16:creationId xmlns:a16="http://schemas.microsoft.com/office/drawing/2014/main" id="{C01FFC61-72AC-495E-ABEA-268B775E2780}"/>
              </a:ext>
            </a:extLst>
          </p:cNvPr>
          <p:cNvSpPr>
            <a:spLocks noGrp="1"/>
          </p:cNvSpPr>
          <p:nvPr>
            <p:ph type="title"/>
          </p:nvPr>
        </p:nvSpPr>
        <p:spPr>
          <a:xfrm>
            <a:off x="1830989" y="151234"/>
            <a:ext cx="5143436" cy="839315"/>
          </a:xfrm>
        </p:spPr>
        <p:txBody>
          <a:bodyPr anchor="ctr">
            <a:normAutofit fontScale="90000"/>
          </a:bodyPr>
          <a:lstStyle/>
          <a:p>
            <a:r>
              <a:rPr lang="en-GB" sz="2800" b="1" dirty="0"/>
              <a:t>Awareness of Risk </a:t>
            </a:r>
            <a:br>
              <a:rPr lang="en-GB" sz="2800" b="1" dirty="0"/>
            </a:br>
            <a:r>
              <a:rPr lang="en-GB" sz="2800" b="1" dirty="0"/>
              <a:t>- Helicopters</a:t>
            </a:r>
          </a:p>
        </p:txBody>
      </p:sp>
      <p:sp>
        <p:nvSpPr>
          <p:cNvPr id="24" name="TextBox 23">
            <a:extLst>
              <a:ext uri="{FF2B5EF4-FFF2-40B4-BE49-F238E27FC236}">
                <a16:creationId xmlns:a16="http://schemas.microsoft.com/office/drawing/2014/main" id="{BC1C8031-8ACD-40F1-880E-20040A147518}"/>
              </a:ext>
            </a:extLst>
          </p:cNvPr>
          <p:cNvSpPr txBox="1"/>
          <p:nvPr/>
        </p:nvSpPr>
        <p:spPr>
          <a:xfrm>
            <a:off x="6978841" y="194845"/>
            <a:ext cx="5143437" cy="1169551"/>
          </a:xfrm>
          <a:prstGeom prst="rect">
            <a:avLst/>
          </a:prstGeom>
          <a:noFill/>
        </p:spPr>
        <p:txBody>
          <a:bodyPr wrap="square">
            <a:spAutoFit/>
          </a:bodyPr>
          <a:lstStyle/>
          <a:p>
            <a:pPr marL="144000" lvl="0" indent="-144000">
              <a:buFont typeface="Arial" panose="020B0604020202020204" pitchFamily="34" charset="0"/>
              <a:buChar char="•"/>
            </a:pPr>
            <a:r>
              <a:rPr lang="en-GB" sz="1400" dirty="0"/>
              <a:t>Remember how you felt the first time you heard the roaring sound, the thunderous vibration &amp; gusting downdraft of a running helicopter? </a:t>
            </a:r>
          </a:p>
          <a:p>
            <a:pPr marL="144000" lvl="0" indent="-144000">
              <a:buFont typeface="Arial" panose="020B0604020202020204" pitchFamily="34" charset="0"/>
              <a:buChar char="•"/>
            </a:pPr>
            <a:r>
              <a:rPr lang="en-GB" sz="1400" dirty="0"/>
              <a:t>How do you maintain your awareness of risks?</a:t>
            </a:r>
          </a:p>
          <a:p>
            <a:pPr marL="144000" lvl="0" indent="-144000">
              <a:buFont typeface="Arial" panose="020B0604020202020204" pitchFamily="34" charset="0"/>
              <a:buChar char="•"/>
            </a:pPr>
            <a:endParaRPr lang="en-GB" sz="1400" dirty="0"/>
          </a:p>
        </p:txBody>
      </p:sp>
      <p:grpSp>
        <p:nvGrpSpPr>
          <p:cNvPr id="1030" name="Group 1029">
            <a:extLst>
              <a:ext uri="{FF2B5EF4-FFF2-40B4-BE49-F238E27FC236}">
                <a16:creationId xmlns:a16="http://schemas.microsoft.com/office/drawing/2014/main" id="{12EA281E-E899-47CB-B876-B0CF4C942842}"/>
              </a:ext>
            </a:extLst>
          </p:cNvPr>
          <p:cNvGrpSpPr>
            <a:grpSpLocks noChangeAspect="1"/>
          </p:cNvGrpSpPr>
          <p:nvPr/>
        </p:nvGrpSpPr>
        <p:grpSpPr>
          <a:xfrm>
            <a:off x="8961515" y="2871244"/>
            <a:ext cx="4223331" cy="1541176"/>
            <a:chOff x="9446074" y="2665916"/>
            <a:chExt cx="2362200" cy="862013"/>
          </a:xfrm>
        </p:grpSpPr>
        <p:sp>
          <p:nvSpPr>
            <p:cNvPr id="83" name="Freeform 12">
              <a:extLst>
                <a:ext uri="{FF2B5EF4-FFF2-40B4-BE49-F238E27FC236}">
                  <a16:creationId xmlns:a16="http://schemas.microsoft.com/office/drawing/2014/main" id="{36975B28-5ABB-420B-9B01-74BEAC166C14}"/>
                </a:ext>
              </a:extLst>
            </p:cNvPr>
            <p:cNvSpPr>
              <a:spLocks noEditPoints="1"/>
            </p:cNvSpPr>
            <p:nvPr/>
          </p:nvSpPr>
          <p:spPr bwMode="auto">
            <a:xfrm>
              <a:off x="9446074" y="2665916"/>
              <a:ext cx="2362200" cy="862013"/>
            </a:xfrm>
            <a:custGeom>
              <a:avLst/>
              <a:gdLst>
                <a:gd name="T0" fmla="*/ 2027 w 4834"/>
                <a:gd name="T1" fmla="*/ 1420 h 1764"/>
                <a:gd name="T2" fmla="*/ 1710 w 4834"/>
                <a:gd name="T3" fmla="*/ 1078 h 1764"/>
                <a:gd name="T4" fmla="*/ 2083 w 4834"/>
                <a:gd name="T5" fmla="*/ 988 h 1764"/>
                <a:gd name="T6" fmla="*/ 2228 w 4834"/>
                <a:gd name="T7" fmla="*/ 542 h 1764"/>
                <a:gd name="T8" fmla="*/ 2157 w 4834"/>
                <a:gd name="T9" fmla="*/ 484 h 1764"/>
                <a:gd name="T10" fmla="*/ 2396 w 4834"/>
                <a:gd name="T11" fmla="*/ 4 h 1764"/>
                <a:gd name="T12" fmla="*/ 2514 w 4834"/>
                <a:gd name="T13" fmla="*/ 458 h 1764"/>
                <a:gd name="T14" fmla="*/ 4834 w 4834"/>
                <a:gd name="T15" fmla="*/ 512 h 1764"/>
                <a:gd name="T16" fmla="*/ 2537 w 4834"/>
                <a:gd name="T17" fmla="*/ 627 h 1764"/>
                <a:gd name="T18" fmla="*/ 2738 w 4834"/>
                <a:gd name="T19" fmla="*/ 825 h 1764"/>
                <a:gd name="T20" fmla="*/ 2893 w 4834"/>
                <a:gd name="T21" fmla="*/ 1056 h 1764"/>
                <a:gd name="T22" fmla="*/ 2788 w 4834"/>
                <a:gd name="T23" fmla="*/ 1126 h 1764"/>
                <a:gd name="T24" fmla="*/ 2978 w 4834"/>
                <a:gd name="T25" fmla="*/ 1643 h 1764"/>
                <a:gd name="T26" fmla="*/ 2868 w 4834"/>
                <a:gd name="T27" fmla="*/ 1606 h 1764"/>
                <a:gd name="T28" fmla="*/ 2467 w 4834"/>
                <a:gd name="T29" fmla="*/ 1756 h 1764"/>
                <a:gd name="T30" fmla="*/ 2373 w 4834"/>
                <a:gd name="T31" fmla="*/ 1755 h 1764"/>
                <a:gd name="T32" fmla="*/ 1966 w 4834"/>
                <a:gd name="T33" fmla="*/ 1602 h 1764"/>
                <a:gd name="T34" fmla="*/ 1920 w 4834"/>
                <a:gd name="T35" fmla="*/ 1752 h 1764"/>
                <a:gd name="T36" fmla="*/ 2401 w 4834"/>
                <a:gd name="T37" fmla="*/ 1663 h 1764"/>
                <a:gd name="T38" fmla="*/ 2044 w 4834"/>
                <a:gd name="T39" fmla="*/ 1573 h 1764"/>
                <a:gd name="T40" fmla="*/ 1892 w 4834"/>
                <a:gd name="T41" fmla="*/ 1571 h 1764"/>
                <a:gd name="T42" fmla="*/ 2699 w 4834"/>
                <a:gd name="T43" fmla="*/ 1413 h 1764"/>
                <a:gd name="T44" fmla="*/ 2277 w 4834"/>
                <a:gd name="T45" fmla="*/ 1549 h 1764"/>
                <a:gd name="T46" fmla="*/ 2770 w 4834"/>
                <a:gd name="T47" fmla="*/ 1535 h 1764"/>
                <a:gd name="T48" fmla="*/ 2941 w 4834"/>
                <a:gd name="T49" fmla="*/ 1575 h 1764"/>
                <a:gd name="T50" fmla="*/ 2861 w 4834"/>
                <a:gd name="T51" fmla="*/ 1581 h 1764"/>
                <a:gd name="T52" fmla="*/ 2086 w 4834"/>
                <a:gd name="T53" fmla="*/ 1576 h 1764"/>
                <a:gd name="T54" fmla="*/ 2599 w 4834"/>
                <a:gd name="T55" fmla="*/ 1572 h 1764"/>
                <a:gd name="T56" fmla="*/ 2722 w 4834"/>
                <a:gd name="T57" fmla="*/ 1501 h 1764"/>
                <a:gd name="T58" fmla="*/ 2204 w 4834"/>
                <a:gd name="T59" fmla="*/ 1563 h 1764"/>
                <a:gd name="T60" fmla="*/ 2204 w 4834"/>
                <a:gd name="T61" fmla="*/ 1563 h 1764"/>
                <a:gd name="T62" fmla="*/ 2049 w 4834"/>
                <a:gd name="T63" fmla="*/ 1357 h 1764"/>
                <a:gd name="T64" fmla="*/ 2766 w 4834"/>
                <a:gd name="T65" fmla="*/ 1417 h 1764"/>
                <a:gd name="T66" fmla="*/ 2576 w 4834"/>
                <a:gd name="T67" fmla="*/ 1284 h 1764"/>
                <a:gd name="T68" fmla="*/ 2131 w 4834"/>
                <a:gd name="T69" fmla="*/ 1298 h 1764"/>
                <a:gd name="T70" fmla="*/ 2131 w 4834"/>
                <a:gd name="T71" fmla="*/ 1069 h 1764"/>
                <a:gd name="T72" fmla="*/ 2703 w 4834"/>
                <a:gd name="T73" fmla="*/ 1064 h 1764"/>
                <a:gd name="T74" fmla="*/ 2760 w 4834"/>
                <a:gd name="T75" fmla="*/ 1299 h 1764"/>
                <a:gd name="T76" fmla="*/ 2502 w 4834"/>
                <a:gd name="T77" fmla="*/ 994 h 1764"/>
                <a:gd name="T78" fmla="*/ 2342 w 4834"/>
                <a:gd name="T79" fmla="*/ 1029 h 1764"/>
                <a:gd name="T80" fmla="*/ 2430 w 4834"/>
                <a:gd name="T81" fmla="*/ 1253 h 1764"/>
                <a:gd name="T82" fmla="*/ 1915 w 4834"/>
                <a:gd name="T83" fmla="*/ 1088 h 1764"/>
                <a:gd name="T84" fmla="*/ 2919 w 4834"/>
                <a:gd name="T85" fmla="*/ 1088 h 1764"/>
                <a:gd name="T86" fmla="*/ 2752 w 4834"/>
                <a:gd name="T87" fmla="*/ 1063 h 1764"/>
                <a:gd name="T88" fmla="*/ 2110 w 4834"/>
                <a:gd name="T89" fmla="*/ 1049 h 1764"/>
                <a:gd name="T90" fmla="*/ 2583 w 4834"/>
                <a:gd name="T91" fmla="*/ 1031 h 1764"/>
                <a:gd name="T92" fmla="*/ 2312 w 4834"/>
                <a:gd name="T93" fmla="*/ 975 h 1764"/>
                <a:gd name="T94" fmla="*/ 2710 w 4834"/>
                <a:gd name="T95" fmla="*/ 994 h 1764"/>
                <a:gd name="T96" fmla="*/ 2743 w 4834"/>
                <a:gd name="T97" fmla="*/ 1014 h 1764"/>
                <a:gd name="T98" fmla="*/ 2417 w 4834"/>
                <a:gd name="T99" fmla="*/ 841 h 1764"/>
                <a:gd name="T100" fmla="*/ 2127 w 4834"/>
                <a:gd name="T101" fmla="*/ 958 h 1764"/>
                <a:gd name="T102" fmla="*/ 2571 w 4834"/>
                <a:gd name="T103" fmla="*/ 749 h 1764"/>
                <a:gd name="T104" fmla="*/ 2279 w 4834"/>
                <a:gd name="T105" fmla="*/ 698 h 1764"/>
                <a:gd name="T106" fmla="*/ 2243 w 4834"/>
                <a:gd name="T107" fmla="*/ 722 h 1764"/>
                <a:gd name="T108" fmla="*/ 2348 w 4834"/>
                <a:gd name="T109" fmla="*/ 626 h 1764"/>
                <a:gd name="T110" fmla="*/ 2223 w 4834"/>
                <a:gd name="T111" fmla="*/ 725 h 1764"/>
                <a:gd name="T112" fmla="*/ 2463 w 4834"/>
                <a:gd name="T113" fmla="*/ 575 h 1764"/>
                <a:gd name="T114" fmla="*/ 2361 w 4834"/>
                <a:gd name="T115" fmla="*/ 547 h 1764"/>
                <a:gd name="T116" fmla="*/ 2457 w 4834"/>
                <a:gd name="T117" fmla="*/ 552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34" h="1764">
                  <a:moveTo>
                    <a:pt x="1864" y="1751"/>
                  </a:moveTo>
                  <a:cubicBezTo>
                    <a:pt x="1856" y="1742"/>
                    <a:pt x="1855" y="1730"/>
                    <a:pt x="1856" y="1643"/>
                  </a:cubicBezTo>
                  <a:cubicBezTo>
                    <a:pt x="1858" y="1547"/>
                    <a:pt x="1858" y="1544"/>
                    <a:pt x="1871" y="1531"/>
                  </a:cubicBezTo>
                  <a:cubicBezTo>
                    <a:pt x="1883" y="1518"/>
                    <a:pt x="1885" y="1517"/>
                    <a:pt x="1959" y="1517"/>
                  </a:cubicBezTo>
                  <a:cubicBezTo>
                    <a:pt x="2017" y="1517"/>
                    <a:pt x="2035" y="1516"/>
                    <a:pt x="2035" y="1511"/>
                  </a:cubicBezTo>
                  <a:cubicBezTo>
                    <a:pt x="2035" y="1507"/>
                    <a:pt x="2032" y="1466"/>
                    <a:pt x="2027" y="1420"/>
                  </a:cubicBezTo>
                  <a:cubicBezTo>
                    <a:pt x="2019" y="1338"/>
                    <a:pt x="2019" y="1335"/>
                    <a:pt x="2033" y="1238"/>
                  </a:cubicBezTo>
                  <a:cubicBezTo>
                    <a:pt x="2040" y="1184"/>
                    <a:pt x="2046" y="1134"/>
                    <a:pt x="2046" y="1127"/>
                  </a:cubicBezTo>
                  <a:lnTo>
                    <a:pt x="2046" y="1114"/>
                  </a:lnTo>
                  <a:lnTo>
                    <a:pt x="1909" y="1114"/>
                  </a:lnTo>
                  <a:cubicBezTo>
                    <a:pt x="1784" y="1114"/>
                    <a:pt x="1771" y="1113"/>
                    <a:pt x="1749" y="1103"/>
                  </a:cubicBezTo>
                  <a:cubicBezTo>
                    <a:pt x="1736" y="1097"/>
                    <a:pt x="1719" y="1086"/>
                    <a:pt x="1710" y="1078"/>
                  </a:cubicBezTo>
                  <a:cubicBezTo>
                    <a:pt x="1693" y="1062"/>
                    <a:pt x="1677" y="1013"/>
                    <a:pt x="1684" y="1000"/>
                  </a:cubicBezTo>
                  <a:cubicBezTo>
                    <a:pt x="1688" y="993"/>
                    <a:pt x="1691" y="994"/>
                    <a:pt x="1707" y="1008"/>
                  </a:cubicBezTo>
                  <a:cubicBezTo>
                    <a:pt x="1750" y="1047"/>
                    <a:pt x="1793" y="1056"/>
                    <a:pt x="1943" y="1056"/>
                  </a:cubicBezTo>
                  <a:lnTo>
                    <a:pt x="2056" y="1056"/>
                  </a:lnTo>
                  <a:lnTo>
                    <a:pt x="2060" y="1031"/>
                  </a:lnTo>
                  <a:cubicBezTo>
                    <a:pt x="2062" y="1013"/>
                    <a:pt x="2068" y="1002"/>
                    <a:pt x="2083" y="988"/>
                  </a:cubicBezTo>
                  <a:lnTo>
                    <a:pt x="2102" y="970"/>
                  </a:lnTo>
                  <a:lnTo>
                    <a:pt x="2095" y="917"/>
                  </a:lnTo>
                  <a:cubicBezTo>
                    <a:pt x="2089" y="874"/>
                    <a:pt x="2088" y="858"/>
                    <a:pt x="2093" y="836"/>
                  </a:cubicBezTo>
                  <a:cubicBezTo>
                    <a:pt x="2101" y="803"/>
                    <a:pt x="2125" y="767"/>
                    <a:pt x="2147" y="755"/>
                  </a:cubicBezTo>
                  <a:cubicBezTo>
                    <a:pt x="2156" y="750"/>
                    <a:pt x="2167" y="744"/>
                    <a:pt x="2171" y="741"/>
                  </a:cubicBezTo>
                  <a:cubicBezTo>
                    <a:pt x="2179" y="735"/>
                    <a:pt x="2233" y="547"/>
                    <a:pt x="2228" y="542"/>
                  </a:cubicBezTo>
                  <a:cubicBezTo>
                    <a:pt x="2227" y="541"/>
                    <a:pt x="1725" y="539"/>
                    <a:pt x="1113" y="538"/>
                  </a:cubicBezTo>
                  <a:lnTo>
                    <a:pt x="0" y="536"/>
                  </a:lnTo>
                  <a:lnTo>
                    <a:pt x="0" y="513"/>
                  </a:lnTo>
                  <a:lnTo>
                    <a:pt x="0" y="489"/>
                  </a:lnTo>
                  <a:lnTo>
                    <a:pt x="1079" y="489"/>
                  </a:lnTo>
                  <a:cubicBezTo>
                    <a:pt x="1794" y="489"/>
                    <a:pt x="2157" y="487"/>
                    <a:pt x="2157" y="484"/>
                  </a:cubicBezTo>
                  <a:cubicBezTo>
                    <a:pt x="2157" y="480"/>
                    <a:pt x="2176" y="478"/>
                    <a:pt x="2204" y="478"/>
                  </a:cubicBezTo>
                  <a:lnTo>
                    <a:pt x="2250" y="478"/>
                  </a:lnTo>
                  <a:lnTo>
                    <a:pt x="2270" y="405"/>
                  </a:lnTo>
                  <a:cubicBezTo>
                    <a:pt x="2281" y="365"/>
                    <a:pt x="2311" y="258"/>
                    <a:pt x="2336" y="166"/>
                  </a:cubicBezTo>
                  <a:lnTo>
                    <a:pt x="2382" y="0"/>
                  </a:lnTo>
                  <a:lnTo>
                    <a:pt x="2396" y="4"/>
                  </a:lnTo>
                  <a:cubicBezTo>
                    <a:pt x="2403" y="6"/>
                    <a:pt x="2409" y="8"/>
                    <a:pt x="2410" y="8"/>
                  </a:cubicBezTo>
                  <a:cubicBezTo>
                    <a:pt x="2410" y="9"/>
                    <a:pt x="2400" y="47"/>
                    <a:pt x="2387" y="94"/>
                  </a:cubicBezTo>
                  <a:cubicBezTo>
                    <a:pt x="2294" y="431"/>
                    <a:pt x="2289" y="448"/>
                    <a:pt x="2296" y="455"/>
                  </a:cubicBezTo>
                  <a:cubicBezTo>
                    <a:pt x="2304" y="465"/>
                    <a:pt x="2310" y="464"/>
                    <a:pt x="2328" y="449"/>
                  </a:cubicBezTo>
                  <a:cubicBezTo>
                    <a:pt x="2348" y="432"/>
                    <a:pt x="2374" y="425"/>
                    <a:pt x="2417" y="425"/>
                  </a:cubicBezTo>
                  <a:cubicBezTo>
                    <a:pt x="2466" y="425"/>
                    <a:pt x="2491" y="434"/>
                    <a:pt x="2514" y="458"/>
                  </a:cubicBezTo>
                  <a:lnTo>
                    <a:pt x="2533" y="478"/>
                  </a:lnTo>
                  <a:lnTo>
                    <a:pt x="2605" y="478"/>
                  </a:lnTo>
                  <a:cubicBezTo>
                    <a:pt x="2649" y="478"/>
                    <a:pt x="2677" y="480"/>
                    <a:pt x="2677" y="484"/>
                  </a:cubicBezTo>
                  <a:cubicBezTo>
                    <a:pt x="2677" y="487"/>
                    <a:pt x="3040" y="489"/>
                    <a:pt x="3756" y="489"/>
                  </a:cubicBezTo>
                  <a:lnTo>
                    <a:pt x="4834" y="489"/>
                  </a:lnTo>
                  <a:lnTo>
                    <a:pt x="4834" y="512"/>
                  </a:lnTo>
                  <a:lnTo>
                    <a:pt x="4834" y="536"/>
                  </a:lnTo>
                  <a:lnTo>
                    <a:pt x="3669" y="538"/>
                  </a:lnTo>
                  <a:cubicBezTo>
                    <a:pt x="2691" y="539"/>
                    <a:pt x="2502" y="540"/>
                    <a:pt x="2495" y="546"/>
                  </a:cubicBezTo>
                  <a:cubicBezTo>
                    <a:pt x="2488" y="552"/>
                    <a:pt x="2486" y="563"/>
                    <a:pt x="2486" y="590"/>
                  </a:cubicBezTo>
                  <a:lnTo>
                    <a:pt x="2486" y="627"/>
                  </a:lnTo>
                  <a:lnTo>
                    <a:pt x="2537" y="627"/>
                  </a:lnTo>
                  <a:cubicBezTo>
                    <a:pt x="2578" y="627"/>
                    <a:pt x="2588" y="628"/>
                    <a:pt x="2590" y="635"/>
                  </a:cubicBezTo>
                  <a:cubicBezTo>
                    <a:pt x="2592" y="640"/>
                    <a:pt x="2591" y="648"/>
                    <a:pt x="2588" y="654"/>
                  </a:cubicBezTo>
                  <a:cubicBezTo>
                    <a:pt x="2584" y="659"/>
                    <a:pt x="2581" y="676"/>
                    <a:pt x="2581" y="692"/>
                  </a:cubicBezTo>
                  <a:lnTo>
                    <a:pt x="2581" y="720"/>
                  </a:lnTo>
                  <a:lnTo>
                    <a:pt x="2613" y="726"/>
                  </a:lnTo>
                  <a:cubicBezTo>
                    <a:pt x="2678" y="738"/>
                    <a:pt x="2722" y="773"/>
                    <a:pt x="2738" y="825"/>
                  </a:cubicBezTo>
                  <a:cubicBezTo>
                    <a:pt x="2747" y="853"/>
                    <a:pt x="2747" y="859"/>
                    <a:pt x="2740" y="912"/>
                  </a:cubicBezTo>
                  <a:lnTo>
                    <a:pt x="2732" y="970"/>
                  </a:lnTo>
                  <a:lnTo>
                    <a:pt x="2752" y="988"/>
                  </a:lnTo>
                  <a:cubicBezTo>
                    <a:pt x="2766" y="1002"/>
                    <a:pt x="2772" y="1013"/>
                    <a:pt x="2775" y="1031"/>
                  </a:cubicBezTo>
                  <a:lnTo>
                    <a:pt x="2778" y="1056"/>
                  </a:lnTo>
                  <a:lnTo>
                    <a:pt x="2893" y="1056"/>
                  </a:lnTo>
                  <a:cubicBezTo>
                    <a:pt x="3045" y="1056"/>
                    <a:pt x="3084" y="1048"/>
                    <a:pt x="3127" y="1008"/>
                  </a:cubicBezTo>
                  <a:cubicBezTo>
                    <a:pt x="3143" y="994"/>
                    <a:pt x="3146" y="993"/>
                    <a:pt x="3150" y="1000"/>
                  </a:cubicBezTo>
                  <a:cubicBezTo>
                    <a:pt x="3157" y="1013"/>
                    <a:pt x="3141" y="1062"/>
                    <a:pt x="3124" y="1078"/>
                  </a:cubicBezTo>
                  <a:cubicBezTo>
                    <a:pt x="3116" y="1086"/>
                    <a:pt x="3098" y="1097"/>
                    <a:pt x="3085" y="1103"/>
                  </a:cubicBezTo>
                  <a:cubicBezTo>
                    <a:pt x="3063" y="1113"/>
                    <a:pt x="3051" y="1114"/>
                    <a:pt x="2925" y="1114"/>
                  </a:cubicBezTo>
                  <a:cubicBezTo>
                    <a:pt x="2789" y="1114"/>
                    <a:pt x="2788" y="1114"/>
                    <a:pt x="2788" y="1126"/>
                  </a:cubicBezTo>
                  <a:cubicBezTo>
                    <a:pt x="2788" y="1132"/>
                    <a:pt x="2794" y="1182"/>
                    <a:pt x="2802" y="1237"/>
                  </a:cubicBezTo>
                  <a:cubicBezTo>
                    <a:pt x="2815" y="1335"/>
                    <a:pt x="2815" y="1338"/>
                    <a:pt x="2807" y="1420"/>
                  </a:cubicBezTo>
                  <a:cubicBezTo>
                    <a:pt x="2802" y="1466"/>
                    <a:pt x="2799" y="1507"/>
                    <a:pt x="2799" y="1511"/>
                  </a:cubicBezTo>
                  <a:cubicBezTo>
                    <a:pt x="2799" y="1516"/>
                    <a:pt x="2817" y="1517"/>
                    <a:pt x="2875" y="1517"/>
                  </a:cubicBezTo>
                  <a:cubicBezTo>
                    <a:pt x="2949" y="1517"/>
                    <a:pt x="2951" y="1517"/>
                    <a:pt x="2964" y="1531"/>
                  </a:cubicBezTo>
                  <a:cubicBezTo>
                    <a:pt x="2976" y="1544"/>
                    <a:pt x="2976" y="1547"/>
                    <a:pt x="2978" y="1643"/>
                  </a:cubicBezTo>
                  <a:cubicBezTo>
                    <a:pt x="2980" y="1755"/>
                    <a:pt x="2978" y="1761"/>
                    <a:pt x="2942" y="1761"/>
                  </a:cubicBezTo>
                  <a:cubicBezTo>
                    <a:pt x="2916" y="1761"/>
                    <a:pt x="2905" y="1748"/>
                    <a:pt x="2905" y="1717"/>
                  </a:cubicBezTo>
                  <a:cubicBezTo>
                    <a:pt x="2905" y="1694"/>
                    <a:pt x="2904" y="1693"/>
                    <a:pt x="2888" y="1691"/>
                  </a:cubicBezTo>
                  <a:lnTo>
                    <a:pt x="2870" y="1690"/>
                  </a:lnTo>
                  <a:lnTo>
                    <a:pt x="2869" y="1650"/>
                  </a:lnTo>
                  <a:cubicBezTo>
                    <a:pt x="2869" y="1628"/>
                    <a:pt x="2868" y="1608"/>
                    <a:pt x="2868" y="1606"/>
                  </a:cubicBezTo>
                  <a:cubicBezTo>
                    <a:pt x="2868" y="1604"/>
                    <a:pt x="2777" y="1602"/>
                    <a:pt x="2666" y="1602"/>
                  </a:cubicBezTo>
                  <a:lnTo>
                    <a:pt x="2465" y="1602"/>
                  </a:lnTo>
                  <a:lnTo>
                    <a:pt x="2465" y="1615"/>
                  </a:lnTo>
                  <a:cubicBezTo>
                    <a:pt x="2465" y="1624"/>
                    <a:pt x="2469" y="1628"/>
                    <a:pt x="2478" y="1631"/>
                  </a:cubicBezTo>
                  <a:cubicBezTo>
                    <a:pt x="2491" y="1634"/>
                    <a:pt x="2491" y="1635"/>
                    <a:pt x="2491" y="1689"/>
                  </a:cubicBezTo>
                  <a:cubicBezTo>
                    <a:pt x="2491" y="1746"/>
                    <a:pt x="2488" y="1756"/>
                    <a:pt x="2467" y="1756"/>
                  </a:cubicBezTo>
                  <a:cubicBezTo>
                    <a:pt x="2451" y="1756"/>
                    <a:pt x="2444" y="1746"/>
                    <a:pt x="2444" y="1723"/>
                  </a:cubicBezTo>
                  <a:lnTo>
                    <a:pt x="2444" y="1703"/>
                  </a:lnTo>
                  <a:lnTo>
                    <a:pt x="2417" y="1703"/>
                  </a:lnTo>
                  <a:lnTo>
                    <a:pt x="2391" y="1703"/>
                  </a:lnTo>
                  <a:lnTo>
                    <a:pt x="2390" y="1728"/>
                  </a:lnTo>
                  <a:cubicBezTo>
                    <a:pt x="2388" y="1751"/>
                    <a:pt x="2387" y="1753"/>
                    <a:pt x="2373" y="1755"/>
                  </a:cubicBezTo>
                  <a:cubicBezTo>
                    <a:pt x="2347" y="1758"/>
                    <a:pt x="2343" y="1750"/>
                    <a:pt x="2343" y="1689"/>
                  </a:cubicBezTo>
                  <a:cubicBezTo>
                    <a:pt x="2343" y="1635"/>
                    <a:pt x="2343" y="1634"/>
                    <a:pt x="2356" y="1631"/>
                  </a:cubicBezTo>
                  <a:cubicBezTo>
                    <a:pt x="2366" y="1628"/>
                    <a:pt x="2369" y="1624"/>
                    <a:pt x="2369" y="1615"/>
                  </a:cubicBezTo>
                  <a:lnTo>
                    <a:pt x="2369" y="1602"/>
                  </a:lnTo>
                  <a:lnTo>
                    <a:pt x="2168" y="1602"/>
                  </a:lnTo>
                  <a:lnTo>
                    <a:pt x="1966" y="1602"/>
                  </a:lnTo>
                  <a:lnTo>
                    <a:pt x="1966" y="1647"/>
                  </a:lnTo>
                  <a:lnTo>
                    <a:pt x="1966" y="1692"/>
                  </a:lnTo>
                  <a:lnTo>
                    <a:pt x="1948" y="1692"/>
                  </a:lnTo>
                  <a:lnTo>
                    <a:pt x="1929" y="1692"/>
                  </a:lnTo>
                  <a:lnTo>
                    <a:pt x="1929" y="1718"/>
                  </a:lnTo>
                  <a:cubicBezTo>
                    <a:pt x="1929" y="1736"/>
                    <a:pt x="1927" y="1746"/>
                    <a:pt x="1920" y="1752"/>
                  </a:cubicBezTo>
                  <a:cubicBezTo>
                    <a:pt x="1906" y="1764"/>
                    <a:pt x="1875" y="1764"/>
                    <a:pt x="1864" y="1751"/>
                  </a:cubicBezTo>
                  <a:close/>
                  <a:moveTo>
                    <a:pt x="2401" y="1663"/>
                  </a:moveTo>
                  <a:cubicBezTo>
                    <a:pt x="2401" y="1656"/>
                    <a:pt x="2399" y="1650"/>
                    <a:pt x="2396" y="1650"/>
                  </a:cubicBezTo>
                  <a:cubicBezTo>
                    <a:pt x="2393" y="1650"/>
                    <a:pt x="2391" y="1656"/>
                    <a:pt x="2391" y="1663"/>
                  </a:cubicBezTo>
                  <a:cubicBezTo>
                    <a:pt x="2391" y="1670"/>
                    <a:pt x="2393" y="1676"/>
                    <a:pt x="2396" y="1676"/>
                  </a:cubicBezTo>
                  <a:cubicBezTo>
                    <a:pt x="2399" y="1676"/>
                    <a:pt x="2401" y="1670"/>
                    <a:pt x="2401" y="1663"/>
                  </a:cubicBezTo>
                  <a:close/>
                  <a:moveTo>
                    <a:pt x="2444" y="1663"/>
                  </a:moveTo>
                  <a:cubicBezTo>
                    <a:pt x="2444" y="1656"/>
                    <a:pt x="2441" y="1650"/>
                    <a:pt x="2438" y="1650"/>
                  </a:cubicBezTo>
                  <a:cubicBezTo>
                    <a:pt x="2435" y="1650"/>
                    <a:pt x="2433" y="1656"/>
                    <a:pt x="2433" y="1663"/>
                  </a:cubicBezTo>
                  <a:cubicBezTo>
                    <a:pt x="2433" y="1670"/>
                    <a:pt x="2435" y="1676"/>
                    <a:pt x="2438" y="1676"/>
                  </a:cubicBezTo>
                  <a:cubicBezTo>
                    <a:pt x="2441" y="1676"/>
                    <a:pt x="2444" y="1670"/>
                    <a:pt x="2444" y="1663"/>
                  </a:cubicBezTo>
                  <a:close/>
                  <a:moveTo>
                    <a:pt x="2044" y="1573"/>
                  </a:moveTo>
                  <a:cubicBezTo>
                    <a:pt x="2042" y="1568"/>
                    <a:pt x="2041" y="1558"/>
                    <a:pt x="2041" y="1551"/>
                  </a:cubicBezTo>
                  <a:lnTo>
                    <a:pt x="2041" y="1539"/>
                  </a:lnTo>
                  <a:lnTo>
                    <a:pt x="1972" y="1539"/>
                  </a:lnTo>
                  <a:cubicBezTo>
                    <a:pt x="1908" y="1539"/>
                    <a:pt x="1902" y="1539"/>
                    <a:pt x="1891" y="1550"/>
                  </a:cubicBezTo>
                  <a:lnTo>
                    <a:pt x="1880" y="1561"/>
                  </a:lnTo>
                  <a:lnTo>
                    <a:pt x="1892" y="1571"/>
                  </a:lnTo>
                  <a:cubicBezTo>
                    <a:pt x="1902" y="1580"/>
                    <a:pt x="1914" y="1581"/>
                    <a:pt x="1976" y="1581"/>
                  </a:cubicBezTo>
                  <a:cubicBezTo>
                    <a:pt x="2039" y="1581"/>
                    <a:pt x="2047" y="1580"/>
                    <a:pt x="2044" y="1573"/>
                  </a:cubicBezTo>
                  <a:close/>
                  <a:moveTo>
                    <a:pt x="2519" y="1568"/>
                  </a:moveTo>
                  <a:cubicBezTo>
                    <a:pt x="2516" y="1554"/>
                    <a:pt x="2518" y="1553"/>
                    <a:pt x="2584" y="1546"/>
                  </a:cubicBezTo>
                  <a:cubicBezTo>
                    <a:pt x="2613" y="1543"/>
                    <a:pt x="2617" y="1541"/>
                    <a:pt x="2646" y="1513"/>
                  </a:cubicBezTo>
                  <a:cubicBezTo>
                    <a:pt x="2691" y="1470"/>
                    <a:pt x="2701" y="1452"/>
                    <a:pt x="2699" y="1413"/>
                  </a:cubicBezTo>
                  <a:cubicBezTo>
                    <a:pt x="2698" y="1406"/>
                    <a:pt x="2689" y="1390"/>
                    <a:pt x="2677" y="1377"/>
                  </a:cubicBezTo>
                  <a:cubicBezTo>
                    <a:pt x="2621" y="1316"/>
                    <a:pt x="2494" y="1283"/>
                    <a:pt x="2364" y="1295"/>
                  </a:cubicBezTo>
                  <a:cubicBezTo>
                    <a:pt x="2274" y="1304"/>
                    <a:pt x="2197" y="1334"/>
                    <a:pt x="2157" y="1377"/>
                  </a:cubicBezTo>
                  <a:cubicBezTo>
                    <a:pt x="2139" y="1398"/>
                    <a:pt x="2136" y="1404"/>
                    <a:pt x="2136" y="1426"/>
                  </a:cubicBezTo>
                  <a:cubicBezTo>
                    <a:pt x="2136" y="1455"/>
                    <a:pt x="2149" y="1476"/>
                    <a:pt x="2190" y="1516"/>
                  </a:cubicBezTo>
                  <a:cubicBezTo>
                    <a:pt x="2215" y="1540"/>
                    <a:pt x="2238" y="1549"/>
                    <a:pt x="2277" y="1549"/>
                  </a:cubicBezTo>
                  <a:cubicBezTo>
                    <a:pt x="2302" y="1549"/>
                    <a:pt x="2320" y="1560"/>
                    <a:pt x="2315" y="1572"/>
                  </a:cubicBezTo>
                  <a:cubicBezTo>
                    <a:pt x="2312" y="1580"/>
                    <a:pt x="2321" y="1581"/>
                    <a:pt x="2417" y="1581"/>
                  </a:cubicBezTo>
                  <a:lnTo>
                    <a:pt x="2522" y="1581"/>
                  </a:lnTo>
                  <a:lnTo>
                    <a:pt x="2519" y="1568"/>
                  </a:lnTo>
                  <a:close/>
                  <a:moveTo>
                    <a:pt x="2761" y="1568"/>
                  </a:moveTo>
                  <a:cubicBezTo>
                    <a:pt x="2764" y="1564"/>
                    <a:pt x="2768" y="1550"/>
                    <a:pt x="2770" y="1535"/>
                  </a:cubicBezTo>
                  <a:lnTo>
                    <a:pt x="2773" y="1509"/>
                  </a:lnTo>
                  <a:lnTo>
                    <a:pt x="2764" y="1527"/>
                  </a:lnTo>
                  <a:cubicBezTo>
                    <a:pt x="2760" y="1537"/>
                    <a:pt x="2751" y="1553"/>
                    <a:pt x="2745" y="1563"/>
                  </a:cubicBezTo>
                  <a:cubicBezTo>
                    <a:pt x="2735" y="1580"/>
                    <a:pt x="2735" y="1580"/>
                    <a:pt x="2745" y="1577"/>
                  </a:cubicBezTo>
                  <a:cubicBezTo>
                    <a:pt x="2751" y="1576"/>
                    <a:pt x="2758" y="1572"/>
                    <a:pt x="2761" y="1568"/>
                  </a:cubicBezTo>
                  <a:close/>
                  <a:moveTo>
                    <a:pt x="2941" y="1575"/>
                  </a:moveTo>
                  <a:cubicBezTo>
                    <a:pt x="2950" y="1565"/>
                    <a:pt x="2949" y="1546"/>
                    <a:pt x="2939" y="1542"/>
                  </a:cubicBezTo>
                  <a:cubicBezTo>
                    <a:pt x="2934" y="1540"/>
                    <a:pt x="2900" y="1539"/>
                    <a:pt x="2862" y="1539"/>
                  </a:cubicBezTo>
                  <a:lnTo>
                    <a:pt x="2793" y="1539"/>
                  </a:lnTo>
                  <a:lnTo>
                    <a:pt x="2793" y="1551"/>
                  </a:lnTo>
                  <a:cubicBezTo>
                    <a:pt x="2793" y="1558"/>
                    <a:pt x="2792" y="1568"/>
                    <a:pt x="2790" y="1573"/>
                  </a:cubicBezTo>
                  <a:cubicBezTo>
                    <a:pt x="2787" y="1580"/>
                    <a:pt x="2796" y="1581"/>
                    <a:pt x="2861" y="1581"/>
                  </a:cubicBezTo>
                  <a:cubicBezTo>
                    <a:pt x="2911" y="1581"/>
                    <a:pt x="2937" y="1579"/>
                    <a:pt x="2941" y="1575"/>
                  </a:cubicBezTo>
                  <a:close/>
                  <a:moveTo>
                    <a:pt x="2094" y="1574"/>
                  </a:moveTo>
                  <a:cubicBezTo>
                    <a:pt x="2094" y="1574"/>
                    <a:pt x="2086" y="1559"/>
                    <a:pt x="2077" y="1541"/>
                  </a:cubicBezTo>
                  <a:lnTo>
                    <a:pt x="2061" y="1509"/>
                  </a:lnTo>
                  <a:lnTo>
                    <a:pt x="2064" y="1535"/>
                  </a:lnTo>
                  <a:cubicBezTo>
                    <a:pt x="2067" y="1563"/>
                    <a:pt x="2074" y="1576"/>
                    <a:pt x="2086" y="1576"/>
                  </a:cubicBezTo>
                  <a:cubicBezTo>
                    <a:pt x="2090" y="1576"/>
                    <a:pt x="2094" y="1575"/>
                    <a:pt x="2094" y="1574"/>
                  </a:cubicBezTo>
                  <a:close/>
                  <a:moveTo>
                    <a:pt x="2249" y="1572"/>
                  </a:moveTo>
                  <a:cubicBezTo>
                    <a:pt x="2245" y="1571"/>
                    <a:pt x="2239" y="1571"/>
                    <a:pt x="2236" y="1572"/>
                  </a:cubicBezTo>
                  <a:cubicBezTo>
                    <a:pt x="2232" y="1574"/>
                    <a:pt x="2235" y="1575"/>
                    <a:pt x="2242" y="1575"/>
                  </a:cubicBezTo>
                  <a:cubicBezTo>
                    <a:pt x="2249" y="1575"/>
                    <a:pt x="2252" y="1574"/>
                    <a:pt x="2249" y="1572"/>
                  </a:cubicBezTo>
                  <a:close/>
                  <a:moveTo>
                    <a:pt x="2599" y="1572"/>
                  </a:moveTo>
                  <a:cubicBezTo>
                    <a:pt x="2595" y="1571"/>
                    <a:pt x="2589" y="1571"/>
                    <a:pt x="2585" y="1572"/>
                  </a:cubicBezTo>
                  <a:cubicBezTo>
                    <a:pt x="2582" y="1574"/>
                    <a:pt x="2585" y="1575"/>
                    <a:pt x="2592" y="1575"/>
                  </a:cubicBezTo>
                  <a:cubicBezTo>
                    <a:pt x="2599" y="1575"/>
                    <a:pt x="2602" y="1574"/>
                    <a:pt x="2599" y="1572"/>
                  </a:cubicBezTo>
                  <a:close/>
                  <a:moveTo>
                    <a:pt x="2725" y="1545"/>
                  </a:moveTo>
                  <a:cubicBezTo>
                    <a:pt x="2739" y="1522"/>
                    <a:pt x="2751" y="1492"/>
                    <a:pt x="2751" y="1477"/>
                  </a:cubicBezTo>
                  <a:cubicBezTo>
                    <a:pt x="2751" y="1473"/>
                    <a:pt x="2738" y="1484"/>
                    <a:pt x="2722" y="1501"/>
                  </a:cubicBezTo>
                  <a:cubicBezTo>
                    <a:pt x="2693" y="1531"/>
                    <a:pt x="2640" y="1565"/>
                    <a:pt x="2620" y="1565"/>
                  </a:cubicBezTo>
                  <a:cubicBezTo>
                    <a:pt x="2614" y="1565"/>
                    <a:pt x="2613" y="1567"/>
                    <a:pt x="2617" y="1569"/>
                  </a:cubicBezTo>
                  <a:cubicBezTo>
                    <a:pt x="2620" y="1571"/>
                    <a:pt x="2642" y="1572"/>
                    <a:pt x="2666" y="1571"/>
                  </a:cubicBezTo>
                  <a:lnTo>
                    <a:pt x="2709" y="1569"/>
                  </a:lnTo>
                  <a:lnTo>
                    <a:pt x="2725" y="1545"/>
                  </a:lnTo>
                  <a:close/>
                  <a:moveTo>
                    <a:pt x="2204" y="1563"/>
                  </a:moveTo>
                  <a:cubicBezTo>
                    <a:pt x="2170" y="1551"/>
                    <a:pt x="2139" y="1530"/>
                    <a:pt x="2110" y="1499"/>
                  </a:cubicBezTo>
                  <a:lnTo>
                    <a:pt x="2082" y="1469"/>
                  </a:lnTo>
                  <a:lnTo>
                    <a:pt x="2086" y="1489"/>
                  </a:lnTo>
                  <a:cubicBezTo>
                    <a:pt x="2090" y="1511"/>
                    <a:pt x="2106" y="1546"/>
                    <a:pt x="2119" y="1561"/>
                  </a:cubicBezTo>
                  <a:cubicBezTo>
                    <a:pt x="2126" y="1569"/>
                    <a:pt x="2136" y="1570"/>
                    <a:pt x="2175" y="1570"/>
                  </a:cubicBezTo>
                  <a:cubicBezTo>
                    <a:pt x="2222" y="1570"/>
                    <a:pt x="2223" y="1570"/>
                    <a:pt x="2204" y="1563"/>
                  </a:cubicBezTo>
                  <a:close/>
                  <a:moveTo>
                    <a:pt x="2128" y="1370"/>
                  </a:moveTo>
                  <a:cubicBezTo>
                    <a:pt x="2146" y="1343"/>
                    <a:pt x="2187" y="1315"/>
                    <a:pt x="2233" y="1297"/>
                  </a:cubicBezTo>
                  <a:cubicBezTo>
                    <a:pt x="2251" y="1290"/>
                    <a:pt x="2262" y="1284"/>
                    <a:pt x="2258" y="1284"/>
                  </a:cubicBezTo>
                  <a:cubicBezTo>
                    <a:pt x="2239" y="1284"/>
                    <a:pt x="2170" y="1307"/>
                    <a:pt x="2130" y="1327"/>
                  </a:cubicBezTo>
                  <a:cubicBezTo>
                    <a:pt x="2098" y="1343"/>
                    <a:pt x="2082" y="1348"/>
                    <a:pt x="2068" y="1347"/>
                  </a:cubicBezTo>
                  <a:cubicBezTo>
                    <a:pt x="2051" y="1345"/>
                    <a:pt x="2049" y="1346"/>
                    <a:pt x="2049" y="1357"/>
                  </a:cubicBezTo>
                  <a:cubicBezTo>
                    <a:pt x="2051" y="1422"/>
                    <a:pt x="2052" y="1429"/>
                    <a:pt x="2056" y="1423"/>
                  </a:cubicBezTo>
                  <a:cubicBezTo>
                    <a:pt x="2063" y="1412"/>
                    <a:pt x="2079" y="1419"/>
                    <a:pt x="2094" y="1439"/>
                  </a:cubicBezTo>
                  <a:lnTo>
                    <a:pt x="2107" y="1456"/>
                  </a:lnTo>
                  <a:lnTo>
                    <a:pt x="2110" y="1424"/>
                  </a:lnTo>
                  <a:cubicBezTo>
                    <a:pt x="2112" y="1400"/>
                    <a:pt x="2116" y="1386"/>
                    <a:pt x="2128" y="1370"/>
                  </a:cubicBezTo>
                  <a:close/>
                  <a:moveTo>
                    <a:pt x="2766" y="1417"/>
                  </a:moveTo>
                  <a:cubicBezTo>
                    <a:pt x="2768" y="1417"/>
                    <a:pt x="2773" y="1419"/>
                    <a:pt x="2777" y="1423"/>
                  </a:cubicBezTo>
                  <a:cubicBezTo>
                    <a:pt x="2781" y="1428"/>
                    <a:pt x="2783" y="1423"/>
                    <a:pt x="2784" y="1399"/>
                  </a:cubicBezTo>
                  <a:cubicBezTo>
                    <a:pt x="2784" y="1382"/>
                    <a:pt x="2785" y="1363"/>
                    <a:pt x="2785" y="1357"/>
                  </a:cubicBezTo>
                  <a:cubicBezTo>
                    <a:pt x="2785" y="1346"/>
                    <a:pt x="2783" y="1345"/>
                    <a:pt x="2766" y="1347"/>
                  </a:cubicBezTo>
                  <a:cubicBezTo>
                    <a:pt x="2752" y="1348"/>
                    <a:pt x="2736" y="1343"/>
                    <a:pt x="2704" y="1327"/>
                  </a:cubicBezTo>
                  <a:cubicBezTo>
                    <a:pt x="2665" y="1307"/>
                    <a:pt x="2595" y="1284"/>
                    <a:pt x="2576" y="1284"/>
                  </a:cubicBezTo>
                  <a:cubicBezTo>
                    <a:pt x="2572" y="1284"/>
                    <a:pt x="2582" y="1290"/>
                    <a:pt x="2600" y="1297"/>
                  </a:cubicBezTo>
                  <a:cubicBezTo>
                    <a:pt x="2683" y="1329"/>
                    <a:pt x="2725" y="1372"/>
                    <a:pt x="2725" y="1428"/>
                  </a:cubicBezTo>
                  <a:lnTo>
                    <a:pt x="2725" y="1456"/>
                  </a:lnTo>
                  <a:lnTo>
                    <a:pt x="2743" y="1436"/>
                  </a:lnTo>
                  <a:cubicBezTo>
                    <a:pt x="2753" y="1426"/>
                    <a:pt x="2763" y="1417"/>
                    <a:pt x="2766" y="1417"/>
                  </a:cubicBezTo>
                  <a:close/>
                  <a:moveTo>
                    <a:pt x="2131" y="1298"/>
                  </a:moveTo>
                  <a:cubicBezTo>
                    <a:pt x="2189" y="1271"/>
                    <a:pt x="2236" y="1259"/>
                    <a:pt x="2294" y="1255"/>
                  </a:cubicBezTo>
                  <a:cubicBezTo>
                    <a:pt x="2375" y="1249"/>
                    <a:pt x="2379" y="1248"/>
                    <a:pt x="2385" y="1230"/>
                  </a:cubicBezTo>
                  <a:cubicBezTo>
                    <a:pt x="2392" y="1209"/>
                    <a:pt x="2392" y="1088"/>
                    <a:pt x="2385" y="1069"/>
                  </a:cubicBezTo>
                  <a:lnTo>
                    <a:pt x="2380" y="1055"/>
                  </a:lnTo>
                  <a:lnTo>
                    <a:pt x="2262" y="1059"/>
                  </a:lnTo>
                  <a:cubicBezTo>
                    <a:pt x="2192" y="1061"/>
                    <a:pt x="2139" y="1065"/>
                    <a:pt x="2131" y="1069"/>
                  </a:cubicBezTo>
                  <a:cubicBezTo>
                    <a:pt x="2102" y="1083"/>
                    <a:pt x="2101" y="1083"/>
                    <a:pt x="2074" y="1299"/>
                  </a:cubicBezTo>
                  <a:cubicBezTo>
                    <a:pt x="2072" y="1312"/>
                    <a:pt x="2073" y="1321"/>
                    <a:pt x="2076" y="1321"/>
                  </a:cubicBezTo>
                  <a:cubicBezTo>
                    <a:pt x="2079" y="1321"/>
                    <a:pt x="2104" y="1311"/>
                    <a:pt x="2131" y="1298"/>
                  </a:cubicBezTo>
                  <a:close/>
                  <a:moveTo>
                    <a:pt x="2760" y="1299"/>
                  </a:moveTo>
                  <a:cubicBezTo>
                    <a:pt x="2732" y="1082"/>
                    <a:pt x="2735" y="1097"/>
                    <a:pt x="2719" y="1080"/>
                  </a:cubicBezTo>
                  <a:lnTo>
                    <a:pt x="2703" y="1064"/>
                  </a:lnTo>
                  <a:lnTo>
                    <a:pt x="2581" y="1059"/>
                  </a:lnTo>
                  <a:cubicBezTo>
                    <a:pt x="2488" y="1056"/>
                    <a:pt x="2457" y="1056"/>
                    <a:pt x="2453" y="1061"/>
                  </a:cubicBezTo>
                  <a:cubicBezTo>
                    <a:pt x="2444" y="1069"/>
                    <a:pt x="2441" y="1201"/>
                    <a:pt x="2449" y="1227"/>
                  </a:cubicBezTo>
                  <a:cubicBezTo>
                    <a:pt x="2455" y="1248"/>
                    <a:pt x="2450" y="1247"/>
                    <a:pt x="2549" y="1255"/>
                  </a:cubicBezTo>
                  <a:cubicBezTo>
                    <a:pt x="2599" y="1259"/>
                    <a:pt x="2667" y="1279"/>
                    <a:pt x="2713" y="1302"/>
                  </a:cubicBezTo>
                  <a:cubicBezTo>
                    <a:pt x="2760" y="1327"/>
                    <a:pt x="2764" y="1327"/>
                    <a:pt x="2760" y="1299"/>
                  </a:cubicBezTo>
                  <a:close/>
                  <a:moveTo>
                    <a:pt x="2430" y="1252"/>
                  </a:moveTo>
                  <a:cubicBezTo>
                    <a:pt x="2424" y="1240"/>
                    <a:pt x="2422" y="1217"/>
                    <a:pt x="2422" y="1146"/>
                  </a:cubicBezTo>
                  <a:cubicBezTo>
                    <a:pt x="2422" y="1057"/>
                    <a:pt x="2423" y="1055"/>
                    <a:pt x="2435" y="1043"/>
                  </a:cubicBezTo>
                  <a:cubicBezTo>
                    <a:pt x="2447" y="1031"/>
                    <a:pt x="2453" y="1030"/>
                    <a:pt x="2495" y="1029"/>
                  </a:cubicBezTo>
                  <a:cubicBezTo>
                    <a:pt x="2521" y="1028"/>
                    <a:pt x="2536" y="1027"/>
                    <a:pt x="2528" y="1026"/>
                  </a:cubicBezTo>
                  <a:cubicBezTo>
                    <a:pt x="2508" y="1022"/>
                    <a:pt x="2502" y="1014"/>
                    <a:pt x="2502" y="994"/>
                  </a:cubicBezTo>
                  <a:lnTo>
                    <a:pt x="2502" y="977"/>
                  </a:lnTo>
                  <a:lnTo>
                    <a:pt x="2417" y="977"/>
                  </a:lnTo>
                  <a:lnTo>
                    <a:pt x="2332" y="977"/>
                  </a:lnTo>
                  <a:lnTo>
                    <a:pt x="2332" y="994"/>
                  </a:lnTo>
                  <a:cubicBezTo>
                    <a:pt x="2332" y="1013"/>
                    <a:pt x="2326" y="1021"/>
                    <a:pt x="2308" y="1026"/>
                  </a:cubicBezTo>
                  <a:cubicBezTo>
                    <a:pt x="2303" y="1027"/>
                    <a:pt x="2318" y="1029"/>
                    <a:pt x="2342" y="1029"/>
                  </a:cubicBezTo>
                  <a:cubicBezTo>
                    <a:pt x="2381" y="1030"/>
                    <a:pt x="2387" y="1031"/>
                    <a:pt x="2399" y="1043"/>
                  </a:cubicBezTo>
                  <a:cubicBezTo>
                    <a:pt x="2412" y="1055"/>
                    <a:pt x="2412" y="1057"/>
                    <a:pt x="2412" y="1146"/>
                  </a:cubicBezTo>
                  <a:cubicBezTo>
                    <a:pt x="2412" y="1234"/>
                    <a:pt x="2409" y="1254"/>
                    <a:pt x="2394" y="1264"/>
                  </a:cubicBezTo>
                  <a:cubicBezTo>
                    <a:pt x="2391" y="1266"/>
                    <a:pt x="2399" y="1268"/>
                    <a:pt x="2413" y="1268"/>
                  </a:cubicBezTo>
                  <a:lnTo>
                    <a:pt x="2439" y="1268"/>
                  </a:lnTo>
                  <a:lnTo>
                    <a:pt x="2430" y="1253"/>
                  </a:lnTo>
                  <a:lnTo>
                    <a:pt x="2430" y="1252"/>
                  </a:lnTo>
                  <a:close/>
                  <a:moveTo>
                    <a:pt x="2051" y="1083"/>
                  </a:moveTo>
                  <a:cubicBezTo>
                    <a:pt x="2051" y="1079"/>
                    <a:pt x="2005" y="1077"/>
                    <a:pt x="1922" y="1077"/>
                  </a:cubicBezTo>
                  <a:cubicBezTo>
                    <a:pt x="1810" y="1077"/>
                    <a:pt x="1788" y="1076"/>
                    <a:pt x="1760" y="1067"/>
                  </a:cubicBezTo>
                  <a:cubicBezTo>
                    <a:pt x="1725" y="1056"/>
                    <a:pt x="1722" y="1062"/>
                    <a:pt x="1756" y="1078"/>
                  </a:cubicBezTo>
                  <a:cubicBezTo>
                    <a:pt x="1776" y="1087"/>
                    <a:pt x="1793" y="1088"/>
                    <a:pt x="1915" y="1088"/>
                  </a:cubicBezTo>
                  <a:cubicBezTo>
                    <a:pt x="2002" y="1088"/>
                    <a:pt x="2051" y="1086"/>
                    <a:pt x="2051" y="1083"/>
                  </a:cubicBezTo>
                  <a:close/>
                  <a:moveTo>
                    <a:pt x="3078" y="1078"/>
                  </a:moveTo>
                  <a:cubicBezTo>
                    <a:pt x="3112" y="1062"/>
                    <a:pt x="3110" y="1056"/>
                    <a:pt x="3074" y="1067"/>
                  </a:cubicBezTo>
                  <a:cubicBezTo>
                    <a:pt x="3046" y="1076"/>
                    <a:pt x="3024" y="1077"/>
                    <a:pt x="2912" y="1077"/>
                  </a:cubicBezTo>
                  <a:cubicBezTo>
                    <a:pt x="2830" y="1077"/>
                    <a:pt x="2783" y="1079"/>
                    <a:pt x="2783" y="1083"/>
                  </a:cubicBezTo>
                  <a:cubicBezTo>
                    <a:pt x="2783" y="1086"/>
                    <a:pt x="2832" y="1088"/>
                    <a:pt x="2919" y="1088"/>
                  </a:cubicBezTo>
                  <a:cubicBezTo>
                    <a:pt x="3041" y="1088"/>
                    <a:pt x="3058" y="1087"/>
                    <a:pt x="3078" y="1078"/>
                  </a:cubicBezTo>
                  <a:close/>
                  <a:moveTo>
                    <a:pt x="2752" y="1063"/>
                  </a:moveTo>
                  <a:cubicBezTo>
                    <a:pt x="2749" y="1053"/>
                    <a:pt x="2744" y="1048"/>
                    <a:pt x="2735" y="1046"/>
                  </a:cubicBezTo>
                  <a:cubicBezTo>
                    <a:pt x="2723" y="1045"/>
                    <a:pt x="2723" y="1045"/>
                    <a:pt x="2738" y="1061"/>
                  </a:cubicBezTo>
                  <a:cubicBezTo>
                    <a:pt x="2747" y="1070"/>
                    <a:pt x="2754" y="1077"/>
                    <a:pt x="2755" y="1077"/>
                  </a:cubicBezTo>
                  <a:cubicBezTo>
                    <a:pt x="2755" y="1077"/>
                    <a:pt x="2754" y="1071"/>
                    <a:pt x="2752" y="1063"/>
                  </a:cubicBezTo>
                  <a:close/>
                  <a:moveTo>
                    <a:pt x="2110" y="1049"/>
                  </a:moveTo>
                  <a:lnTo>
                    <a:pt x="2123" y="1040"/>
                  </a:lnTo>
                  <a:lnTo>
                    <a:pt x="2107" y="1043"/>
                  </a:lnTo>
                  <a:cubicBezTo>
                    <a:pt x="2085" y="1048"/>
                    <a:pt x="2083" y="1050"/>
                    <a:pt x="2083" y="1063"/>
                  </a:cubicBezTo>
                  <a:cubicBezTo>
                    <a:pt x="2083" y="1073"/>
                    <a:pt x="2084" y="1073"/>
                    <a:pt x="2090" y="1066"/>
                  </a:cubicBezTo>
                  <a:cubicBezTo>
                    <a:pt x="2093" y="1061"/>
                    <a:pt x="2102" y="1054"/>
                    <a:pt x="2110" y="1049"/>
                  </a:cubicBezTo>
                  <a:close/>
                  <a:moveTo>
                    <a:pt x="2251" y="1031"/>
                  </a:moveTo>
                  <a:cubicBezTo>
                    <a:pt x="2238" y="1030"/>
                    <a:pt x="2215" y="1030"/>
                    <a:pt x="2201" y="1031"/>
                  </a:cubicBezTo>
                  <a:cubicBezTo>
                    <a:pt x="2187" y="1032"/>
                    <a:pt x="2199" y="1033"/>
                    <a:pt x="2226" y="1033"/>
                  </a:cubicBezTo>
                  <a:cubicBezTo>
                    <a:pt x="2254" y="1033"/>
                    <a:pt x="2265" y="1032"/>
                    <a:pt x="2251" y="1031"/>
                  </a:cubicBezTo>
                  <a:close/>
                  <a:moveTo>
                    <a:pt x="2633" y="1031"/>
                  </a:moveTo>
                  <a:cubicBezTo>
                    <a:pt x="2619" y="1030"/>
                    <a:pt x="2597" y="1030"/>
                    <a:pt x="2583" y="1031"/>
                  </a:cubicBezTo>
                  <a:cubicBezTo>
                    <a:pt x="2569" y="1032"/>
                    <a:pt x="2580" y="1033"/>
                    <a:pt x="2608" y="1033"/>
                  </a:cubicBezTo>
                  <a:cubicBezTo>
                    <a:pt x="2636" y="1033"/>
                    <a:pt x="2647" y="1032"/>
                    <a:pt x="2633" y="1031"/>
                  </a:cubicBezTo>
                  <a:close/>
                  <a:moveTo>
                    <a:pt x="2126" y="1013"/>
                  </a:moveTo>
                  <a:cubicBezTo>
                    <a:pt x="2142" y="1010"/>
                    <a:pt x="2189" y="1006"/>
                    <a:pt x="2232" y="1004"/>
                  </a:cubicBezTo>
                  <a:cubicBezTo>
                    <a:pt x="2307" y="1000"/>
                    <a:pt x="2308" y="1000"/>
                    <a:pt x="2310" y="988"/>
                  </a:cubicBezTo>
                  <a:lnTo>
                    <a:pt x="2312" y="975"/>
                  </a:lnTo>
                  <a:lnTo>
                    <a:pt x="2233" y="978"/>
                  </a:lnTo>
                  <a:cubicBezTo>
                    <a:pt x="2167" y="980"/>
                    <a:pt x="2150" y="982"/>
                    <a:pt x="2127" y="992"/>
                  </a:cubicBezTo>
                  <a:cubicBezTo>
                    <a:pt x="2101" y="1004"/>
                    <a:pt x="2081" y="1019"/>
                    <a:pt x="2092" y="1019"/>
                  </a:cubicBezTo>
                  <a:cubicBezTo>
                    <a:pt x="2095" y="1019"/>
                    <a:pt x="2110" y="1016"/>
                    <a:pt x="2126" y="1013"/>
                  </a:cubicBezTo>
                  <a:close/>
                  <a:moveTo>
                    <a:pt x="2743" y="1014"/>
                  </a:moveTo>
                  <a:cubicBezTo>
                    <a:pt x="2741" y="1011"/>
                    <a:pt x="2726" y="1002"/>
                    <a:pt x="2710" y="994"/>
                  </a:cubicBezTo>
                  <a:cubicBezTo>
                    <a:pt x="2683" y="981"/>
                    <a:pt x="2673" y="980"/>
                    <a:pt x="2601" y="978"/>
                  </a:cubicBezTo>
                  <a:lnTo>
                    <a:pt x="2522" y="975"/>
                  </a:lnTo>
                  <a:lnTo>
                    <a:pt x="2524" y="988"/>
                  </a:lnTo>
                  <a:cubicBezTo>
                    <a:pt x="2526" y="1000"/>
                    <a:pt x="2527" y="1000"/>
                    <a:pt x="2603" y="1004"/>
                  </a:cubicBezTo>
                  <a:cubicBezTo>
                    <a:pt x="2645" y="1006"/>
                    <a:pt x="2690" y="1010"/>
                    <a:pt x="2703" y="1013"/>
                  </a:cubicBezTo>
                  <a:cubicBezTo>
                    <a:pt x="2736" y="1020"/>
                    <a:pt x="2747" y="1020"/>
                    <a:pt x="2743" y="1014"/>
                  </a:cubicBezTo>
                  <a:close/>
                  <a:moveTo>
                    <a:pt x="2714" y="914"/>
                  </a:moveTo>
                  <a:cubicBezTo>
                    <a:pt x="2717" y="890"/>
                    <a:pt x="2719" y="860"/>
                    <a:pt x="2717" y="847"/>
                  </a:cubicBezTo>
                  <a:cubicBezTo>
                    <a:pt x="2711" y="806"/>
                    <a:pt x="2671" y="764"/>
                    <a:pt x="2631" y="756"/>
                  </a:cubicBezTo>
                  <a:cubicBezTo>
                    <a:pt x="2617" y="753"/>
                    <a:pt x="2615" y="755"/>
                    <a:pt x="2610" y="771"/>
                  </a:cubicBezTo>
                  <a:cubicBezTo>
                    <a:pt x="2604" y="793"/>
                    <a:pt x="2571" y="818"/>
                    <a:pt x="2531" y="831"/>
                  </a:cubicBezTo>
                  <a:cubicBezTo>
                    <a:pt x="2505" y="839"/>
                    <a:pt x="2484" y="841"/>
                    <a:pt x="2417" y="841"/>
                  </a:cubicBezTo>
                  <a:cubicBezTo>
                    <a:pt x="2345" y="841"/>
                    <a:pt x="2331" y="840"/>
                    <a:pt x="2299" y="829"/>
                  </a:cubicBezTo>
                  <a:cubicBezTo>
                    <a:pt x="2258" y="815"/>
                    <a:pt x="2221" y="784"/>
                    <a:pt x="2221" y="765"/>
                  </a:cubicBezTo>
                  <a:cubicBezTo>
                    <a:pt x="2221" y="754"/>
                    <a:pt x="2219" y="753"/>
                    <a:pt x="2204" y="757"/>
                  </a:cubicBezTo>
                  <a:cubicBezTo>
                    <a:pt x="2162" y="766"/>
                    <a:pt x="2123" y="806"/>
                    <a:pt x="2117" y="847"/>
                  </a:cubicBezTo>
                  <a:cubicBezTo>
                    <a:pt x="2115" y="860"/>
                    <a:pt x="2117" y="890"/>
                    <a:pt x="2120" y="914"/>
                  </a:cubicBezTo>
                  <a:lnTo>
                    <a:pt x="2127" y="958"/>
                  </a:lnTo>
                  <a:lnTo>
                    <a:pt x="2417" y="958"/>
                  </a:lnTo>
                  <a:lnTo>
                    <a:pt x="2707" y="958"/>
                  </a:lnTo>
                  <a:lnTo>
                    <a:pt x="2714" y="914"/>
                  </a:lnTo>
                  <a:close/>
                  <a:moveTo>
                    <a:pt x="2478" y="815"/>
                  </a:moveTo>
                  <a:cubicBezTo>
                    <a:pt x="2519" y="811"/>
                    <a:pt x="2553" y="797"/>
                    <a:pt x="2574" y="778"/>
                  </a:cubicBezTo>
                  <a:cubicBezTo>
                    <a:pt x="2595" y="758"/>
                    <a:pt x="2594" y="749"/>
                    <a:pt x="2571" y="749"/>
                  </a:cubicBezTo>
                  <a:lnTo>
                    <a:pt x="2555" y="749"/>
                  </a:lnTo>
                  <a:lnTo>
                    <a:pt x="2555" y="698"/>
                  </a:lnTo>
                  <a:lnTo>
                    <a:pt x="2555" y="648"/>
                  </a:lnTo>
                  <a:lnTo>
                    <a:pt x="2417" y="648"/>
                  </a:lnTo>
                  <a:lnTo>
                    <a:pt x="2279" y="648"/>
                  </a:lnTo>
                  <a:lnTo>
                    <a:pt x="2279" y="698"/>
                  </a:lnTo>
                  <a:lnTo>
                    <a:pt x="2279" y="749"/>
                  </a:lnTo>
                  <a:lnTo>
                    <a:pt x="2264" y="749"/>
                  </a:lnTo>
                  <a:cubicBezTo>
                    <a:pt x="2241" y="749"/>
                    <a:pt x="2239" y="757"/>
                    <a:pt x="2259" y="777"/>
                  </a:cubicBezTo>
                  <a:cubicBezTo>
                    <a:pt x="2280" y="798"/>
                    <a:pt x="2321" y="812"/>
                    <a:pt x="2377" y="818"/>
                  </a:cubicBezTo>
                  <a:cubicBezTo>
                    <a:pt x="2414" y="821"/>
                    <a:pt x="2426" y="821"/>
                    <a:pt x="2478" y="815"/>
                  </a:cubicBezTo>
                  <a:close/>
                  <a:moveTo>
                    <a:pt x="2243" y="722"/>
                  </a:moveTo>
                  <a:cubicBezTo>
                    <a:pt x="2251" y="722"/>
                    <a:pt x="2253" y="717"/>
                    <a:pt x="2253" y="690"/>
                  </a:cubicBezTo>
                  <a:cubicBezTo>
                    <a:pt x="2253" y="671"/>
                    <a:pt x="2250" y="658"/>
                    <a:pt x="2247" y="658"/>
                  </a:cubicBezTo>
                  <a:cubicBezTo>
                    <a:pt x="2244" y="658"/>
                    <a:pt x="2242" y="652"/>
                    <a:pt x="2243" y="644"/>
                  </a:cubicBezTo>
                  <a:lnTo>
                    <a:pt x="2245" y="629"/>
                  </a:lnTo>
                  <a:lnTo>
                    <a:pt x="2296" y="628"/>
                  </a:lnTo>
                  <a:lnTo>
                    <a:pt x="2348" y="626"/>
                  </a:lnTo>
                  <a:lnTo>
                    <a:pt x="2348" y="590"/>
                  </a:lnTo>
                  <a:cubicBezTo>
                    <a:pt x="2348" y="570"/>
                    <a:pt x="2345" y="552"/>
                    <a:pt x="2342" y="548"/>
                  </a:cubicBezTo>
                  <a:cubicBezTo>
                    <a:pt x="2338" y="545"/>
                    <a:pt x="2320" y="542"/>
                    <a:pt x="2300" y="542"/>
                  </a:cubicBezTo>
                  <a:lnTo>
                    <a:pt x="2264" y="542"/>
                  </a:lnTo>
                  <a:lnTo>
                    <a:pt x="2256" y="570"/>
                  </a:lnTo>
                  <a:cubicBezTo>
                    <a:pt x="2210" y="731"/>
                    <a:pt x="2210" y="729"/>
                    <a:pt x="2223" y="725"/>
                  </a:cubicBezTo>
                  <a:cubicBezTo>
                    <a:pt x="2229" y="724"/>
                    <a:pt x="2238" y="722"/>
                    <a:pt x="2243" y="722"/>
                  </a:cubicBezTo>
                  <a:close/>
                  <a:moveTo>
                    <a:pt x="2373" y="575"/>
                  </a:moveTo>
                  <a:cubicBezTo>
                    <a:pt x="2372" y="567"/>
                    <a:pt x="2371" y="574"/>
                    <a:pt x="2371" y="590"/>
                  </a:cubicBezTo>
                  <a:cubicBezTo>
                    <a:pt x="2371" y="606"/>
                    <a:pt x="2372" y="612"/>
                    <a:pt x="2373" y="604"/>
                  </a:cubicBezTo>
                  <a:cubicBezTo>
                    <a:pt x="2374" y="596"/>
                    <a:pt x="2374" y="583"/>
                    <a:pt x="2373" y="575"/>
                  </a:cubicBezTo>
                  <a:close/>
                  <a:moveTo>
                    <a:pt x="2463" y="575"/>
                  </a:moveTo>
                  <a:cubicBezTo>
                    <a:pt x="2462" y="567"/>
                    <a:pt x="2461" y="574"/>
                    <a:pt x="2461" y="590"/>
                  </a:cubicBezTo>
                  <a:cubicBezTo>
                    <a:pt x="2461" y="606"/>
                    <a:pt x="2462" y="612"/>
                    <a:pt x="2463" y="604"/>
                  </a:cubicBezTo>
                  <a:cubicBezTo>
                    <a:pt x="2464" y="596"/>
                    <a:pt x="2464" y="583"/>
                    <a:pt x="2463" y="575"/>
                  </a:cubicBezTo>
                  <a:close/>
                  <a:moveTo>
                    <a:pt x="2391" y="547"/>
                  </a:moveTo>
                  <a:cubicBezTo>
                    <a:pt x="2391" y="544"/>
                    <a:pt x="2383" y="542"/>
                    <a:pt x="2374" y="542"/>
                  </a:cubicBezTo>
                  <a:cubicBezTo>
                    <a:pt x="2365" y="542"/>
                    <a:pt x="2360" y="544"/>
                    <a:pt x="2361" y="547"/>
                  </a:cubicBezTo>
                  <a:cubicBezTo>
                    <a:pt x="2363" y="550"/>
                    <a:pt x="2371" y="552"/>
                    <a:pt x="2378" y="552"/>
                  </a:cubicBezTo>
                  <a:cubicBezTo>
                    <a:pt x="2385" y="552"/>
                    <a:pt x="2391" y="550"/>
                    <a:pt x="2391" y="547"/>
                  </a:cubicBezTo>
                  <a:close/>
                  <a:moveTo>
                    <a:pt x="2473" y="547"/>
                  </a:moveTo>
                  <a:cubicBezTo>
                    <a:pt x="2475" y="544"/>
                    <a:pt x="2469" y="542"/>
                    <a:pt x="2460" y="542"/>
                  </a:cubicBezTo>
                  <a:cubicBezTo>
                    <a:pt x="2451" y="542"/>
                    <a:pt x="2444" y="544"/>
                    <a:pt x="2444" y="547"/>
                  </a:cubicBezTo>
                  <a:cubicBezTo>
                    <a:pt x="2444" y="550"/>
                    <a:pt x="2449" y="552"/>
                    <a:pt x="2457" y="552"/>
                  </a:cubicBezTo>
                  <a:cubicBezTo>
                    <a:pt x="2464" y="552"/>
                    <a:pt x="2471" y="550"/>
                    <a:pt x="2473" y="54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6" name="Freeform 15">
              <a:extLst>
                <a:ext uri="{FF2B5EF4-FFF2-40B4-BE49-F238E27FC236}">
                  <a16:creationId xmlns:a16="http://schemas.microsoft.com/office/drawing/2014/main" id="{5D88A71B-B139-43D4-A237-0B80E4726727}"/>
                </a:ext>
              </a:extLst>
            </p:cNvPr>
            <p:cNvSpPr>
              <a:spLocks/>
            </p:cNvSpPr>
            <p:nvPr/>
          </p:nvSpPr>
          <p:spPr bwMode="auto">
            <a:xfrm>
              <a:off x="9446074" y="2665916"/>
              <a:ext cx="2362200" cy="862013"/>
            </a:xfrm>
            <a:custGeom>
              <a:avLst/>
              <a:gdLst>
                <a:gd name="T0" fmla="*/ 1856 w 4834"/>
                <a:gd name="T1" fmla="*/ 1643 h 1764"/>
                <a:gd name="T2" fmla="*/ 1959 w 4834"/>
                <a:gd name="T3" fmla="*/ 1517 h 1764"/>
                <a:gd name="T4" fmla="*/ 2027 w 4834"/>
                <a:gd name="T5" fmla="*/ 1420 h 1764"/>
                <a:gd name="T6" fmla="*/ 2046 w 4834"/>
                <a:gd name="T7" fmla="*/ 1127 h 1764"/>
                <a:gd name="T8" fmla="*/ 1909 w 4834"/>
                <a:gd name="T9" fmla="*/ 1114 h 1764"/>
                <a:gd name="T10" fmla="*/ 1710 w 4834"/>
                <a:gd name="T11" fmla="*/ 1078 h 1764"/>
                <a:gd name="T12" fmla="*/ 1707 w 4834"/>
                <a:gd name="T13" fmla="*/ 1008 h 1764"/>
                <a:gd name="T14" fmla="*/ 2056 w 4834"/>
                <a:gd name="T15" fmla="*/ 1056 h 1764"/>
                <a:gd name="T16" fmla="*/ 2083 w 4834"/>
                <a:gd name="T17" fmla="*/ 988 h 1764"/>
                <a:gd name="T18" fmla="*/ 2095 w 4834"/>
                <a:gd name="T19" fmla="*/ 917 h 1764"/>
                <a:gd name="T20" fmla="*/ 2147 w 4834"/>
                <a:gd name="T21" fmla="*/ 755 h 1764"/>
                <a:gd name="T22" fmla="*/ 2228 w 4834"/>
                <a:gd name="T23" fmla="*/ 542 h 1764"/>
                <a:gd name="T24" fmla="*/ 0 w 4834"/>
                <a:gd name="T25" fmla="*/ 536 h 1764"/>
                <a:gd name="T26" fmla="*/ 0 w 4834"/>
                <a:gd name="T27" fmla="*/ 489 h 1764"/>
                <a:gd name="T28" fmla="*/ 2157 w 4834"/>
                <a:gd name="T29" fmla="*/ 484 h 1764"/>
                <a:gd name="T30" fmla="*/ 2250 w 4834"/>
                <a:gd name="T31" fmla="*/ 478 h 1764"/>
                <a:gd name="T32" fmla="*/ 2336 w 4834"/>
                <a:gd name="T33" fmla="*/ 166 h 1764"/>
                <a:gd name="T34" fmla="*/ 2396 w 4834"/>
                <a:gd name="T35" fmla="*/ 4 h 1764"/>
                <a:gd name="T36" fmla="*/ 2387 w 4834"/>
                <a:gd name="T37" fmla="*/ 94 h 1764"/>
                <a:gd name="T38" fmla="*/ 2328 w 4834"/>
                <a:gd name="T39" fmla="*/ 449 h 1764"/>
                <a:gd name="T40" fmla="*/ 2514 w 4834"/>
                <a:gd name="T41" fmla="*/ 458 h 1764"/>
                <a:gd name="T42" fmla="*/ 2605 w 4834"/>
                <a:gd name="T43" fmla="*/ 478 h 1764"/>
                <a:gd name="T44" fmla="*/ 3756 w 4834"/>
                <a:gd name="T45" fmla="*/ 489 h 1764"/>
                <a:gd name="T46" fmla="*/ 4834 w 4834"/>
                <a:gd name="T47" fmla="*/ 512 h 1764"/>
                <a:gd name="T48" fmla="*/ 3669 w 4834"/>
                <a:gd name="T49" fmla="*/ 538 h 1764"/>
                <a:gd name="T50" fmla="*/ 2486 w 4834"/>
                <a:gd name="T51" fmla="*/ 590 h 1764"/>
                <a:gd name="T52" fmla="*/ 2537 w 4834"/>
                <a:gd name="T53" fmla="*/ 627 h 1764"/>
                <a:gd name="T54" fmla="*/ 2588 w 4834"/>
                <a:gd name="T55" fmla="*/ 654 h 1764"/>
                <a:gd name="T56" fmla="*/ 2581 w 4834"/>
                <a:gd name="T57" fmla="*/ 720 h 1764"/>
                <a:gd name="T58" fmla="*/ 2738 w 4834"/>
                <a:gd name="T59" fmla="*/ 825 h 1764"/>
                <a:gd name="T60" fmla="*/ 2732 w 4834"/>
                <a:gd name="T61" fmla="*/ 970 h 1764"/>
                <a:gd name="T62" fmla="*/ 2775 w 4834"/>
                <a:gd name="T63" fmla="*/ 1031 h 1764"/>
                <a:gd name="T64" fmla="*/ 2893 w 4834"/>
                <a:gd name="T65" fmla="*/ 1056 h 1764"/>
                <a:gd name="T66" fmla="*/ 3150 w 4834"/>
                <a:gd name="T67" fmla="*/ 1000 h 1764"/>
                <a:gd name="T68" fmla="*/ 3085 w 4834"/>
                <a:gd name="T69" fmla="*/ 1103 h 1764"/>
                <a:gd name="T70" fmla="*/ 2788 w 4834"/>
                <a:gd name="T71" fmla="*/ 1126 h 1764"/>
                <a:gd name="T72" fmla="*/ 2807 w 4834"/>
                <a:gd name="T73" fmla="*/ 1420 h 1764"/>
                <a:gd name="T74" fmla="*/ 2875 w 4834"/>
                <a:gd name="T75" fmla="*/ 1517 h 1764"/>
                <a:gd name="T76" fmla="*/ 2978 w 4834"/>
                <a:gd name="T77" fmla="*/ 1643 h 1764"/>
                <a:gd name="T78" fmla="*/ 2905 w 4834"/>
                <a:gd name="T79" fmla="*/ 1717 h 1764"/>
                <a:gd name="T80" fmla="*/ 2870 w 4834"/>
                <a:gd name="T81" fmla="*/ 1690 h 1764"/>
                <a:gd name="T82" fmla="*/ 2868 w 4834"/>
                <a:gd name="T83" fmla="*/ 1606 h 1764"/>
                <a:gd name="T84" fmla="*/ 2465 w 4834"/>
                <a:gd name="T85" fmla="*/ 1602 h 1764"/>
                <a:gd name="T86" fmla="*/ 2478 w 4834"/>
                <a:gd name="T87" fmla="*/ 1631 h 1764"/>
                <a:gd name="T88" fmla="*/ 2467 w 4834"/>
                <a:gd name="T89" fmla="*/ 1756 h 1764"/>
                <a:gd name="T90" fmla="*/ 2444 w 4834"/>
                <a:gd name="T91" fmla="*/ 1703 h 1764"/>
                <a:gd name="T92" fmla="*/ 2391 w 4834"/>
                <a:gd name="T93" fmla="*/ 1703 h 1764"/>
                <a:gd name="T94" fmla="*/ 2373 w 4834"/>
                <a:gd name="T95" fmla="*/ 1755 h 1764"/>
                <a:gd name="T96" fmla="*/ 2356 w 4834"/>
                <a:gd name="T97" fmla="*/ 1631 h 1764"/>
                <a:gd name="T98" fmla="*/ 2369 w 4834"/>
                <a:gd name="T99" fmla="*/ 1602 h 1764"/>
                <a:gd name="T100" fmla="*/ 1966 w 4834"/>
                <a:gd name="T101" fmla="*/ 1602 h 1764"/>
                <a:gd name="T102" fmla="*/ 1966 w 4834"/>
                <a:gd name="T103" fmla="*/ 1692 h 1764"/>
                <a:gd name="T104" fmla="*/ 1929 w 4834"/>
                <a:gd name="T105" fmla="*/ 1692 h 1764"/>
                <a:gd name="T106" fmla="*/ 1920 w 4834"/>
                <a:gd name="T107" fmla="*/ 1752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34" h="1764">
                  <a:moveTo>
                    <a:pt x="1864" y="1751"/>
                  </a:moveTo>
                  <a:cubicBezTo>
                    <a:pt x="1856" y="1742"/>
                    <a:pt x="1855" y="1730"/>
                    <a:pt x="1856" y="1643"/>
                  </a:cubicBezTo>
                  <a:cubicBezTo>
                    <a:pt x="1858" y="1547"/>
                    <a:pt x="1858" y="1544"/>
                    <a:pt x="1871" y="1531"/>
                  </a:cubicBezTo>
                  <a:cubicBezTo>
                    <a:pt x="1883" y="1518"/>
                    <a:pt x="1885" y="1517"/>
                    <a:pt x="1959" y="1517"/>
                  </a:cubicBezTo>
                  <a:cubicBezTo>
                    <a:pt x="2017" y="1517"/>
                    <a:pt x="2035" y="1516"/>
                    <a:pt x="2035" y="1511"/>
                  </a:cubicBezTo>
                  <a:cubicBezTo>
                    <a:pt x="2035" y="1507"/>
                    <a:pt x="2032" y="1466"/>
                    <a:pt x="2027" y="1420"/>
                  </a:cubicBezTo>
                  <a:cubicBezTo>
                    <a:pt x="2019" y="1338"/>
                    <a:pt x="2019" y="1335"/>
                    <a:pt x="2033" y="1238"/>
                  </a:cubicBezTo>
                  <a:cubicBezTo>
                    <a:pt x="2040" y="1184"/>
                    <a:pt x="2046" y="1134"/>
                    <a:pt x="2046" y="1127"/>
                  </a:cubicBezTo>
                  <a:lnTo>
                    <a:pt x="2046" y="1114"/>
                  </a:lnTo>
                  <a:lnTo>
                    <a:pt x="1909" y="1114"/>
                  </a:lnTo>
                  <a:cubicBezTo>
                    <a:pt x="1784" y="1114"/>
                    <a:pt x="1771" y="1113"/>
                    <a:pt x="1749" y="1103"/>
                  </a:cubicBezTo>
                  <a:cubicBezTo>
                    <a:pt x="1736" y="1097"/>
                    <a:pt x="1719" y="1086"/>
                    <a:pt x="1710" y="1078"/>
                  </a:cubicBezTo>
                  <a:cubicBezTo>
                    <a:pt x="1693" y="1062"/>
                    <a:pt x="1677" y="1013"/>
                    <a:pt x="1684" y="1000"/>
                  </a:cubicBezTo>
                  <a:cubicBezTo>
                    <a:pt x="1688" y="993"/>
                    <a:pt x="1691" y="994"/>
                    <a:pt x="1707" y="1008"/>
                  </a:cubicBezTo>
                  <a:cubicBezTo>
                    <a:pt x="1750" y="1047"/>
                    <a:pt x="1793" y="1056"/>
                    <a:pt x="1943" y="1056"/>
                  </a:cubicBezTo>
                  <a:lnTo>
                    <a:pt x="2056" y="1056"/>
                  </a:lnTo>
                  <a:lnTo>
                    <a:pt x="2060" y="1031"/>
                  </a:lnTo>
                  <a:cubicBezTo>
                    <a:pt x="2062" y="1013"/>
                    <a:pt x="2068" y="1002"/>
                    <a:pt x="2083" y="988"/>
                  </a:cubicBezTo>
                  <a:lnTo>
                    <a:pt x="2102" y="970"/>
                  </a:lnTo>
                  <a:lnTo>
                    <a:pt x="2095" y="917"/>
                  </a:lnTo>
                  <a:cubicBezTo>
                    <a:pt x="2089" y="874"/>
                    <a:pt x="2088" y="858"/>
                    <a:pt x="2093" y="836"/>
                  </a:cubicBezTo>
                  <a:cubicBezTo>
                    <a:pt x="2101" y="803"/>
                    <a:pt x="2125" y="767"/>
                    <a:pt x="2147" y="755"/>
                  </a:cubicBezTo>
                  <a:cubicBezTo>
                    <a:pt x="2156" y="750"/>
                    <a:pt x="2167" y="744"/>
                    <a:pt x="2171" y="741"/>
                  </a:cubicBezTo>
                  <a:cubicBezTo>
                    <a:pt x="2179" y="735"/>
                    <a:pt x="2233" y="547"/>
                    <a:pt x="2228" y="542"/>
                  </a:cubicBezTo>
                  <a:cubicBezTo>
                    <a:pt x="2227" y="541"/>
                    <a:pt x="1725" y="539"/>
                    <a:pt x="1113" y="538"/>
                  </a:cubicBezTo>
                  <a:lnTo>
                    <a:pt x="0" y="536"/>
                  </a:lnTo>
                  <a:lnTo>
                    <a:pt x="0" y="513"/>
                  </a:lnTo>
                  <a:lnTo>
                    <a:pt x="0" y="489"/>
                  </a:lnTo>
                  <a:lnTo>
                    <a:pt x="1079" y="489"/>
                  </a:lnTo>
                  <a:cubicBezTo>
                    <a:pt x="1794" y="489"/>
                    <a:pt x="2157" y="487"/>
                    <a:pt x="2157" y="484"/>
                  </a:cubicBezTo>
                  <a:cubicBezTo>
                    <a:pt x="2157" y="480"/>
                    <a:pt x="2176" y="478"/>
                    <a:pt x="2204" y="478"/>
                  </a:cubicBezTo>
                  <a:lnTo>
                    <a:pt x="2250" y="478"/>
                  </a:lnTo>
                  <a:lnTo>
                    <a:pt x="2270" y="405"/>
                  </a:lnTo>
                  <a:cubicBezTo>
                    <a:pt x="2281" y="365"/>
                    <a:pt x="2311" y="258"/>
                    <a:pt x="2336" y="166"/>
                  </a:cubicBezTo>
                  <a:lnTo>
                    <a:pt x="2382" y="0"/>
                  </a:lnTo>
                  <a:lnTo>
                    <a:pt x="2396" y="4"/>
                  </a:lnTo>
                  <a:cubicBezTo>
                    <a:pt x="2403" y="6"/>
                    <a:pt x="2409" y="8"/>
                    <a:pt x="2410" y="8"/>
                  </a:cubicBezTo>
                  <a:cubicBezTo>
                    <a:pt x="2410" y="9"/>
                    <a:pt x="2400" y="47"/>
                    <a:pt x="2387" y="94"/>
                  </a:cubicBezTo>
                  <a:cubicBezTo>
                    <a:pt x="2294" y="431"/>
                    <a:pt x="2289" y="448"/>
                    <a:pt x="2296" y="455"/>
                  </a:cubicBezTo>
                  <a:cubicBezTo>
                    <a:pt x="2304" y="465"/>
                    <a:pt x="2310" y="464"/>
                    <a:pt x="2328" y="449"/>
                  </a:cubicBezTo>
                  <a:cubicBezTo>
                    <a:pt x="2348" y="432"/>
                    <a:pt x="2374" y="425"/>
                    <a:pt x="2417" y="425"/>
                  </a:cubicBezTo>
                  <a:cubicBezTo>
                    <a:pt x="2466" y="425"/>
                    <a:pt x="2491" y="434"/>
                    <a:pt x="2514" y="458"/>
                  </a:cubicBezTo>
                  <a:lnTo>
                    <a:pt x="2533" y="478"/>
                  </a:lnTo>
                  <a:lnTo>
                    <a:pt x="2605" y="478"/>
                  </a:lnTo>
                  <a:cubicBezTo>
                    <a:pt x="2649" y="478"/>
                    <a:pt x="2677" y="480"/>
                    <a:pt x="2677" y="484"/>
                  </a:cubicBezTo>
                  <a:cubicBezTo>
                    <a:pt x="2677" y="487"/>
                    <a:pt x="3040" y="489"/>
                    <a:pt x="3756" y="489"/>
                  </a:cubicBezTo>
                  <a:lnTo>
                    <a:pt x="4834" y="489"/>
                  </a:lnTo>
                  <a:lnTo>
                    <a:pt x="4834" y="512"/>
                  </a:lnTo>
                  <a:lnTo>
                    <a:pt x="4834" y="536"/>
                  </a:lnTo>
                  <a:lnTo>
                    <a:pt x="3669" y="538"/>
                  </a:lnTo>
                  <a:cubicBezTo>
                    <a:pt x="2691" y="539"/>
                    <a:pt x="2502" y="540"/>
                    <a:pt x="2495" y="546"/>
                  </a:cubicBezTo>
                  <a:cubicBezTo>
                    <a:pt x="2488" y="552"/>
                    <a:pt x="2486" y="563"/>
                    <a:pt x="2486" y="590"/>
                  </a:cubicBezTo>
                  <a:lnTo>
                    <a:pt x="2486" y="627"/>
                  </a:lnTo>
                  <a:lnTo>
                    <a:pt x="2537" y="627"/>
                  </a:lnTo>
                  <a:cubicBezTo>
                    <a:pt x="2578" y="627"/>
                    <a:pt x="2588" y="628"/>
                    <a:pt x="2590" y="635"/>
                  </a:cubicBezTo>
                  <a:cubicBezTo>
                    <a:pt x="2592" y="640"/>
                    <a:pt x="2591" y="648"/>
                    <a:pt x="2588" y="654"/>
                  </a:cubicBezTo>
                  <a:cubicBezTo>
                    <a:pt x="2584" y="659"/>
                    <a:pt x="2581" y="676"/>
                    <a:pt x="2581" y="692"/>
                  </a:cubicBezTo>
                  <a:lnTo>
                    <a:pt x="2581" y="720"/>
                  </a:lnTo>
                  <a:lnTo>
                    <a:pt x="2613" y="726"/>
                  </a:lnTo>
                  <a:cubicBezTo>
                    <a:pt x="2678" y="738"/>
                    <a:pt x="2722" y="773"/>
                    <a:pt x="2738" y="825"/>
                  </a:cubicBezTo>
                  <a:cubicBezTo>
                    <a:pt x="2747" y="853"/>
                    <a:pt x="2747" y="859"/>
                    <a:pt x="2740" y="912"/>
                  </a:cubicBezTo>
                  <a:lnTo>
                    <a:pt x="2732" y="970"/>
                  </a:lnTo>
                  <a:lnTo>
                    <a:pt x="2752" y="988"/>
                  </a:lnTo>
                  <a:cubicBezTo>
                    <a:pt x="2766" y="1002"/>
                    <a:pt x="2772" y="1013"/>
                    <a:pt x="2775" y="1031"/>
                  </a:cubicBezTo>
                  <a:lnTo>
                    <a:pt x="2778" y="1056"/>
                  </a:lnTo>
                  <a:lnTo>
                    <a:pt x="2893" y="1056"/>
                  </a:lnTo>
                  <a:cubicBezTo>
                    <a:pt x="3045" y="1056"/>
                    <a:pt x="3084" y="1048"/>
                    <a:pt x="3127" y="1008"/>
                  </a:cubicBezTo>
                  <a:cubicBezTo>
                    <a:pt x="3143" y="994"/>
                    <a:pt x="3146" y="993"/>
                    <a:pt x="3150" y="1000"/>
                  </a:cubicBezTo>
                  <a:cubicBezTo>
                    <a:pt x="3157" y="1013"/>
                    <a:pt x="3141" y="1062"/>
                    <a:pt x="3124" y="1078"/>
                  </a:cubicBezTo>
                  <a:cubicBezTo>
                    <a:pt x="3116" y="1086"/>
                    <a:pt x="3098" y="1097"/>
                    <a:pt x="3085" y="1103"/>
                  </a:cubicBezTo>
                  <a:cubicBezTo>
                    <a:pt x="3063" y="1113"/>
                    <a:pt x="3051" y="1114"/>
                    <a:pt x="2925" y="1114"/>
                  </a:cubicBezTo>
                  <a:cubicBezTo>
                    <a:pt x="2789" y="1114"/>
                    <a:pt x="2788" y="1114"/>
                    <a:pt x="2788" y="1126"/>
                  </a:cubicBezTo>
                  <a:cubicBezTo>
                    <a:pt x="2788" y="1132"/>
                    <a:pt x="2794" y="1182"/>
                    <a:pt x="2802" y="1237"/>
                  </a:cubicBezTo>
                  <a:cubicBezTo>
                    <a:pt x="2815" y="1335"/>
                    <a:pt x="2815" y="1338"/>
                    <a:pt x="2807" y="1420"/>
                  </a:cubicBezTo>
                  <a:cubicBezTo>
                    <a:pt x="2802" y="1466"/>
                    <a:pt x="2799" y="1507"/>
                    <a:pt x="2799" y="1511"/>
                  </a:cubicBezTo>
                  <a:cubicBezTo>
                    <a:pt x="2799" y="1516"/>
                    <a:pt x="2817" y="1517"/>
                    <a:pt x="2875" y="1517"/>
                  </a:cubicBezTo>
                  <a:cubicBezTo>
                    <a:pt x="2949" y="1517"/>
                    <a:pt x="2951" y="1517"/>
                    <a:pt x="2964" y="1531"/>
                  </a:cubicBezTo>
                  <a:cubicBezTo>
                    <a:pt x="2976" y="1544"/>
                    <a:pt x="2976" y="1547"/>
                    <a:pt x="2978" y="1643"/>
                  </a:cubicBezTo>
                  <a:cubicBezTo>
                    <a:pt x="2980" y="1755"/>
                    <a:pt x="2978" y="1761"/>
                    <a:pt x="2942" y="1761"/>
                  </a:cubicBezTo>
                  <a:cubicBezTo>
                    <a:pt x="2916" y="1761"/>
                    <a:pt x="2905" y="1748"/>
                    <a:pt x="2905" y="1717"/>
                  </a:cubicBezTo>
                  <a:cubicBezTo>
                    <a:pt x="2905" y="1694"/>
                    <a:pt x="2904" y="1693"/>
                    <a:pt x="2888" y="1691"/>
                  </a:cubicBezTo>
                  <a:lnTo>
                    <a:pt x="2870" y="1690"/>
                  </a:lnTo>
                  <a:lnTo>
                    <a:pt x="2869" y="1650"/>
                  </a:lnTo>
                  <a:cubicBezTo>
                    <a:pt x="2869" y="1628"/>
                    <a:pt x="2868" y="1608"/>
                    <a:pt x="2868" y="1606"/>
                  </a:cubicBezTo>
                  <a:cubicBezTo>
                    <a:pt x="2868" y="1604"/>
                    <a:pt x="2777" y="1602"/>
                    <a:pt x="2666" y="1602"/>
                  </a:cubicBezTo>
                  <a:lnTo>
                    <a:pt x="2465" y="1602"/>
                  </a:lnTo>
                  <a:lnTo>
                    <a:pt x="2465" y="1615"/>
                  </a:lnTo>
                  <a:cubicBezTo>
                    <a:pt x="2465" y="1624"/>
                    <a:pt x="2469" y="1628"/>
                    <a:pt x="2478" y="1631"/>
                  </a:cubicBezTo>
                  <a:cubicBezTo>
                    <a:pt x="2491" y="1634"/>
                    <a:pt x="2491" y="1635"/>
                    <a:pt x="2491" y="1689"/>
                  </a:cubicBezTo>
                  <a:cubicBezTo>
                    <a:pt x="2491" y="1746"/>
                    <a:pt x="2488" y="1756"/>
                    <a:pt x="2467" y="1756"/>
                  </a:cubicBezTo>
                  <a:cubicBezTo>
                    <a:pt x="2451" y="1756"/>
                    <a:pt x="2444" y="1746"/>
                    <a:pt x="2444" y="1723"/>
                  </a:cubicBezTo>
                  <a:lnTo>
                    <a:pt x="2444" y="1703"/>
                  </a:lnTo>
                  <a:lnTo>
                    <a:pt x="2417" y="1703"/>
                  </a:lnTo>
                  <a:lnTo>
                    <a:pt x="2391" y="1703"/>
                  </a:lnTo>
                  <a:lnTo>
                    <a:pt x="2390" y="1728"/>
                  </a:lnTo>
                  <a:cubicBezTo>
                    <a:pt x="2388" y="1751"/>
                    <a:pt x="2387" y="1753"/>
                    <a:pt x="2373" y="1755"/>
                  </a:cubicBezTo>
                  <a:cubicBezTo>
                    <a:pt x="2347" y="1758"/>
                    <a:pt x="2343" y="1750"/>
                    <a:pt x="2343" y="1689"/>
                  </a:cubicBezTo>
                  <a:cubicBezTo>
                    <a:pt x="2343" y="1635"/>
                    <a:pt x="2343" y="1634"/>
                    <a:pt x="2356" y="1631"/>
                  </a:cubicBezTo>
                  <a:cubicBezTo>
                    <a:pt x="2366" y="1628"/>
                    <a:pt x="2369" y="1624"/>
                    <a:pt x="2369" y="1615"/>
                  </a:cubicBezTo>
                  <a:lnTo>
                    <a:pt x="2369" y="1602"/>
                  </a:lnTo>
                  <a:lnTo>
                    <a:pt x="2168" y="1602"/>
                  </a:lnTo>
                  <a:lnTo>
                    <a:pt x="1966" y="1602"/>
                  </a:lnTo>
                  <a:lnTo>
                    <a:pt x="1966" y="1647"/>
                  </a:lnTo>
                  <a:lnTo>
                    <a:pt x="1966" y="1692"/>
                  </a:lnTo>
                  <a:lnTo>
                    <a:pt x="1948" y="1692"/>
                  </a:lnTo>
                  <a:lnTo>
                    <a:pt x="1929" y="1692"/>
                  </a:lnTo>
                  <a:lnTo>
                    <a:pt x="1929" y="1718"/>
                  </a:lnTo>
                  <a:cubicBezTo>
                    <a:pt x="1929" y="1736"/>
                    <a:pt x="1927" y="1746"/>
                    <a:pt x="1920" y="1752"/>
                  </a:cubicBezTo>
                  <a:cubicBezTo>
                    <a:pt x="1906" y="1764"/>
                    <a:pt x="1875" y="1764"/>
                    <a:pt x="1864" y="1751"/>
                  </a:cubicBezTo>
                  <a:close/>
                </a:path>
              </a:pathLst>
            </a:custGeom>
            <a:solidFill>
              <a:srgbClr val="E3031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7" name="Freeform 16">
              <a:extLst>
                <a:ext uri="{FF2B5EF4-FFF2-40B4-BE49-F238E27FC236}">
                  <a16:creationId xmlns:a16="http://schemas.microsoft.com/office/drawing/2014/main" id="{B54B0C3E-4196-4291-BFD1-03389019F3BC}"/>
                </a:ext>
              </a:extLst>
            </p:cNvPr>
            <p:cNvSpPr>
              <a:spLocks noEditPoints="1"/>
            </p:cNvSpPr>
            <p:nvPr/>
          </p:nvSpPr>
          <p:spPr bwMode="auto">
            <a:xfrm>
              <a:off x="9446074" y="2665916"/>
              <a:ext cx="2362200" cy="862013"/>
            </a:xfrm>
            <a:custGeom>
              <a:avLst/>
              <a:gdLst>
                <a:gd name="T0" fmla="*/ 2027 w 4834"/>
                <a:gd name="T1" fmla="*/ 1420 h 1764"/>
                <a:gd name="T2" fmla="*/ 1710 w 4834"/>
                <a:gd name="T3" fmla="*/ 1078 h 1764"/>
                <a:gd name="T4" fmla="*/ 2083 w 4834"/>
                <a:gd name="T5" fmla="*/ 988 h 1764"/>
                <a:gd name="T6" fmla="*/ 2228 w 4834"/>
                <a:gd name="T7" fmla="*/ 542 h 1764"/>
                <a:gd name="T8" fmla="*/ 2157 w 4834"/>
                <a:gd name="T9" fmla="*/ 484 h 1764"/>
                <a:gd name="T10" fmla="*/ 2396 w 4834"/>
                <a:gd name="T11" fmla="*/ 4 h 1764"/>
                <a:gd name="T12" fmla="*/ 2514 w 4834"/>
                <a:gd name="T13" fmla="*/ 458 h 1764"/>
                <a:gd name="T14" fmla="*/ 4834 w 4834"/>
                <a:gd name="T15" fmla="*/ 512 h 1764"/>
                <a:gd name="T16" fmla="*/ 2537 w 4834"/>
                <a:gd name="T17" fmla="*/ 627 h 1764"/>
                <a:gd name="T18" fmla="*/ 2738 w 4834"/>
                <a:gd name="T19" fmla="*/ 825 h 1764"/>
                <a:gd name="T20" fmla="*/ 2893 w 4834"/>
                <a:gd name="T21" fmla="*/ 1056 h 1764"/>
                <a:gd name="T22" fmla="*/ 2788 w 4834"/>
                <a:gd name="T23" fmla="*/ 1126 h 1764"/>
                <a:gd name="T24" fmla="*/ 2978 w 4834"/>
                <a:gd name="T25" fmla="*/ 1643 h 1764"/>
                <a:gd name="T26" fmla="*/ 2868 w 4834"/>
                <a:gd name="T27" fmla="*/ 1606 h 1764"/>
                <a:gd name="T28" fmla="*/ 2467 w 4834"/>
                <a:gd name="T29" fmla="*/ 1756 h 1764"/>
                <a:gd name="T30" fmla="*/ 2373 w 4834"/>
                <a:gd name="T31" fmla="*/ 1755 h 1764"/>
                <a:gd name="T32" fmla="*/ 1966 w 4834"/>
                <a:gd name="T33" fmla="*/ 1602 h 1764"/>
                <a:gd name="T34" fmla="*/ 1920 w 4834"/>
                <a:gd name="T35" fmla="*/ 1752 h 1764"/>
                <a:gd name="T36" fmla="*/ 2401 w 4834"/>
                <a:gd name="T37" fmla="*/ 1663 h 1764"/>
                <a:gd name="T38" fmla="*/ 2044 w 4834"/>
                <a:gd name="T39" fmla="*/ 1573 h 1764"/>
                <a:gd name="T40" fmla="*/ 1892 w 4834"/>
                <a:gd name="T41" fmla="*/ 1571 h 1764"/>
                <a:gd name="T42" fmla="*/ 2699 w 4834"/>
                <a:gd name="T43" fmla="*/ 1413 h 1764"/>
                <a:gd name="T44" fmla="*/ 2277 w 4834"/>
                <a:gd name="T45" fmla="*/ 1549 h 1764"/>
                <a:gd name="T46" fmla="*/ 2770 w 4834"/>
                <a:gd name="T47" fmla="*/ 1535 h 1764"/>
                <a:gd name="T48" fmla="*/ 2941 w 4834"/>
                <a:gd name="T49" fmla="*/ 1575 h 1764"/>
                <a:gd name="T50" fmla="*/ 2861 w 4834"/>
                <a:gd name="T51" fmla="*/ 1581 h 1764"/>
                <a:gd name="T52" fmla="*/ 2086 w 4834"/>
                <a:gd name="T53" fmla="*/ 1576 h 1764"/>
                <a:gd name="T54" fmla="*/ 2599 w 4834"/>
                <a:gd name="T55" fmla="*/ 1572 h 1764"/>
                <a:gd name="T56" fmla="*/ 2722 w 4834"/>
                <a:gd name="T57" fmla="*/ 1501 h 1764"/>
                <a:gd name="T58" fmla="*/ 2204 w 4834"/>
                <a:gd name="T59" fmla="*/ 1563 h 1764"/>
                <a:gd name="T60" fmla="*/ 2204 w 4834"/>
                <a:gd name="T61" fmla="*/ 1563 h 1764"/>
                <a:gd name="T62" fmla="*/ 2049 w 4834"/>
                <a:gd name="T63" fmla="*/ 1357 h 1764"/>
                <a:gd name="T64" fmla="*/ 2766 w 4834"/>
                <a:gd name="T65" fmla="*/ 1417 h 1764"/>
                <a:gd name="T66" fmla="*/ 2576 w 4834"/>
                <a:gd name="T67" fmla="*/ 1284 h 1764"/>
                <a:gd name="T68" fmla="*/ 2131 w 4834"/>
                <a:gd name="T69" fmla="*/ 1298 h 1764"/>
                <a:gd name="T70" fmla="*/ 2131 w 4834"/>
                <a:gd name="T71" fmla="*/ 1069 h 1764"/>
                <a:gd name="T72" fmla="*/ 2703 w 4834"/>
                <a:gd name="T73" fmla="*/ 1064 h 1764"/>
                <a:gd name="T74" fmla="*/ 2760 w 4834"/>
                <a:gd name="T75" fmla="*/ 1299 h 1764"/>
                <a:gd name="T76" fmla="*/ 2502 w 4834"/>
                <a:gd name="T77" fmla="*/ 994 h 1764"/>
                <a:gd name="T78" fmla="*/ 2342 w 4834"/>
                <a:gd name="T79" fmla="*/ 1029 h 1764"/>
                <a:gd name="T80" fmla="*/ 2430 w 4834"/>
                <a:gd name="T81" fmla="*/ 1253 h 1764"/>
                <a:gd name="T82" fmla="*/ 1915 w 4834"/>
                <a:gd name="T83" fmla="*/ 1088 h 1764"/>
                <a:gd name="T84" fmla="*/ 2919 w 4834"/>
                <a:gd name="T85" fmla="*/ 1088 h 1764"/>
                <a:gd name="T86" fmla="*/ 2752 w 4834"/>
                <a:gd name="T87" fmla="*/ 1063 h 1764"/>
                <a:gd name="T88" fmla="*/ 2110 w 4834"/>
                <a:gd name="T89" fmla="*/ 1049 h 1764"/>
                <a:gd name="T90" fmla="*/ 2583 w 4834"/>
                <a:gd name="T91" fmla="*/ 1031 h 1764"/>
                <a:gd name="T92" fmla="*/ 2312 w 4834"/>
                <a:gd name="T93" fmla="*/ 975 h 1764"/>
                <a:gd name="T94" fmla="*/ 2710 w 4834"/>
                <a:gd name="T95" fmla="*/ 994 h 1764"/>
                <a:gd name="T96" fmla="*/ 2743 w 4834"/>
                <a:gd name="T97" fmla="*/ 1014 h 1764"/>
                <a:gd name="T98" fmla="*/ 2417 w 4834"/>
                <a:gd name="T99" fmla="*/ 841 h 1764"/>
                <a:gd name="T100" fmla="*/ 2127 w 4834"/>
                <a:gd name="T101" fmla="*/ 958 h 1764"/>
                <a:gd name="T102" fmla="*/ 2571 w 4834"/>
                <a:gd name="T103" fmla="*/ 749 h 1764"/>
                <a:gd name="T104" fmla="*/ 2279 w 4834"/>
                <a:gd name="T105" fmla="*/ 698 h 1764"/>
                <a:gd name="T106" fmla="*/ 2243 w 4834"/>
                <a:gd name="T107" fmla="*/ 722 h 1764"/>
                <a:gd name="T108" fmla="*/ 2348 w 4834"/>
                <a:gd name="T109" fmla="*/ 626 h 1764"/>
                <a:gd name="T110" fmla="*/ 2223 w 4834"/>
                <a:gd name="T111" fmla="*/ 725 h 1764"/>
                <a:gd name="T112" fmla="*/ 2463 w 4834"/>
                <a:gd name="T113" fmla="*/ 575 h 1764"/>
                <a:gd name="T114" fmla="*/ 2361 w 4834"/>
                <a:gd name="T115" fmla="*/ 547 h 1764"/>
                <a:gd name="T116" fmla="*/ 2457 w 4834"/>
                <a:gd name="T117" fmla="*/ 552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34" h="1764">
                  <a:moveTo>
                    <a:pt x="1864" y="1751"/>
                  </a:moveTo>
                  <a:cubicBezTo>
                    <a:pt x="1856" y="1742"/>
                    <a:pt x="1855" y="1730"/>
                    <a:pt x="1856" y="1643"/>
                  </a:cubicBezTo>
                  <a:cubicBezTo>
                    <a:pt x="1858" y="1547"/>
                    <a:pt x="1858" y="1544"/>
                    <a:pt x="1871" y="1531"/>
                  </a:cubicBezTo>
                  <a:cubicBezTo>
                    <a:pt x="1883" y="1518"/>
                    <a:pt x="1885" y="1517"/>
                    <a:pt x="1959" y="1517"/>
                  </a:cubicBezTo>
                  <a:cubicBezTo>
                    <a:pt x="2017" y="1517"/>
                    <a:pt x="2035" y="1516"/>
                    <a:pt x="2035" y="1511"/>
                  </a:cubicBezTo>
                  <a:cubicBezTo>
                    <a:pt x="2035" y="1507"/>
                    <a:pt x="2032" y="1466"/>
                    <a:pt x="2027" y="1420"/>
                  </a:cubicBezTo>
                  <a:cubicBezTo>
                    <a:pt x="2019" y="1338"/>
                    <a:pt x="2019" y="1335"/>
                    <a:pt x="2033" y="1238"/>
                  </a:cubicBezTo>
                  <a:cubicBezTo>
                    <a:pt x="2040" y="1184"/>
                    <a:pt x="2046" y="1134"/>
                    <a:pt x="2046" y="1127"/>
                  </a:cubicBezTo>
                  <a:lnTo>
                    <a:pt x="2046" y="1114"/>
                  </a:lnTo>
                  <a:lnTo>
                    <a:pt x="1909" y="1114"/>
                  </a:lnTo>
                  <a:cubicBezTo>
                    <a:pt x="1784" y="1114"/>
                    <a:pt x="1771" y="1113"/>
                    <a:pt x="1749" y="1103"/>
                  </a:cubicBezTo>
                  <a:cubicBezTo>
                    <a:pt x="1736" y="1097"/>
                    <a:pt x="1719" y="1086"/>
                    <a:pt x="1710" y="1078"/>
                  </a:cubicBezTo>
                  <a:cubicBezTo>
                    <a:pt x="1693" y="1062"/>
                    <a:pt x="1677" y="1013"/>
                    <a:pt x="1684" y="1000"/>
                  </a:cubicBezTo>
                  <a:cubicBezTo>
                    <a:pt x="1688" y="993"/>
                    <a:pt x="1691" y="994"/>
                    <a:pt x="1707" y="1008"/>
                  </a:cubicBezTo>
                  <a:cubicBezTo>
                    <a:pt x="1750" y="1047"/>
                    <a:pt x="1793" y="1056"/>
                    <a:pt x="1943" y="1056"/>
                  </a:cubicBezTo>
                  <a:lnTo>
                    <a:pt x="2056" y="1056"/>
                  </a:lnTo>
                  <a:lnTo>
                    <a:pt x="2060" y="1031"/>
                  </a:lnTo>
                  <a:cubicBezTo>
                    <a:pt x="2062" y="1013"/>
                    <a:pt x="2068" y="1002"/>
                    <a:pt x="2083" y="988"/>
                  </a:cubicBezTo>
                  <a:lnTo>
                    <a:pt x="2102" y="970"/>
                  </a:lnTo>
                  <a:lnTo>
                    <a:pt x="2095" y="917"/>
                  </a:lnTo>
                  <a:cubicBezTo>
                    <a:pt x="2089" y="874"/>
                    <a:pt x="2088" y="858"/>
                    <a:pt x="2093" y="836"/>
                  </a:cubicBezTo>
                  <a:cubicBezTo>
                    <a:pt x="2101" y="803"/>
                    <a:pt x="2125" y="767"/>
                    <a:pt x="2147" y="755"/>
                  </a:cubicBezTo>
                  <a:cubicBezTo>
                    <a:pt x="2156" y="750"/>
                    <a:pt x="2167" y="744"/>
                    <a:pt x="2171" y="741"/>
                  </a:cubicBezTo>
                  <a:cubicBezTo>
                    <a:pt x="2179" y="735"/>
                    <a:pt x="2233" y="547"/>
                    <a:pt x="2228" y="542"/>
                  </a:cubicBezTo>
                  <a:cubicBezTo>
                    <a:pt x="2227" y="541"/>
                    <a:pt x="1725" y="539"/>
                    <a:pt x="1113" y="538"/>
                  </a:cubicBezTo>
                  <a:lnTo>
                    <a:pt x="0" y="536"/>
                  </a:lnTo>
                  <a:lnTo>
                    <a:pt x="0" y="513"/>
                  </a:lnTo>
                  <a:lnTo>
                    <a:pt x="0" y="489"/>
                  </a:lnTo>
                  <a:lnTo>
                    <a:pt x="1079" y="489"/>
                  </a:lnTo>
                  <a:cubicBezTo>
                    <a:pt x="1794" y="489"/>
                    <a:pt x="2157" y="487"/>
                    <a:pt x="2157" y="484"/>
                  </a:cubicBezTo>
                  <a:cubicBezTo>
                    <a:pt x="2157" y="480"/>
                    <a:pt x="2176" y="478"/>
                    <a:pt x="2204" y="478"/>
                  </a:cubicBezTo>
                  <a:lnTo>
                    <a:pt x="2250" y="478"/>
                  </a:lnTo>
                  <a:lnTo>
                    <a:pt x="2270" y="405"/>
                  </a:lnTo>
                  <a:cubicBezTo>
                    <a:pt x="2281" y="365"/>
                    <a:pt x="2311" y="258"/>
                    <a:pt x="2336" y="166"/>
                  </a:cubicBezTo>
                  <a:lnTo>
                    <a:pt x="2382" y="0"/>
                  </a:lnTo>
                  <a:lnTo>
                    <a:pt x="2396" y="4"/>
                  </a:lnTo>
                  <a:cubicBezTo>
                    <a:pt x="2403" y="6"/>
                    <a:pt x="2409" y="8"/>
                    <a:pt x="2410" y="8"/>
                  </a:cubicBezTo>
                  <a:cubicBezTo>
                    <a:pt x="2410" y="9"/>
                    <a:pt x="2400" y="47"/>
                    <a:pt x="2387" y="94"/>
                  </a:cubicBezTo>
                  <a:cubicBezTo>
                    <a:pt x="2294" y="431"/>
                    <a:pt x="2289" y="448"/>
                    <a:pt x="2296" y="455"/>
                  </a:cubicBezTo>
                  <a:cubicBezTo>
                    <a:pt x="2304" y="465"/>
                    <a:pt x="2310" y="464"/>
                    <a:pt x="2328" y="449"/>
                  </a:cubicBezTo>
                  <a:cubicBezTo>
                    <a:pt x="2348" y="432"/>
                    <a:pt x="2374" y="425"/>
                    <a:pt x="2417" y="425"/>
                  </a:cubicBezTo>
                  <a:cubicBezTo>
                    <a:pt x="2466" y="425"/>
                    <a:pt x="2491" y="434"/>
                    <a:pt x="2514" y="458"/>
                  </a:cubicBezTo>
                  <a:lnTo>
                    <a:pt x="2533" y="478"/>
                  </a:lnTo>
                  <a:lnTo>
                    <a:pt x="2605" y="478"/>
                  </a:lnTo>
                  <a:cubicBezTo>
                    <a:pt x="2649" y="478"/>
                    <a:pt x="2677" y="480"/>
                    <a:pt x="2677" y="484"/>
                  </a:cubicBezTo>
                  <a:cubicBezTo>
                    <a:pt x="2677" y="487"/>
                    <a:pt x="3040" y="489"/>
                    <a:pt x="3756" y="489"/>
                  </a:cubicBezTo>
                  <a:lnTo>
                    <a:pt x="4834" y="489"/>
                  </a:lnTo>
                  <a:lnTo>
                    <a:pt x="4834" y="512"/>
                  </a:lnTo>
                  <a:lnTo>
                    <a:pt x="4834" y="536"/>
                  </a:lnTo>
                  <a:lnTo>
                    <a:pt x="3669" y="538"/>
                  </a:lnTo>
                  <a:cubicBezTo>
                    <a:pt x="2691" y="539"/>
                    <a:pt x="2502" y="540"/>
                    <a:pt x="2495" y="546"/>
                  </a:cubicBezTo>
                  <a:cubicBezTo>
                    <a:pt x="2488" y="552"/>
                    <a:pt x="2486" y="563"/>
                    <a:pt x="2486" y="590"/>
                  </a:cubicBezTo>
                  <a:lnTo>
                    <a:pt x="2486" y="627"/>
                  </a:lnTo>
                  <a:lnTo>
                    <a:pt x="2537" y="627"/>
                  </a:lnTo>
                  <a:cubicBezTo>
                    <a:pt x="2578" y="627"/>
                    <a:pt x="2588" y="628"/>
                    <a:pt x="2590" y="635"/>
                  </a:cubicBezTo>
                  <a:cubicBezTo>
                    <a:pt x="2592" y="640"/>
                    <a:pt x="2591" y="648"/>
                    <a:pt x="2588" y="654"/>
                  </a:cubicBezTo>
                  <a:cubicBezTo>
                    <a:pt x="2584" y="659"/>
                    <a:pt x="2581" y="676"/>
                    <a:pt x="2581" y="692"/>
                  </a:cubicBezTo>
                  <a:lnTo>
                    <a:pt x="2581" y="720"/>
                  </a:lnTo>
                  <a:lnTo>
                    <a:pt x="2613" y="726"/>
                  </a:lnTo>
                  <a:cubicBezTo>
                    <a:pt x="2678" y="738"/>
                    <a:pt x="2722" y="773"/>
                    <a:pt x="2738" y="825"/>
                  </a:cubicBezTo>
                  <a:cubicBezTo>
                    <a:pt x="2747" y="853"/>
                    <a:pt x="2747" y="859"/>
                    <a:pt x="2740" y="912"/>
                  </a:cubicBezTo>
                  <a:lnTo>
                    <a:pt x="2732" y="970"/>
                  </a:lnTo>
                  <a:lnTo>
                    <a:pt x="2752" y="988"/>
                  </a:lnTo>
                  <a:cubicBezTo>
                    <a:pt x="2766" y="1002"/>
                    <a:pt x="2772" y="1013"/>
                    <a:pt x="2775" y="1031"/>
                  </a:cubicBezTo>
                  <a:lnTo>
                    <a:pt x="2778" y="1056"/>
                  </a:lnTo>
                  <a:lnTo>
                    <a:pt x="2893" y="1056"/>
                  </a:lnTo>
                  <a:cubicBezTo>
                    <a:pt x="3045" y="1056"/>
                    <a:pt x="3084" y="1048"/>
                    <a:pt x="3127" y="1008"/>
                  </a:cubicBezTo>
                  <a:cubicBezTo>
                    <a:pt x="3143" y="994"/>
                    <a:pt x="3146" y="993"/>
                    <a:pt x="3150" y="1000"/>
                  </a:cubicBezTo>
                  <a:cubicBezTo>
                    <a:pt x="3157" y="1013"/>
                    <a:pt x="3141" y="1062"/>
                    <a:pt x="3124" y="1078"/>
                  </a:cubicBezTo>
                  <a:cubicBezTo>
                    <a:pt x="3116" y="1086"/>
                    <a:pt x="3098" y="1097"/>
                    <a:pt x="3085" y="1103"/>
                  </a:cubicBezTo>
                  <a:cubicBezTo>
                    <a:pt x="3063" y="1113"/>
                    <a:pt x="3051" y="1114"/>
                    <a:pt x="2925" y="1114"/>
                  </a:cubicBezTo>
                  <a:cubicBezTo>
                    <a:pt x="2789" y="1114"/>
                    <a:pt x="2788" y="1114"/>
                    <a:pt x="2788" y="1126"/>
                  </a:cubicBezTo>
                  <a:cubicBezTo>
                    <a:pt x="2788" y="1132"/>
                    <a:pt x="2794" y="1182"/>
                    <a:pt x="2802" y="1237"/>
                  </a:cubicBezTo>
                  <a:cubicBezTo>
                    <a:pt x="2815" y="1335"/>
                    <a:pt x="2815" y="1338"/>
                    <a:pt x="2807" y="1420"/>
                  </a:cubicBezTo>
                  <a:cubicBezTo>
                    <a:pt x="2802" y="1466"/>
                    <a:pt x="2799" y="1507"/>
                    <a:pt x="2799" y="1511"/>
                  </a:cubicBezTo>
                  <a:cubicBezTo>
                    <a:pt x="2799" y="1516"/>
                    <a:pt x="2817" y="1517"/>
                    <a:pt x="2875" y="1517"/>
                  </a:cubicBezTo>
                  <a:cubicBezTo>
                    <a:pt x="2949" y="1517"/>
                    <a:pt x="2951" y="1517"/>
                    <a:pt x="2964" y="1531"/>
                  </a:cubicBezTo>
                  <a:cubicBezTo>
                    <a:pt x="2976" y="1544"/>
                    <a:pt x="2976" y="1547"/>
                    <a:pt x="2978" y="1643"/>
                  </a:cubicBezTo>
                  <a:cubicBezTo>
                    <a:pt x="2980" y="1755"/>
                    <a:pt x="2978" y="1761"/>
                    <a:pt x="2942" y="1761"/>
                  </a:cubicBezTo>
                  <a:cubicBezTo>
                    <a:pt x="2916" y="1761"/>
                    <a:pt x="2905" y="1748"/>
                    <a:pt x="2905" y="1717"/>
                  </a:cubicBezTo>
                  <a:cubicBezTo>
                    <a:pt x="2905" y="1694"/>
                    <a:pt x="2904" y="1693"/>
                    <a:pt x="2888" y="1691"/>
                  </a:cubicBezTo>
                  <a:lnTo>
                    <a:pt x="2870" y="1690"/>
                  </a:lnTo>
                  <a:lnTo>
                    <a:pt x="2869" y="1650"/>
                  </a:lnTo>
                  <a:cubicBezTo>
                    <a:pt x="2869" y="1628"/>
                    <a:pt x="2868" y="1608"/>
                    <a:pt x="2868" y="1606"/>
                  </a:cubicBezTo>
                  <a:cubicBezTo>
                    <a:pt x="2868" y="1604"/>
                    <a:pt x="2777" y="1602"/>
                    <a:pt x="2666" y="1602"/>
                  </a:cubicBezTo>
                  <a:lnTo>
                    <a:pt x="2465" y="1602"/>
                  </a:lnTo>
                  <a:lnTo>
                    <a:pt x="2465" y="1615"/>
                  </a:lnTo>
                  <a:cubicBezTo>
                    <a:pt x="2465" y="1624"/>
                    <a:pt x="2469" y="1628"/>
                    <a:pt x="2478" y="1631"/>
                  </a:cubicBezTo>
                  <a:cubicBezTo>
                    <a:pt x="2491" y="1634"/>
                    <a:pt x="2491" y="1635"/>
                    <a:pt x="2491" y="1689"/>
                  </a:cubicBezTo>
                  <a:cubicBezTo>
                    <a:pt x="2491" y="1746"/>
                    <a:pt x="2488" y="1756"/>
                    <a:pt x="2467" y="1756"/>
                  </a:cubicBezTo>
                  <a:cubicBezTo>
                    <a:pt x="2451" y="1756"/>
                    <a:pt x="2444" y="1746"/>
                    <a:pt x="2444" y="1723"/>
                  </a:cubicBezTo>
                  <a:lnTo>
                    <a:pt x="2444" y="1703"/>
                  </a:lnTo>
                  <a:lnTo>
                    <a:pt x="2417" y="1703"/>
                  </a:lnTo>
                  <a:lnTo>
                    <a:pt x="2391" y="1703"/>
                  </a:lnTo>
                  <a:lnTo>
                    <a:pt x="2390" y="1728"/>
                  </a:lnTo>
                  <a:cubicBezTo>
                    <a:pt x="2388" y="1751"/>
                    <a:pt x="2387" y="1753"/>
                    <a:pt x="2373" y="1755"/>
                  </a:cubicBezTo>
                  <a:cubicBezTo>
                    <a:pt x="2347" y="1758"/>
                    <a:pt x="2343" y="1750"/>
                    <a:pt x="2343" y="1689"/>
                  </a:cubicBezTo>
                  <a:cubicBezTo>
                    <a:pt x="2343" y="1635"/>
                    <a:pt x="2343" y="1634"/>
                    <a:pt x="2356" y="1631"/>
                  </a:cubicBezTo>
                  <a:cubicBezTo>
                    <a:pt x="2366" y="1628"/>
                    <a:pt x="2369" y="1624"/>
                    <a:pt x="2369" y="1615"/>
                  </a:cubicBezTo>
                  <a:lnTo>
                    <a:pt x="2369" y="1602"/>
                  </a:lnTo>
                  <a:lnTo>
                    <a:pt x="2168" y="1602"/>
                  </a:lnTo>
                  <a:lnTo>
                    <a:pt x="1966" y="1602"/>
                  </a:lnTo>
                  <a:lnTo>
                    <a:pt x="1966" y="1647"/>
                  </a:lnTo>
                  <a:lnTo>
                    <a:pt x="1966" y="1692"/>
                  </a:lnTo>
                  <a:lnTo>
                    <a:pt x="1948" y="1692"/>
                  </a:lnTo>
                  <a:lnTo>
                    <a:pt x="1929" y="1692"/>
                  </a:lnTo>
                  <a:lnTo>
                    <a:pt x="1929" y="1718"/>
                  </a:lnTo>
                  <a:cubicBezTo>
                    <a:pt x="1929" y="1736"/>
                    <a:pt x="1927" y="1746"/>
                    <a:pt x="1920" y="1752"/>
                  </a:cubicBezTo>
                  <a:cubicBezTo>
                    <a:pt x="1906" y="1764"/>
                    <a:pt x="1875" y="1764"/>
                    <a:pt x="1864" y="1751"/>
                  </a:cubicBezTo>
                  <a:close/>
                  <a:moveTo>
                    <a:pt x="2401" y="1663"/>
                  </a:moveTo>
                  <a:cubicBezTo>
                    <a:pt x="2401" y="1656"/>
                    <a:pt x="2399" y="1650"/>
                    <a:pt x="2396" y="1650"/>
                  </a:cubicBezTo>
                  <a:cubicBezTo>
                    <a:pt x="2393" y="1650"/>
                    <a:pt x="2391" y="1656"/>
                    <a:pt x="2391" y="1663"/>
                  </a:cubicBezTo>
                  <a:cubicBezTo>
                    <a:pt x="2391" y="1670"/>
                    <a:pt x="2393" y="1676"/>
                    <a:pt x="2396" y="1676"/>
                  </a:cubicBezTo>
                  <a:cubicBezTo>
                    <a:pt x="2399" y="1676"/>
                    <a:pt x="2401" y="1670"/>
                    <a:pt x="2401" y="1663"/>
                  </a:cubicBezTo>
                  <a:close/>
                  <a:moveTo>
                    <a:pt x="2444" y="1663"/>
                  </a:moveTo>
                  <a:cubicBezTo>
                    <a:pt x="2444" y="1656"/>
                    <a:pt x="2441" y="1650"/>
                    <a:pt x="2438" y="1650"/>
                  </a:cubicBezTo>
                  <a:cubicBezTo>
                    <a:pt x="2435" y="1650"/>
                    <a:pt x="2433" y="1656"/>
                    <a:pt x="2433" y="1663"/>
                  </a:cubicBezTo>
                  <a:cubicBezTo>
                    <a:pt x="2433" y="1670"/>
                    <a:pt x="2435" y="1676"/>
                    <a:pt x="2438" y="1676"/>
                  </a:cubicBezTo>
                  <a:cubicBezTo>
                    <a:pt x="2441" y="1676"/>
                    <a:pt x="2444" y="1670"/>
                    <a:pt x="2444" y="1663"/>
                  </a:cubicBezTo>
                  <a:close/>
                  <a:moveTo>
                    <a:pt x="2044" y="1573"/>
                  </a:moveTo>
                  <a:cubicBezTo>
                    <a:pt x="2042" y="1568"/>
                    <a:pt x="2041" y="1558"/>
                    <a:pt x="2041" y="1551"/>
                  </a:cubicBezTo>
                  <a:lnTo>
                    <a:pt x="2041" y="1539"/>
                  </a:lnTo>
                  <a:lnTo>
                    <a:pt x="1972" y="1539"/>
                  </a:lnTo>
                  <a:cubicBezTo>
                    <a:pt x="1908" y="1539"/>
                    <a:pt x="1902" y="1539"/>
                    <a:pt x="1891" y="1550"/>
                  </a:cubicBezTo>
                  <a:lnTo>
                    <a:pt x="1880" y="1561"/>
                  </a:lnTo>
                  <a:lnTo>
                    <a:pt x="1892" y="1571"/>
                  </a:lnTo>
                  <a:cubicBezTo>
                    <a:pt x="1902" y="1580"/>
                    <a:pt x="1914" y="1581"/>
                    <a:pt x="1976" y="1581"/>
                  </a:cubicBezTo>
                  <a:cubicBezTo>
                    <a:pt x="2039" y="1581"/>
                    <a:pt x="2047" y="1580"/>
                    <a:pt x="2044" y="1573"/>
                  </a:cubicBezTo>
                  <a:close/>
                  <a:moveTo>
                    <a:pt x="2519" y="1568"/>
                  </a:moveTo>
                  <a:cubicBezTo>
                    <a:pt x="2516" y="1554"/>
                    <a:pt x="2518" y="1553"/>
                    <a:pt x="2584" y="1546"/>
                  </a:cubicBezTo>
                  <a:cubicBezTo>
                    <a:pt x="2613" y="1543"/>
                    <a:pt x="2617" y="1541"/>
                    <a:pt x="2646" y="1513"/>
                  </a:cubicBezTo>
                  <a:cubicBezTo>
                    <a:pt x="2691" y="1470"/>
                    <a:pt x="2701" y="1452"/>
                    <a:pt x="2699" y="1413"/>
                  </a:cubicBezTo>
                  <a:cubicBezTo>
                    <a:pt x="2698" y="1406"/>
                    <a:pt x="2689" y="1390"/>
                    <a:pt x="2677" y="1377"/>
                  </a:cubicBezTo>
                  <a:cubicBezTo>
                    <a:pt x="2621" y="1316"/>
                    <a:pt x="2494" y="1283"/>
                    <a:pt x="2364" y="1295"/>
                  </a:cubicBezTo>
                  <a:cubicBezTo>
                    <a:pt x="2274" y="1304"/>
                    <a:pt x="2197" y="1334"/>
                    <a:pt x="2157" y="1377"/>
                  </a:cubicBezTo>
                  <a:cubicBezTo>
                    <a:pt x="2139" y="1398"/>
                    <a:pt x="2136" y="1404"/>
                    <a:pt x="2136" y="1426"/>
                  </a:cubicBezTo>
                  <a:cubicBezTo>
                    <a:pt x="2136" y="1455"/>
                    <a:pt x="2149" y="1476"/>
                    <a:pt x="2190" y="1516"/>
                  </a:cubicBezTo>
                  <a:cubicBezTo>
                    <a:pt x="2215" y="1540"/>
                    <a:pt x="2238" y="1549"/>
                    <a:pt x="2277" y="1549"/>
                  </a:cubicBezTo>
                  <a:cubicBezTo>
                    <a:pt x="2302" y="1549"/>
                    <a:pt x="2320" y="1560"/>
                    <a:pt x="2315" y="1572"/>
                  </a:cubicBezTo>
                  <a:cubicBezTo>
                    <a:pt x="2312" y="1580"/>
                    <a:pt x="2321" y="1581"/>
                    <a:pt x="2417" y="1581"/>
                  </a:cubicBezTo>
                  <a:lnTo>
                    <a:pt x="2522" y="1581"/>
                  </a:lnTo>
                  <a:lnTo>
                    <a:pt x="2519" y="1568"/>
                  </a:lnTo>
                  <a:close/>
                  <a:moveTo>
                    <a:pt x="2761" y="1568"/>
                  </a:moveTo>
                  <a:cubicBezTo>
                    <a:pt x="2764" y="1564"/>
                    <a:pt x="2768" y="1550"/>
                    <a:pt x="2770" y="1535"/>
                  </a:cubicBezTo>
                  <a:lnTo>
                    <a:pt x="2773" y="1509"/>
                  </a:lnTo>
                  <a:lnTo>
                    <a:pt x="2764" y="1527"/>
                  </a:lnTo>
                  <a:cubicBezTo>
                    <a:pt x="2760" y="1537"/>
                    <a:pt x="2751" y="1553"/>
                    <a:pt x="2745" y="1563"/>
                  </a:cubicBezTo>
                  <a:cubicBezTo>
                    <a:pt x="2735" y="1580"/>
                    <a:pt x="2735" y="1580"/>
                    <a:pt x="2745" y="1577"/>
                  </a:cubicBezTo>
                  <a:cubicBezTo>
                    <a:pt x="2751" y="1576"/>
                    <a:pt x="2758" y="1572"/>
                    <a:pt x="2761" y="1568"/>
                  </a:cubicBezTo>
                  <a:close/>
                  <a:moveTo>
                    <a:pt x="2941" y="1575"/>
                  </a:moveTo>
                  <a:cubicBezTo>
                    <a:pt x="2950" y="1565"/>
                    <a:pt x="2949" y="1546"/>
                    <a:pt x="2939" y="1542"/>
                  </a:cubicBezTo>
                  <a:cubicBezTo>
                    <a:pt x="2934" y="1540"/>
                    <a:pt x="2900" y="1539"/>
                    <a:pt x="2862" y="1539"/>
                  </a:cubicBezTo>
                  <a:lnTo>
                    <a:pt x="2793" y="1539"/>
                  </a:lnTo>
                  <a:lnTo>
                    <a:pt x="2793" y="1551"/>
                  </a:lnTo>
                  <a:cubicBezTo>
                    <a:pt x="2793" y="1558"/>
                    <a:pt x="2792" y="1568"/>
                    <a:pt x="2790" y="1573"/>
                  </a:cubicBezTo>
                  <a:cubicBezTo>
                    <a:pt x="2787" y="1580"/>
                    <a:pt x="2796" y="1581"/>
                    <a:pt x="2861" y="1581"/>
                  </a:cubicBezTo>
                  <a:cubicBezTo>
                    <a:pt x="2911" y="1581"/>
                    <a:pt x="2937" y="1579"/>
                    <a:pt x="2941" y="1575"/>
                  </a:cubicBezTo>
                  <a:close/>
                  <a:moveTo>
                    <a:pt x="2094" y="1574"/>
                  </a:moveTo>
                  <a:cubicBezTo>
                    <a:pt x="2094" y="1574"/>
                    <a:pt x="2086" y="1559"/>
                    <a:pt x="2077" y="1541"/>
                  </a:cubicBezTo>
                  <a:lnTo>
                    <a:pt x="2061" y="1509"/>
                  </a:lnTo>
                  <a:lnTo>
                    <a:pt x="2064" y="1535"/>
                  </a:lnTo>
                  <a:cubicBezTo>
                    <a:pt x="2067" y="1563"/>
                    <a:pt x="2074" y="1576"/>
                    <a:pt x="2086" y="1576"/>
                  </a:cubicBezTo>
                  <a:cubicBezTo>
                    <a:pt x="2090" y="1576"/>
                    <a:pt x="2094" y="1575"/>
                    <a:pt x="2094" y="1574"/>
                  </a:cubicBezTo>
                  <a:close/>
                  <a:moveTo>
                    <a:pt x="2249" y="1572"/>
                  </a:moveTo>
                  <a:cubicBezTo>
                    <a:pt x="2245" y="1571"/>
                    <a:pt x="2239" y="1571"/>
                    <a:pt x="2236" y="1572"/>
                  </a:cubicBezTo>
                  <a:cubicBezTo>
                    <a:pt x="2232" y="1574"/>
                    <a:pt x="2235" y="1575"/>
                    <a:pt x="2242" y="1575"/>
                  </a:cubicBezTo>
                  <a:cubicBezTo>
                    <a:pt x="2249" y="1575"/>
                    <a:pt x="2252" y="1574"/>
                    <a:pt x="2249" y="1572"/>
                  </a:cubicBezTo>
                  <a:close/>
                  <a:moveTo>
                    <a:pt x="2599" y="1572"/>
                  </a:moveTo>
                  <a:cubicBezTo>
                    <a:pt x="2595" y="1571"/>
                    <a:pt x="2589" y="1571"/>
                    <a:pt x="2585" y="1572"/>
                  </a:cubicBezTo>
                  <a:cubicBezTo>
                    <a:pt x="2582" y="1574"/>
                    <a:pt x="2585" y="1575"/>
                    <a:pt x="2592" y="1575"/>
                  </a:cubicBezTo>
                  <a:cubicBezTo>
                    <a:pt x="2599" y="1575"/>
                    <a:pt x="2602" y="1574"/>
                    <a:pt x="2599" y="1572"/>
                  </a:cubicBezTo>
                  <a:close/>
                  <a:moveTo>
                    <a:pt x="2725" y="1545"/>
                  </a:moveTo>
                  <a:cubicBezTo>
                    <a:pt x="2739" y="1522"/>
                    <a:pt x="2751" y="1492"/>
                    <a:pt x="2751" y="1477"/>
                  </a:cubicBezTo>
                  <a:cubicBezTo>
                    <a:pt x="2751" y="1473"/>
                    <a:pt x="2738" y="1484"/>
                    <a:pt x="2722" y="1501"/>
                  </a:cubicBezTo>
                  <a:cubicBezTo>
                    <a:pt x="2693" y="1531"/>
                    <a:pt x="2640" y="1565"/>
                    <a:pt x="2620" y="1565"/>
                  </a:cubicBezTo>
                  <a:cubicBezTo>
                    <a:pt x="2614" y="1565"/>
                    <a:pt x="2613" y="1567"/>
                    <a:pt x="2617" y="1569"/>
                  </a:cubicBezTo>
                  <a:cubicBezTo>
                    <a:pt x="2620" y="1571"/>
                    <a:pt x="2642" y="1572"/>
                    <a:pt x="2666" y="1571"/>
                  </a:cubicBezTo>
                  <a:lnTo>
                    <a:pt x="2709" y="1569"/>
                  </a:lnTo>
                  <a:lnTo>
                    <a:pt x="2725" y="1545"/>
                  </a:lnTo>
                  <a:close/>
                  <a:moveTo>
                    <a:pt x="2204" y="1563"/>
                  </a:moveTo>
                  <a:cubicBezTo>
                    <a:pt x="2170" y="1551"/>
                    <a:pt x="2139" y="1530"/>
                    <a:pt x="2110" y="1499"/>
                  </a:cubicBezTo>
                  <a:lnTo>
                    <a:pt x="2082" y="1469"/>
                  </a:lnTo>
                  <a:lnTo>
                    <a:pt x="2086" y="1489"/>
                  </a:lnTo>
                  <a:cubicBezTo>
                    <a:pt x="2090" y="1511"/>
                    <a:pt x="2106" y="1546"/>
                    <a:pt x="2119" y="1561"/>
                  </a:cubicBezTo>
                  <a:cubicBezTo>
                    <a:pt x="2126" y="1569"/>
                    <a:pt x="2136" y="1570"/>
                    <a:pt x="2175" y="1570"/>
                  </a:cubicBezTo>
                  <a:cubicBezTo>
                    <a:pt x="2222" y="1570"/>
                    <a:pt x="2223" y="1570"/>
                    <a:pt x="2204" y="1563"/>
                  </a:cubicBezTo>
                  <a:close/>
                  <a:moveTo>
                    <a:pt x="2128" y="1370"/>
                  </a:moveTo>
                  <a:cubicBezTo>
                    <a:pt x="2146" y="1343"/>
                    <a:pt x="2187" y="1315"/>
                    <a:pt x="2233" y="1297"/>
                  </a:cubicBezTo>
                  <a:cubicBezTo>
                    <a:pt x="2251" y="1290"/>
                    <a:pt x="2262" y="1284"/>
                    <a:pt x="2258" y="1284"/>
                  </a:cubicBezTo>
                  <a:cubicBezTo>
                    <a:pt x="2239" y="1284"/>
                    <a:pt x="2170" y="1307"/>
                    <a:pt x="2130" y="1327"/>
                  </a:cubicBezTo>
                  <a:cubicBezTo>
                    <a:pt x="2098" y="1343"/>
                    <a:pt x="2082" y="1348"/>
                    <a:pt x="2068" y="1347"/>
                  </a:cubicBezTo>
                  <a:cubicBezTo>
                    <a:pt x="2051" y="1345"/>
                    <a:pt x="2049" y="1346"/>
                    <a:pt x="2049" y="1357"/>
                  </a:cubicBezTo>
                  <a:cubicBezTo>
                    <a:pt x="2051" y="1422"/>
                    <a:pt x="2052" y="1429"/>
                    <a:pt x="2056" y="1423"/>
                  </a:cubicBezTo>
                  <a:cubicBezTo>
                    <a:pt x="2063" y="1412"/>
                    <a:pt x="2079" y="1419"/>
                    <a:pt x="2094" y="1439"/>
                  </a:cubicBezTo>
                  <a:lnTo>
                    <a:pt x="2107" y="1456"/>
                  </a:lnTo>
                  <a:lnTo>
                    <a:pt x="2110" y="1424"/>
                  </a:lnTo>
                  <a:cubicBezTo>
                    <a:pt x="2112" y="1400"/>
                    <a:pt x="2116" y="1386"/>
                    <a:pt x="2128" y="1370"/>
                  </a:cubicBezTo>
                  <a:close/>
                  <a:moveTo>
                    <a:pt x="2766" y="1417"/>
                  </a:moveTo>
                  <a:cubicBezTo>
                    <a:pt x="2768" y="1417"/>
                    <a:pt x="2773" y="1419"/>
                    <a:pt x="2777" y="1423"/>
                  </a:cubicBezTo>
                  <a:cubicBezTo>
                    <a:pt x="2781" y="1428"/>
                    <a:pt x="2783" y="1423"/>
                    <a:pt x="2784" y="1399"/>
                  </a:cubicBezTo>
                  <a:cubicBezTo>
                    <a:pt x="2784" y="1382"/>
                    <a:pt x="2785" y="1363"/>
                    <a:pt x="2785" y="1357"/>
                  </a:cubicBezTo>
                  <a:cubicBezTo>
                    <a:pt x="2785" y="1346"/>
                    <a:pt x="2783" y="1345"/>
                    <a:pt x="2766" y="1347"/>
                  </a:cubicBezTo>
                  <a:cubicBezTo>
                    <a:pt x="2752" y="1348"/>
                    <a:pt x="2736" y="1343"/>
                    <a:pt x="2704" y="1327"/>
                  </a:cubicBezTo>
                  <a:cubicBezTo>
                    <a:pt x="2665" y="1307"/>
                    <a:pt x="2595" y="1284"/>
                    <a:pt x="2576" y="1284"/>
                  </a:cubicBezTo>
                  <a:cubicBezTo>
                    <a:pt x="2572" y="1284"/>
                    <a:pt x="2582" y="1290"/>
                    <a:pt x="2600" y="1297"/>
                  </a:cubicBezTo>
                  <a:cubicBezTo>
                    <a:pt x="2683" y="1329"/>
                    <a:pt x="2725" y="1372"/>
                    <a:pt x="2725" y="1428"/>
                  </a:cubicBezTo>
                  <a:lnTo>
                    <a:pt x="2725" y="1456"/>
                  </a:lnTo>
                  <a:lnTo>
                    <a:pt x="2743" y="1436"/>
                  </a:lnTo>
                  <a:cubicBezTo>
                    <a:pt x="2753" y="1426"/>
                    <a:pt x="2763" y="1417"/>
                    <a:pt x="2766" y="1417"/>
                  </a:cubicBezTo>
                  <a:close/>
                  <a:moveTo>
                    <a:pt x="2131" y="1298"/>
                  </a:moveTo>
                  <a:cubicBezTo>
                    <a:pt x="2189" y="1271"/>
                    <a:pt x="2236" y="1259"/>
                    <a:pt x="2294" y="1255"/>
                  </a:cubicBezTo>
                  <a:cubicBezTo>
                    <a:pt x="2375" y="1249"/>
                    <a:pt x="2379" y="1248"/>
                    <a:pt x="2385" y="1230"/>
                  </a:cubicBezTo>
                  <a:cubicBezTo>
                    <a:pt x="2392" y="1209"/>
                    <a:pt x="2392" y="1088"/>
                    <a:pt x="2385" y="1069"/>
                  </a:cubicBezTo>
                  <a:lnTo>
                    <a:pt x="2380" y="1055"/>
                  </a:lnTo>
                  <a:lnTo>
                    <a:pt x="2262" y="1059"/>
                  </a:lnTo>
                  <a:cubicBezTo>
                    <a:pt x="2192" y="1061"/>
                    <a:pt x="2139" y="1065"/>
                    <a:pt x="2131" y="1069"/>
                  </a:cubicBezTo>
                  <a:cubicBezTo>
                    <a:pt x="2102" y="1083"/>
                    <a:pt x="2101" y="1083"/>
                    <a:pt x="2074" y="1299"/>
                  </a:cubicBezTo>
                  <a:cubicBezTo>
                    <a:pt x="2072" y="1312"/>
                    <a:pt x="2073" y="1321"/>
                    <a:pt x="2076" y="1321"/>
                  </a:cubicBezTo>
                  <a:cubicBezTo>
                    <a:pt x="2079" y="1321"/>
                    <a:pt x="2104" y="1311"/>
                    <a:pt x="2131" y="1298"/>
                  </a:cubicBezTo>
                  <a:close/>
                  <a:moveTo>
                    <a:pt x="2760" y="1299"/>
                  </a:moveTo>
                  <a:cubicBezTo>
                    <a:pt x="2732" y="1082"/>
                    <a:pt x="2735" y="1097"/>
                    <a:pt x="2719" y="1080"/>
                  </a:cubicBezTo>
                  <a:lnTo>
                    <a:pt x="2703" y="1064"/>
                  </a:lnTo>
                  <a:lnTo>
                    <a:pt x="2581" y="1059"/>
                  </a:lnTo>
                  <a:cubicBezTo>
                    <a:pt x="2488" y="1056"/>
                    <a:pt x="2457" y="1056"/>
                    <a:pt x="2453" y="1061"/>
                  </a:cubicBezTo>
                  <a:cubicBezTo>
                    <a:pt x="2444" y="1069"/>
                    <a:pt x="2441" y="1201"/>
                    <a:pt x="2449" y="1227"/>
                  </a:cubicBezTo>
                  <a:cubicBezTo>
                    <a:pt x="2455" y="1248"/>
                    <a:pt x="2450" y="1247"/>
                    <a:pt x="2549" y="1255"/>
                  </a:cubicBezTo>
                  <a:cubicBezTo>
                    <a:pt x="2599" y="1259"/>
                    <a:pt x="2667" y="1279"/>
                    <a:pt x="2713" y="1302"/>
                  </a:cubicBezTo>
                  <a:cubicBezTo>
                    <a:pt x="2760" y="1327"/>
                    <a:pt x="2764" y="1327"/>
                    <a:pt x="2760" y="1299"/>
                  </a:cubicBezTo>
                  <a:close/>
                  <a:moveTo>
                    <a:pt x="2430" y="1252"/>
                  </a:moveTo>
                  <a:cubicBezTo>
                    <a:pt x="2424" y="1240"/>
                    <a:pt x="2422" y="1217"/>
                    <a:pt x="2422" y="1146"/>
                  </a:cubicBezTo>
                  <a:cubicBezTo>
                    <a:pt x="2422" y="1057"/>
                    <a:pt x="2423" y="1055"/>
                    <a:pt x="2435" y="1043"/>
                  </a:cubicBezTo>
                  <a:cubicBezTo>
                    <a:pt x="2447" y="1031"/>
                    <a:pt x="2453" y="1030"/>
                    <a:pt x="2495" y="1029"/>
                  </a:cubicBezTo>
                  <a:cubicBezTo>
                    <a:pt x="2521" y="1028"/>
                    <a:pt x="2536" y="1027"/>
                    <a:pt x="2528" y="1026"/>
                  </a:cubicBezTo>
                  <a:cubicBezTo>
                    <a:pt x="2508" y="1022"/>
                    <a:pt x="2502" y="1014"/>
                    <a:pt x="2502" y="994"/>
                  </a:cubicBezTo>
                  <a:lnTo>
                    <a:pt x="2502" y="977"/>
                  </a:lnTo>
                  <a:lnTo>
                    <a:pt x="2417" y="977"/>
                  </a:lnTo>
                  <a:lnTo>
                    <a:pt x="2332" y="977"/>
                  </a:lnTo>
                  <a:lnTo>
                    <a:pt x="2332" y="994"/>
                  </a:lnTo>
                  <a:cubicBezTo>
                    <a:pt x="2332" y="1013"/>
                    <a:pt x="2326" y="1021"/>
                    <a:pt x="2308" y="1026"/>
                  </a:cubicBezTo>
                  <a:cubicBezTo>
                    <a:pt x="2303" y="1027"/>
                    <a:pt x="2318" y="1029"/>
                    <a:pt x="2342" y="1029"/>
                  </a:cubicBezTo>
                  <a:cubicBezTo>
                    <a:pt x="2381" y="1030"/>
                    <a:pt x="2387" y="1031"/>
                    <a:pt x="2399" y="1043"/>
                  </a:cubicBezTo>
                  <a:cubicBezTo>
                    <a:pt x="2412" y="1055"/>
                    <a:pt x="2412" y="1057"/>
                    <a:pt x="2412" y="1146"/>
                  </a:cubicBezTo>
                  <a:cubicBezTo>
                    <a:pt x="2412" y="1234"/>
                    <a:pt x="2409" y="1254"/>
                    <a:pt x="2394" y="1264"/>
                  </a:cubicBezTo>
                  <a:cubicBezTo>
                    <a:pt x="2391" y="1266"/>
                    <a:pt x="2399" y="1268"/>
                    <a:pt x="2413" y="1268"/>
                  </a:cubicBezTo>
                  <a:lnTo>
                    <a:pt x="2439" y="1268"/>
                  </a:lnTo>
                  <a:lnTo>
                    <a:pt x="2430" y="1253"/>
                  </a:lnTo>
                  <a:lnTo>
                    <a:pt x="2430" y="1252"/>
                  </a:lnTo>
                  <a:close/>
                  <a:moveTo>
                    <a:pt x="2051" y="1083"/>
                  </a:moveTo>
                  <a:cubicBezTo>
                    <a:pt x="2051" y="1079"/>
                    <a:pt x="2005" y="1077"/>
                    <a:pt x="1922" y="1077"/>
                  </a:cubicBezTo>
                  <a:cubicBezTo>
                    <a:pt x="1810" y="1077"/>
                    <a:pt x="1788" y="1076"/>
                    <a:pt x="1760" y="1067"/>
                  </a:cubicBezTo>
                  <a:cubicBezTo>
                    <a:pt x="1725" y="1056"/>
                    <a:pt x="1722" y="1062"/>
                    <a:pt x="1756" y="1078"/>
                  </a:cubicBezTo>
                  <a:cubicBezTo>
                    <a:pt x="1776" y="1087"/>
                    <a:pt x="1793" y="1088"/>
                    <a:pt x="1915" y="1088"/>
                  </a:cubicBezTo>
                  <a:cubicBezTo>
                    <a:pt x="2002" y="1088"/>
                    <a:pt x="2051" y="1086"/>
                    <a:pt x="2051" y="1083"/>
                  </a:cubicBezTo>
                  <a:close/>
                  <a:moveTo>
                    <a:pt x="3078" y="1078"/>
                  </a:moveTo>
                  <a:cubicBezTo>
                    <a:pt x="3112" y="1062"/>
                    <a:pt x="3110" y="1056"/>
                    <a:pt x="3074" y="1067"/>
                  </a:cubicBezTo>
                  <a:cubicBezTo>
                    <a:pt x="3046" y="1076"/>
                    <a:pt x="3024" y="1077"/>
                    <a:pt x="2912" y="1077"/>
                  </a:cubicBezTo>
                  <a:cubicBezTo>
                    <a:pt x="2830" y="1077"/>
                    <a:pt x="2783" y="1079"/>
                    <a:pt x="2783" y="1083"/>
                  </a:cubicBezTo>
                  <a:cubicBezTo>
                    <a:pt x="2783" y="1086"/>
                    <a:pt x="2832" y="1088"/>
                    <a:pt x="2919" y="1088"/>
                  </a:cubicBezTo>
                  <a:cubicBezTo>
                    <a:pt x="3041" y="1088"/>
                    <a:pt x="3058" y="1087"/>
                    <a:pt x="3078" y="1078"/>
                  </a:cubicBezTo>
                  <a:close/>
                  <a:moveTo>
                    <a:pt x="2752" y="1063"/>
                  </a:moveTo>
                  <a:cubicBezTo>
                    <a:pt x="2749" y="1053"/>
                    <a:pt x="2744" y="1048"/>
                    <a:pt x="2735" y="1046"/>
                  </a:cubicBezTo>
                  <a:cubicBezTo>
                    <a:pt x="2723" y="1045"/>
                    <a:pt x="2723" y="1045"/>
                    <a:pt x="2738" y="1061"/>
                  </a:cubicBezTo>
                  <a:cubicBezTo>
                    <a:pt x="2747" y="1070"/>
                    <a:pt x="2754" y="1077"/>
                    <a:pt x="2755" y="1077"/>
                  </a:cubicBezTo>
                  <a:cubicBezTo>
                    <a:pt x="2755" y="1077"/>
                    <a:pt x="2754" y="1071"/>
                    <a:pt x="2752" y="1063"/>
                  </a:cubicBezTo>
                  <a:close/>
                  <a:moveTo>
                    <a:pt x="2110" y="1049"/>
                  </a:moveTo>
                  <a:lnTo>
                    <a:pt x="2123" y="1040"/>
                  </a:lnTo>
                  <a:lnTo>
                    <a:pt x="2107" y="1043"/>
                  </a:lnTo>
                  <a:cubicBezTo>
                    <a:pt x="2085" y="1048"/>
                    <a:pt x="2083" y="1050"/>
                    <a:pt x="2083" y="1063"/>
                  </a:cubicBezTo>
                  <a:cubicBezTo>
                    <a:pt x="2083" y="1073"/>
                    <a:pt x="2084" y="1073"/>
                    <a:pt x="2090" y="1066"/>
                  </a:cubicBezTo>
                  <a:cubicBezTo>
                    <a:pt x="2093" y="1061"/>
                    <a:pt x="2102" y="1054"/>
                    <a:pt x="2110" y="1049"/>
                  </a:cubicBezTo>
                  <a:close/>
                  <a:moveTo>
                    <a:pt x="2251" y="1031"/>
                  </a:moveTo>
                  <a:cubicBezTo>
                    <a:pt x="2238" y="1030"/>
                    <a:pt x="2215" y="1030"/>
                    <a:pt x="2201" y="1031"/>
                  </a:cubicBezTo>
                  <a:cubicBezTo>
                    <a:pt x="2187" y="1032"/>
                    <a:pt x="2199" y="1033"/>
                    <a:pt x="2226" y="1033"/>
                  </a:cubicBezTo>
                  <a:cubicBezTo>
                    <a:pt x="2254" y="1033"/>
                    <a:pt x="2265" y="1032"/>
                    <a:pt x="2251" y="1031"/>
                  </a:cubicBezTo>
                  <a:close/>
                  <a:moveTo>
                    <a:pt x="2633" y="1031"/>
                  </a:moveTo>
                  <a:cubicBezTo>
                    <a:pt x="2619" y="1030"/>
                    <a:pt x="2597" y="1030"/>
                    <a:pt x="2583" y="1031"/>
                  </a:cubicBezTo>
                  <a:cubicBezTo>
                    <a:pt x="2569" y="1032"/>
                    <a:pt x="2580" y="1033"/>
                    <a:pt x="2608" y="1033"/>
                  </a:cubicBezTo>
                  <a:cubicBezTo>
                    <a:pt x="2636" y="1033"/>
                    <a:pt x="2647" y="1032"/>
                    <a:pt x="2633" y="1031"/>
                  </a:cubicBezTo>
                  <a:close/>
                  <a:moveTo>
                    <a:pt x="2126" y="1013"/>
                  </a:moveTo>
                  <a:cubicBezTo>
                    <a:pt x="2142" y="1010"/>
                    <a:pt x="2189" y="1006"/>
                    <a:pt x="2232" y="1004"/>
                  </a:cubicBezTo>
                  <a:cubicBezTo>
                    <a:pt x="2307" y="1000"/>
                    <a:pt x="2308" y="1000"/>
                    <a:pt x="2310" y="988"/>
                  </a:cubicBezTo>
                  <a:lnTo>
                    <a:pt x="2312" y="975"/>
                  </a:lnTo>
                  <a:lnTo>
                    <a:pt x="2233" y="978"/>
                  </a:lnTo>
                  <a:cubicBezTo>
                    <a:pt x="2167" y="980"/>
                    <a:pt x="2150" y="982"/>
                    <a:pt x="2127" y="992"/>
                  </a:cubicBezTo>
                  <a:cubicBezTo>
                    <a:pt x="2101" y="1004"/>
                    <a:pt x="2081" y="1019"/>
                    <a:pt x="2092" y="1019"/>
                  </a:cubicBezTo>
                  <a:cubicBezTo>
                    <a:pt x="2095" y="1019"/>
                    <a:pt x="2110" y="1016"/>
                    <a:pt x="2126" y="1013"/>
                  </a:cubicBezTo>
                  <a:close/>
                  <a:moveTo>
                    <a:pt x="2743" y="1014"/>
                  </a:moveTo>
                  <a:cubicBezTo>
                    <a:pt x="2741" y="1011"/>
                    <a:pt x="2726" y="1002"/>
                    <a:pt x="2710" y="994"/>
                  </a:cubicBezTo>
                  <a:cubicBezTo>
                    <a:pt x="2683" y="981"/>
                    <a:pt x="2673" y="980"/>
                    <a:pt x="2601" y="978"/>
                  </a:cubicBezTo>
                  <a:lnTo>
                    <a:pt x="2522" y="975"/>
                  </a:lnTo>
                  <a:lnTo>
                    <a:pt x="2524" y="988"/>
                  </a:lnTo>
                  <a:cubicBezTo>
                    <a:pt x="2526" y="1000"/>
                    <a:pt x="2527" y="1000"/>
                    <a:pt x="2603" y="1004"/>
                  </a:cubicBezTo>
                  <a:cubicBezTo>
                    <a:pt x="2645" y="1006"/>
                    <a:pt x="2690" y="1010"/>
                    <a:pt x="2703" y="1013"/>
                  </a:cubicBezTo>
                  <a:cubicBezTo>
                    <a:pt x="2736" y="1020"/>
                    <a:pt x="2747" y="1020"/>
                    <a:pt x="2743" y="1014"/>
                  </a:cubicBezTo>
                  <a:close/>
                  <a:moveTo>
                    <a:pt x="2714" y="914"/>
                  </a:moveTo>
                  <a:cubicBezTo>
                    <a:pt x="2717" y="890"/>
                    <a:pt x="2719" y="860"/>
                    <a:pt x="2717" y="847"/>
                  </a:cubicBezTo>
                  <a:cubicBezTo>
                    <a:pt x="2711" y="806"/>
                    <a:pt x="2671" y="764"/>
                    <a:pt x="2631" y="756"/>
                  </a:cubicBezTo>
                  <a:cubicBezTo>
                    <a:pt x="2617" y="753"/>
                    <a:pt x="2615" y="755"/>
                    <a:pt x="2610" y="771"/>
                  </a:cubicBezTo>
                  <a:cubicBezTo>
                    <a:pt x="2604" y="793"/>
                    <a:pt x="2571" y="818"/>
                    <a:pt x="2531" y="831"/>
                  </a:cubicBezTo>
                  <a:cubicBezTo>
                    <a:pt x="2505" y="839"/>
                    <a:pt x="2484" y="841"/>
                    <a:pt x="2417" y="841"/>
                  </a:cubicBezTo>
                  <a:cubicBezTo>
                    <a:pt x="2345" y="841"/>
                    <a:pt x="2331" y="840"/>
                    <a:pt x="2299" y="829"/>
                  </a:cubicBezTo>
                  <a:cubicBezTo>
                    <a:pt x="2258" y="815"/>
                    <a:pt x="2221" y="784"/>
                    <a:pt x="2221" y="765"/>
                  </a:cubicBezTo>
                  <a:cubicBezTo>
                    <a:pt x="2221" y="754"/>
                    <a:pt x="2219" y="753"/>
                    <a:pt x="2204" y="757"/>
                  </a:cubicBezTo>
                  <a:cubicBezTo>
                    <a:pt x="2162" y="766"/>
                    <a:pt x="2123" y="806"/>
                    <a:pt x="2117" y="847"/>
                  </a:cubicBezTo>
                  <a:cubicBezTo>
                    <a:pt x="2115" y="860"/>
                    <a:pt x="2117" y="890"/>
                    <a:pt x="2120" y="914"/>
                  </a:cubicBezTo>
                  <a:lnTo>
                    <a:pt x="2127" y="958"/>
                  </a:lnTo>
                  <a:lnTo>
                    <a:pt x="2417" y="958"/>
                  </a:lnTo>
                  <a:lnTo>
                    <a:pt x="2707" y="958"/>
                  </a:lnTo>
                  <a:lnTo>
                    <a:pt x="2714" y="914"/>
                  </a:lnTo>
                  <a:close/>
                  <a:moveTo>
                    <a:pt x="2478" y="815"/>
                  </a:moveTo>
                  <a:cubicBezTo>
                    <a:pt x="2519" y="811"/>
                    <a:pt x="2553" y="797"/>
                    <a:pt x="2574" y="778"/>
                  </a:cubicBezTo>
                  <a:cubicBezTo>
                    <a:pt x="2595" y="758"/>
                    <a:pt x="2594" y="749"/>
                    <a:pt x="2571" y="749"/>
                  </a:cubicBezTo>
                  <a:lnTo>
                    <a:pt x="2555" y="749"/>
                  </a:lnTo>
                  <a:lnTo>
                    <a:pt x="2555" y="698"/>
                  </a:lnTo>
                  <a:lnTo>
                    <a:pt x="2555" y="648"/>
                  </a:lnTo>
                  <a:lnTo>
                    <a:pt x="2417" y="648"/>
                  </a:lnTo>
                  <a:lnTo>
                    <a:pt x="2279" y="648"/>
                  </a:lnTo>
                  <a:lnTo>
                    <a:pt x="2279" y="698"/>
                  </a:lnTo>
                  <a:lnTo>
                    <a:pt x="2279" y="749"/>
                  </a:lnTo>
                  <a:lnTo>
                    <a:pt x="2264" y="749"/>
                  </a:lnTo>
                  <a:cubicBezTo>
                    <a:pt x="2241" y="749"/>
                    <a:pt x="2239" y="757"/>
                    <a:pt x="2259" y="777"/>
                  </a:cubicBezTo>
                  <a:cubicBezTo>
                    <a:pt x="2280" y="798"/>
                    <a:pt x="2321" y="812"/>
                    <a:pt x="2377" y="818"/>
                  </a:cubicBezTo>
                  <a:cubicBezTo>
                    <a:pt x="2414" y="821"/>
                    <a:pt x="2426" y="821"/>
                    <a:pt x="2478" y="815"/>
                  </a:cubicBezTo>
                  <a:close/>
                  <a:moveTo>
                    <a:pt x="2243" y="722"/>
                  </a:moveTo>
                  <a:cubicBezTo>
                    <a:pt x="2251" y="722"/>
                    <a:pt x="2253" y="717"/>
                    <a:pt x="2253" y="690"/>
                  </a:cubicBezTo>
                  <a:cubicBezTo>
                    <a:pt x="2253" y="671"/>
                    <a:pt x="2250" y="658"/>
                    <a:pt x="2247" y="658"/>
                  </a:cubicBezTo>
                  <a:cubicBezTo>
                    <a:pt x="2244" y="658"/>
                    <a:pt x="2242" y="652"/>
                    <a:pt x="2243" y="644"/>
                  </a:cubicBezTo>
                  <a:lnTo>
                    <a:pt x="2245" y="629"/>
                  </a:lnTo>
                  <a:lnTo>
                    <a:pt x="2296" y="628"/>
                  </a:lnTo>
                  <a:lnTo>
                    <a:pt x="2348" y="626"/>
                  </a:lnTo>
                  <a:lnTo>
                    <a:pt x="2348" y="590"/>
                  </a:lnTo>
                  <a:cubicBezTo>
                    <a:pt x="2348" y="570"/>
                    <a:pt x="2345" y="552"/>
                    <a:pt x="2342" y="548"/>
                  </a:cubicBezTo>
                  <a:cubicBezTo>
                    <a:pt x="2338" y="545"/>
                    <a:pt x="2320" y="542"/>
                    <a:pt x="2300" y="542"/>
                  </a:cubicBezTo>
                  <a:lnTo>
                    <a:pt x="2264" y="542"/>
                  </a:lnTo>
                  <a:lnTo>
                    <a:pt x="2256" y="570"/>
                  </a:lnTo>
                  <a:cubicBezTo>
                    <a:pt x="2210" y="731"/>
                    <a:pt x="2210" y="729"/>
                    <a:pt x="2223" y="725"/>
                  </a:cubicBezTo>
                  <a:cubicBezTo>
                    <a:pt x="2229" y="724"/>
                    <a:pt x="2238" y="722"/>
                    <a:pt x="2243" y="722"/>
                  </a:cubicBezTo>
                  <a:close/>
                  <a:moveTo>
                    <a:pt x="2373" y="575"/>
                  </a:moveTo>
                  <a:cubicBezTo>
                    <a:pt x="2372" y="567"/>
                    <a:pt x="2371" y="574"/>
                    <a:pt x="2371" y="590"/>
                  </a:cubicBezTo>
                  <a:cubicBezTo>
                    <a:pt x="2371" y="606"/>
                    <a:pt x="2372" y="612"/>
                    <a:pt x="2373" y="604"/>
                  </a:cubicBezTo>
                  <a:cubicBezTo>
                    <a:pt x="2374" y="596"/>
                    <a:pt x="2374" y="583"/>
                    <a:pt x="2373" y="575"/>
                  </a:cubicBezTo>
                  <a:close/>
                  <a:moveTo>
                    <a:pt x="2463" y="575"/>
                  </a:moveTo>
                  <a:cubicBezTo>
                    <a:pt x="2462" y="567"/>
                    <a:pt x="2461" y="574"/>
                    <a:pt x="2461" y="590"/>
                  </a:cubicBezTo>
                  <a:cubicBezTo>
                    <a:pt x="2461" y="606"/>
                    <a:pt x="2462" y="612"/>
                    <a:pt x="2463" y="604"/>
                  </a:cubicBezTo>
                  <a:cubicBezTo>
                    <a:pt x="2464" y="596"/>
                    <a:pt x="2464" y="583"/>
                    <a:pt x="2463" y="575"/>
                  </a:cubicBezTo>
                  <a:close/>
                  <a:moveTo>
                    <a:pt x="2391" y="547"/>
                  </a:moveTo>
                  <a:cubicBezTo>
                    <a:pt x="2391" y="544"/>
                    <a:pt x="2383" y="542"/>
                    <a:pt x="2374" y="542"/>
                  </a:cubicBezTo>
                  <a:cubicBezTo>
                    <a:pt x="2365" y="542"/>
                    <a:pt x="2360" y="544"/>
                    <a:pt x="2361" y="547"/>
                  </a:cubicBezTo>
                  <a:cubicBezTo>
                    <a:pt x="2363" y="550"/>
                    <a:pt x="2371" y="552"/>
                    <a:pt x="2378" y="552"/>
                  </a:cubicBezTo>
                  <a:cubicBezTo>
                    <a:pt x="2385" y="552"/>
                    <a:pt x="2391" y="550"/>
                    <a:pt x="2391" y="547"/>
                  </a:cubicBezTo>
                  <a:close/>
                  <a:moveTo>
                    <a:pt x="2473" y="547"/>
                  </a:moveTo>
                  <a:cubicBezTo>
                    <a:pt x="2475" y="544"/>
                    <a:pt x="2469" y="542"/>
                    <a:pt x="2460" y="542"/>
                  </a:cubicBezTo>
                  <a:cubicBezTo>
                    <a:pt x="2451" y="542"/>
                    <a:pt x="2444" y="544"/>
                    <a:pt x="2444" y="547"/>
                  </a:cubicBezTo>
                  <a:cubicBezTo>
                    <a:pt x="2444" y="550"/>
                    <a:pt x="2449" y="552"/>
                    <a:pt x="2457" y="552"/>
                  </a:cubicBezTo>
                  <a:cubicBezTo>
                    <a:pt x="2464" y="552"/>
                    <a:pt x="2471" y="550"/>
                    <a:pt x="2473" y="54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033" name="Group 1032">
            <a:extLst>
              <a:ext uri="{FF2B5EF4-FFF2-40B4-BE49-F238E27FC236}">
                <a16:creationId xmlns:a16="http://schemas.microsoft.com/office/drawing/2014/main" id="{A41CFC55-47F9-4BE0-87F2-0F2E4CE34037}"/>
              </a:ext>
            </a:extLst>
          </p:cNvPr>
          <p:cNvGrpSpPr/>
          <p:nvPr/>
        </p:nvGrpSpPr>
        <p:grpSpPr>
          <a:xfrm>
            <a:off x="3912435" y="484732"/>
            <a:ext cx="2800350" cy="822325"/>
            <a:chOff x="-7452704" y="3937644"/>
            <a:chExt cx="2800350" cy="822325"/>
          </a:xfrm>
        </p:grpSpPr>
        <p:sp>
          <p:nvSpPr>
            <p:cNvPr id="84" name="Freeform 13">
              <a:extLst>
                <a:ext uri="{FF2B5EF4-FFF2-40B4-BE49-F238E27FC236}">
                  <a16:creationId xmlns:a16="http://schemas.microsoft.com/office/drawing/2014/main" id="{4D0C5424-1755-4A2C-B4E3-17E753DB21C3}"/>
                </a:ext>
              </a:extLst>
            </p:cNvPr>
            <p:cNvSpPr>
              <a:spLocks noEditPoints="1"/>
            </p:cNvSpPr>
            <p:nvPr/>
          </p:nvSpPr>
          <p:spPr bwMode="auto">
            <a:xfrm>
              <a:off x="-7452704" y="3937644"/>
              <a:ext cx="2800350" cy="822325"/>
            </a:xfrm>
            <a:custGeom>
              <a:avLst/>
              <a:gdLst>
                <a:gd name="T0" fmla="*/ 1098 w 5730"/>
                <a:gd name="T1" fmla="*/ 1228 h 1683"/>
                <a:gd name="T2" fmla="*/ 2080 w 5730"/>
                <a:gd name="T3" fmla="*/ 687 h 1683"/>
                <a:gd name="T4" fmla="*/ 2273 w 5730"/>
                <a:gd name="T5" fmla="*/ 498 h 1683"/>
                <a:gd name="T6" fmla="*/ 2167 w 5730"/>
                <a:gd name="T7" fmla="*/ 439 h 1683"/>
                <a:gd name="T8" fmla="*/ 2946 w 5730"/>
                <a:gd name="T9" fmla="*/ 390 h 1683"/>
                <a:gd name="T10" fmla="*/ 3516 w 5730"/>
                <a:gd name="T11" fmla="*/ 379 h 1683"/>
                <a:gd name="T12" fmla="*/ 2427 w 5730"/>
                <a:gd name="T13" fmla="*/ 562 h 1683"/>
                <a:gd name="T14" fmla="*/ 4548 w 5730"/>
                <a:gd name="T15" fmla="*/ 842 h 1683"/>
                <a:gd name="T16" fmla="*/ 5157 w 5730"/>
                <a:gd name="T17" fmla="*/ 440 h 1683"/>
                <a:gd name="T18" fmla="*/ 5119 w 5730"/>
                <a:gd name="T19" fmla="*/ 2 h 1683"/>
                <a:gd name="T20" fmla="*/ 5612 w 5730"/>
                <a:gd name="T21" fmla="*/ 293 h 1683"/>
                <a:gd name="T22" fmla="*/ 5406 w 5730"/>
                <a:gd name="T23" fmla="*/ 595 h 1683"/>
                <a:gd name="T24" fmla="*/ 5182 w 5730"/>
                <a:gd name="T25" fmla="*/ 977 h 1683"/>
                <a:gd name="T26" fmla="*/ 2919 w 5730"/>
                <a:gd name="T27" fmla="*/ 1562 h 1683"/>
                <a:gd name="T28" fmla="*/ 1980 w 5730"/>
                <a:gd name="T29" fmla="*/ 1539 h 1683"/>
                <a:gd name="T30" fmla="*/ 1340 w 5730"/>
                <a:gd name="T31" fmla="*/ 1601 h 1683"/>
                <a:gd name="T32" fmla="*/ 2784 w 5730"/>
                <a:gd name="T33" fmla="*/ 1544 h 1683"/>
                <a:gd name="T34" fmla="*/ 1196 w 5730"/>
                <a:gd name="T35" fmla="*/ 1395 h 1683"/>
                <a:gd name="T36" fmla="*/ 2049 w 5730"/>
                <a:gd name="T37" fmla="*/ 1469 h 1683"/>
                <a:gd name="T38" fmla="*/ 2565 w 5730"/>
                <a:gd name="T39" fmla="*/ 992 h 1683"/>
                <a:gd name="T40" fmla="*/ 2962 w 5730"/>
                <a:gd name="T41" fmla="*/ 912 h 1683"/>
                <a:gd name="T42" fmla="*/ 1525 w 5730"/>
                <a:gd name="T43" fmla="*/ 1018 h 1683"/>
                <a:gd name="T44" fmla="*/ 1192 w 5730"/>
                <a:gd name="T45" fmla="*/ 1373 h 1683"/>
                <a:gd name="T46" fmla="*/ 2530 w 5730"/>
                <a:gd name="T47" fmla="*/ 1495 h 1683"/>
                <a:gd name="T48" fmla="*/ 1552 w 5730"/>
                <a:gd name="T49" fmla="*/ 1458 h 1683"/>
                <a:gd name="T50" fmla="*/ 1563 w 5730"/>
                <a:gd name="T51" fmla="*/ 1022 h 1683"/>
                <a:gd name="T52" fmla="*/ 1642 w 5730"/>
                <a:gd name="T53" fmla="*/ 1030 h 1683"/>
                <a:gd name="T54" fmla="*/ 1678 w 5730"/>
                <a:gd name="T55" fmla="*/ 1244 h 1683"/>
                <a:gd name="T56" fmla="*/ 1789 w 5730"/>
                <a:gd name="T57" fmla="*/ 1274 h 1683"/>
                <a:gd name="T58" fmla="*/ 1789 w 5730"/>
                <a:gd name="T59" fmla="*/ 1274 h 1683"/>
                <a:gd name="T60" fmla="*/ 3054 w 5730"/>
                <a:gd name="T61" fmla="*/ 1492 h 1683"/>
                <a:gd name="T62" fmla="*/ 2975 w 5730"/>
                <a:gd name="T63" fmla="*/ 1521 h 1683"/>
                <a:gd name="T64" fmla="*/ 896 w 5730"/>
                <a:gd name="T65" fmla="*/ 1350 h 1683"/>
                <a:gd name="T66" fmla="*/ 3645 w 5730"/>
                <a:gd name="T67" fmla="*/ 1096 h 1683"/>
                <a:gd name="T68" fmla="*/ 3070 w 5730"/>
                <a:gd name="T69" fmla="*/ 1485 h 1683"/>
                <a:gd name="T70" fmla="*/ 3455 w 5730"/>
                <a:gd name="T71" fmla="*/ 1260 h 1683"/>
                <a:gd name="T72" fmla="*/ 3148 w 5730"/>
                <a:gd name="T73" fmla="*/ 1171 h 1683"/>
                <a:gd name="T74" fmla="*/ 2062 w 5730"/>
                <a:gd name="T75" fmla="*/ 1011 h 1683"/>
                <a:gd name="T76" fmla="*/ 2176 w 5730"/>
                <a:gd name="T77" fmla="*/ 1029 h 1683"/>
                <a:gd name="T78" fmla="*/ 2173 w 5730"/>
                <a:gd name="T79" fmla="*/ 1045 h 1683"/>
                <a:gd name="T80" fmla="*/ 2352 w 5730"/>
                <a:gd name="T81" fmla="*/ 1038 h 1683"/>
                <a:gd name="T82" fmla="*/ 2554 w 5730"/>
                <a:gd name="T83" fmla="*/ 1157 h 1683"/>
                <a:gd name="T84" fmla="*/ 1469 w 5730"/>
                <a:gd name="T85" fmla="*/ 1112 h 1683"/>
                <a:gd name="T86" fmla="*/ 3723 w 5730"/>
                <a:gd name="T87" fmla="*/ 1260 h 1683"/>
                <a:gd name="T88" fmla="*/ 5035 w 5730"/>
                <a:gd name="T89" fmla="*/ 1002 h 1683"/>
                <a:gd name="T90" fmla="*/ 5418 w 5730"/>
                <a:gd name="T91" fmla="*/ 537 h 1683"/>
                <a:gd name="T92" fmla="*/ 3662 w 5730"/>
                <a:gd name="T93" fmla="*/ 832 h 1683"/>
                <a:gd name="T94" fmla="*/ 3662 w 5730"/>
                <a:gd name="T95" fmla="*/ 1098 h 1683"/>
                <a:gd name="T96" fmla="*/ 4864 w 5730"/>
                <a:gd name="T97" fmla="*/ 1056 h 1683"/>
                <a:gd name="T98" fmla="*/ 1577 w 5730"/>
                <a:gd name="T99" fmla="*/ 965 h 1683"/>
                <a:gd name="T100" fmla="*/ 3015 w 5730"/>
                <a:gd name="T101" fmla="*/ 695 h 1683"/>
                <a:gd name="T102" fmla="*/ 2252 w 5730"/>
                <a:gd name="T103" fmla="*/ 719 h 1683"/>
                <a:gd name="T104" fmla="*/ 3597 w 5730"/>
                <a:gd name="T105" fmla="*/ 805 h 1683"/>
                <a:gd name="T106" fmla="*/ 3540 w 5730"/>
                <a:gd name="T107" fmla="*/ 846 h 1683"/>
                <a:gd name="T108" fmla="*/ 2999 w 5730"/>
                <a:gd name="T109" fmla="*/ 696 h 1683"/>
                <a:gd name="T110" fmla="*/ 2999 w 5730"/>
                <a:gd name="T111" fmla="*/ 786 h 1683"/>
                <a:gd name="T112" fmla="*/ 2516 w 5730"/>
                <a:gd name="T113" fmla="*/ 673 h 1683"/>
                <a:gd name="T114" fmla="*/ 2083 w 5730"/>
                <a:gd name="T115" fmla="*/ 725 h 1683"/>
                <a:gd name="T116" fmla="*/ 5193 w 5730"/>
                <a:gd name="T117" fmla="*/ 51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0" h="1683">
                  <a:moveTo>
                    <a:pt x="1321" y="1675"/>
                  </a:moveTo>
                  <a:cubicBezTo>
                    <a:pt x="1292" y="1658"/>
                    <a:pt x="1284" y="1621"/>
                    <a:pt x="1302" y="1583"/>
                  </a:cubicBezTo>
                  <a:cubicBezTo>
                    <a:pt x="1308" y="1571"/>
                    <a:pt x="1314" y="1556"/>
                    <a:pt x="1316" y="1550"/>
                  </a:cubicBezTo>
                  <a:lnTo>
                    <a:pt x="1319" y="1538"/>
                  </a:lnTo>
                  <a:lnTo>
                    <a:pt x="1238" y="1538"/>
                  </a:lnTo>
                  <a:cubicBezTo>
                    <a:pt x="1113" y="1538"/>
                    <a:pt x="1005" y="1518"/>
                    <a:pt x="925" y="1481"/>
                  </a:cubicBezTo>
                  <a:cubicBezTo>
                    <a:pt x="831" y="1437"/>
                    <a:pt x="821" y="1381"/>
                    <a:pt x="896" y="1321"/>
                  </a:cubicBezTo>
                  <a:cubicBezTo>
                    <a:pt x="931" y="1294"/>
                    <a:pt x="1023" y="1251"/>
                    <a:pt x="1098" y="1228"/>
                  </a:cubicBezTo>
                  <a:lnTo>
                    <a:pt x="1166" y="1207"/>
                  </a:lnTo>
                  <a:lnTo>
                    <a:pt x="1289" y="1096"/>
                  </a:lnTo>
                  <a:cubicBezTo>
                    <a:pt x="1356" y="1035"/>
                    <a:pt x="1421" y="978"/>
                    <a:pt x="1433" y="969"/>
                  </a:cubicBezTo>
                  <a:cubicBezTo>
                    <a:pt x="1466" y="945"/>
                    <a:pt x="1521" y="919"/>
                    <a:pt x="1569" y="905"/>
                  </a:cubicBezTo>
                  <a:cubicBezTo>
                    <a:pt x="1594" y="898"/>
                    <a:pt x="1623" y="886"/>
                    <a:pt x="1635" y="878"/>
                  </a:cubicBezTo>
                  <a:cubicBezTo>
                    <a:pt x="1705" y="830"/>
                    <a:pt x="1856" y="773"/>
                    <a:pt x="1987" y="745"/>
                  </a:cubicBezTo>
                  <a:lnTo>
                    <a:pt x="2032" y="736"/>
                  </a:lnTo>
                  <a:lnTo>
                    <a:pt x="2080" y="687"/>
                  </a:lnTo>
                  <a:cubicBezTo>
                    <a:pt x="2112" y="655"/>
                    <a:pt x="2133" y="629"/>
                    <a:pt x="2143" y="609"/>
                  </a:cubicBezTo>
                  <a:cubicBezTo>
                    <a:pt x="2151" y="592"/>
                    <a:pt x="2161" y="578"/>
                    <a:pt x="2165" y="578"/>
                  </a:cubicBezTo>
                  <a:cubicBezTo>
                    <a:pt x="2169" y="578"/>
                    <a:pt x="2195" y="576"/>
                    <a:pt x="2221" y="573"/>
                  </a:cubicBezTo>
                  <a:cubicBezTo>
                    <a:pt x="2248" y="571"/>
                    <a:pt x="2291" y="567"/>
                    <a:pt x="2317" y="565"/>
                  </a:cubicBezTo>
                  <a:lnTo>
                    <a:pt x="2363" y="562"/>
                  </a:lnTo>
                  <a:lnTo>
                    <a:pt x="2363" y="523"/>
                  </a:lnTo>
                  <a:cubicBezTo>
                    <a:pt x="2363" y="485"/>
                    <a:pt x="2358" y="470"/>
                    <a:pt x="2349" y="485"/>
                  </a:cubicBezTo>
                  <a:cubicBezTo>
                    <a:pt x="2346" y="490"/>
                    <a:pt x="2322" y="494"/>
                    <a:pt x="2273" y="498"/>
                  </a:cubicBezTo>
                  <a:cubicBezTo>
                    <a:pt x="2175" y="506"/>
                    <a:pt x="2172" y="506"/>
                    <a:pt x="2172" y="494"/>
                  </a:cubicBezTo>
                  <a:cubicBezTo>
                    <a:pt x="2172" y="484"/>
                    <a:pt x="2170" y="483"/>
                    <a:pt x="2150" y="486"/>
                  </a:cubicBezTo>
                  <a:cubicBezTo>
                    <a:pt x="2137" y="487"/>
                    <a:pt x="1695" y="526"/>
                    <a:pt x="1168" y="571"/>
                  </a:cubicBezTo>
                  <a:cubicBezTo>
                    <a:pt x="640" y="616"/>
                    <a:pt x="168" y="656"/>
                    <a:pt x="120" y="661"/>
                  </a:cubicBezTo>
                  <a:cubicBezTo>
                    <a:pt x="0" y="671"/>
                    <a:pt x="6" y="672"/>
                    <a:pt x="3" y="653"/>
                  </a:cubicBezTo>
                  <a:cubicBezTo>
                    <a:pt x="1" y="638"/>
                    <a:pt x="2" y="637"/>
                    <a:pt x="17" y="634"/>
                  </a:cubicBezTo>
                  <a:cubicBezTo>
                    <a:pt x="35" y="631"/>
                    <a:pt x="2143" y="451"/>
                    <a:pt x="2158" y="451"/>
                  </a:cubicBezTo>
                  <a:cubicBezTo>
                    <a:pt x="2164" y="451"/>
                    <a:pt x="2167" y="447"/>
                    <a:pt x="2167" y="439"/>
                  </a:cubicBezTo>
                  <a:cubicBezTo>
                    <a:pt x="2167" y="427"/>
                    <a:pt x="2169" y="426"/>
                    <a:pt x="2210" y="423"/>
                  </a:cubicBezTo>
                  <a:cubicBezTo>
                    <a:pt x="2251" y="420"/>
                    <a:pt x="2255" y="418"/>
                    <a:pt x="2273" y="401"/>
                  </a:cubicBezTo>
                  <a:cubicBezTo>
                    <a:pt x="2284" y="390"/>
                    <a:pt x="2305" y="377"/>
                    <a:pt x="2320" y="371"/>
                  </a:cubicBezTo>
                  <a:cubicBezTo>
                    <a:pt x="2375" y="351"/>
                    <a:pt x="2464" y="362"/>
                    <a:pt x="2495" y="395"/>
                  </a:cubicBezTo>
                  <a:cubicBezTo>
                    <a:pt x="2506" y="406"/>
                    <a:pt x="2509" y="407"/>
                    <a:pt x="2559" y="405"/>
                  </a:cubicBezTo>
                  <a:cubicBezTo>
                    <a:pt x="2604" y="402"/>
                    <a:pt x="2612" y="403"/>
                    <a:pt x="2612" y="410"/>
                  </a:cubicBezTo>
                  <a:cubicBezTo>
                    <a:pt x="2612" y="416"/>
                    <a:pt x="2617" y="418"/>
                    <a:pt x="2632" y="416"/>
                  </a:cubicBezTo>
                  <a:cubicBezTo>
                    <a:pt x="2643" y="415"/>
                    <a:pt x="2784" y="403"/>
                    <a:pt x="2946" y="390"/>
                  </a:cubicBezTo>
                  <a:cubicBezTo>
                    <a:pt x="3108" y="377"/>
                    <a:pt x="3447" y="350"/>
                    <a:pt x="3699" y="329"/>
                  </a:cubicBezTo>
                  <a:cubicBezTo>
                    <a:pt x="3951" y="309"/>
                    <a:pt x="4260" y="284"/>
                    <a:pt x="4385" y="274"/>
                  </a:cubicBezTo>
                  <a:cubicBezTo>
                    <a:pt x="4511" y="263"/>
                    <a:pt x="4646" y="252"/>
                    <a:pt x="4686" y="249"/>
                  </a:cubicBezTo>
                  <a:cubicBezTo>
                    <a:pt x="4727" y="246"/>
                    <a:pt x="4760" y="244"/>
                    <a:pt x="4761" y="245"/>
                  </a:cubicBezTo>
                  <a:cubicBezTo>
                    <a:pt x="4762" y="246"/>
                    <a:pt x="4765" y="253"/>
                    <a:pt x="4766" y="261"/>
                  </a:cubicBezTo>
                  <a:cubicBezTo>
                    <a:pt x="4770" y="278"/>
                    <a:pt x="4767" y="279"/>
                    <a:pt x="4696" y="284"/>
                  </a:cubicBezTo>
                  <a:cubicBezTo>
                    <a:pt x="4674" y="286"/>
                    <a:pt x="4422" y="306"/>
                    <a:pt x="4136" y="329"/>
                  </a:cubicBezTo>
                  <a:cubicBezTo>
                    <a:pt x="3851" y="352"/>
                    <a:pt x="3571" y="375"/>
                    <a:pt x="3516" y="379"/>
                  </a:cubicBezTo>
                  <a:cubicBezTo>
                    <a:pt x="3461" y="384"/>
                    <a:pt x="3240" y="402"/>
                    <a:pt x="3026" y="419"/>
                  </a:cubicBezTo>
                  <a:cubicBezTo>
                    <a:pt x="2811" y="437"/>
                    <a:pt x="2632" y="451"/>
                    <a:pt x="2627" y="451"/>
                  </a:cubicBezTo>
                  <a:cubicBezTo>
                    <a:pt x="2621" y="451"/>
                    <a:pt x="2618" y="456"/>
                    <a:pt x="2617" y="466"/>
                  </a:cubicBezTo>
                  <a:lnTo>
                    <a:pt x="2615" y="480"/>
                  </a:lnTo>
                  <a:lnTo>
                    <a:pt x="2531" y="485"/>
                  </a:lnTo>
                  <a:cubicBezTo>
                    <a:pt x="2464" y="489"/>
                    <a:pt x="2446" y="488"/>
                    <a:pt x="2443" y="483"/>
                  </a:cubicBezTo>
                  <a:cubicBezTo>
                    <a:pt x="2433" y="468"/>
                    <a:pt x="2427" y="485"/>
                    <a:pt x="2427" y="523"/>
                  </a:cubicBezTo>
                  <a:lnTo>
                    <a:pt x="2427" y="562"/>
                  </a:lnTo>
                  <a:lnTo>
                    <a:pt x="2529" y="562"/>
                  </a:lnTo>
                  <a:cubicBezTo>
                    <a:pt x="2683" y="562"/>
                    <a:pt x="2864" y="581"/>
                    <a:pt x="2991" y="610"/>
                  </a:cubicBezTo>
                  <a:cubicBezTo>
                    <a:pt x="3087" y="631"/>
                    <a:pt x="3140" y="649"/>
                    <a:pt x="3251" y="694"/>
                  </a:cubicBezTo>
                  <a:cubicBezTo>
                    <a:pt x="3266" y="700"/>
                    <a:pt x="3317" y="712"/>
                    <a:pt x="3365" y="721"/>
                  </a:cubicBezTo>
                  <a:cubicBezTo>
                    <a:pt x="3466" y="740"/>
                    <a:pt x="3542" y="761"/>
                    <a:pt x="3617" y="791"/>
                  </a:cubicBezTo>
                  <a:lnTo>
                    <a:pt x="3670" y="812"/>
                  </a:lnTo>
                  <a:lnTo>
                    <a:pt x="4057" y="825"/>
                  </a:lnTo>
                  <a:cubicBezTo>
                    <a:pt x="4270" y="832"/>
                    <a:pt x="4491" y="840"/>
                    <a:pt x="4548" y="842"/>
                  </a:cubicBezTo>
                  <a:cubicBezTo>
                    <a:pt x="4671" y="848"/>
                    <a:pt x="4719" y="844"/>
                    <a:pt x="4748" y="827"/>
                  </a:cubicBezTo>
                  <a:cubicBezTo>
                    <a:pt x="4766" y="816"/>
                    <a:pt x="5014" y="605"/>
                    <a:pt x="5056" y="564"/>
                  </a:cubicBezTo>
                  <a:lnTo>
                    <a:pt x="5069" y="551"/>
                  </a:lnTo>
                  <a:lnTo>
                    <a:pt x="5051" y="559"/>
                  </a:lnTo>
                  <a:cubicBezTo>
                    <a:pt x="5003" y="579"/>
                    <a:pt x="4858" y="626"/>
                    <a:pt x="4854" y="623"/>
                  </a:cubicBezTo>
                  <a:cubicBezTo>
                    <a:pt x="4849" y="620"/>
                    <a:pt x="4848" y="577"/>
                    <a:pt x="4852" y="559"/>
                  </a:cubicBezTo>
                  <a:cubicBezTo>
                    <a:pt x="4855" y="551"/>
                    <a:pt x="4877" y="541"/>
                    <a:pt x="4957" y="511"/>
                  </a:cubicBezTo>
                  <a:cubicBezTo>
                    <a:pt x="5049" y="476"/>
                    <a:pt x="5105" y="456"/>
                    <a:pt x="5157" y="440"/>
                  </a:cubicBezTo>
                  <a:cubicBezTo>
                    <a:pt x="5167" y="436"/>
                    <a:pt x="5183" y="426"/>
                    <a:pt x="5192" y="417"/>
                  </a:cubicBezTo>
                  <a:cubicBezTo>
                    <a:pt x="5205" y="403"/>
                    <a:pt x="5209" y="393"/>
                    <a:pt x="5215" y="359"/>
                  </a:cubicBezTo>
                  <a:cubicBezTo>
                    <a:pt x="5218" y="336"/>
                    <a:pt x="5223" y="313"/>
                    <a:pt x="5224" y="309"/>
                  </a:cubicBezTo>
                  <a:cubicBezTo>
                    <a:pt x="5227" y="303"/>
                    <a:pt x="5224" y="302"/>
                    <a:pt x="5212" y="305"/>
                  </a:cubicBezTo>
                  <a:lnTo>
                    <a:pt x="5197" y="308"/>
                  </a:lnTo>
                  <a:lnTo>
                    <a:pt x="5142" y="166"/>
                  </a:lnTo>
                  <a:cubicBezTo>
                    <a:pt x="5112" y="88"/>
                    <a:pt x="5086" y="19"/>
                    <a:pt x="5084" y="12"/>
                  </a:cubicBezTo>
                  <a:cubicBezTo>
                    <a:pt x="5081" y="0"/>
                    <a:pt x="5082" y="0"/>
                    <a:pt x="5119" y="2"/>
                  </a:cubicBezTo>
                  <a:lnTo>
                    <a:pt x="5157" y="3"/>
                  </a:lnTo>
                  <a:lnTo>
                    <a:pt x="5197" y="98"/>
                  </a:lnTo>
                  <a:cubicBezTo>
                    <a:pt x="5219" y="151"/>
                    <a:pt x="5244" y="214"/>
                    <a:pt x="5253" y="239"/>
                  </a:cubicBezTo>
                  <a:cubicBezTo>
                    <a:pt x="5302" y="374"/>
                    <a:pt x="5301" y="372"/>
                    <a:pt x="5320" y="372"/>
                  </a:cubicBezTo>
                  <a:cubicBezTo>
                    <a:pt x="5334" y="372"/>
                    <a:pt x="5360" y="376"/>
                    <a:pt x="5405" y="385"/>
                  </a:cubicBezTo>
                  <a:cubicBezTo>
                    <a:pt x="5416" y="388"/>
                    <a:pt x="5417" y="386"/>
                    <a:pt x="5415" y="378"/>
                  </a:cubicBezTo>
                  <a:cubicBezTo>
                    <a:pt x="5411" y="363"/>
                    <a:pt x="5415" y="360"/>
                    <a:pt x="5462" y="344"/>
                  </a:cubicBezTo>
                  <a:cubicBezTo>
                    <a:pt x="5485" y="337"/>
                    <a:pt x="5553" y="313"/>
                    <a:pt x="5612" y="293"/>
                  </a:cubicBezTo>
                  <a:cubicBezTo>
                    <a:pt x="5695" y="264"/>
                    <a:pt x="5722" y="256"/>
                    <a:pt x="5725" y="262"/>
                  </a:cubicBezTo>
                  <a:cubicBezTo>
                    <a:pt x="5730" y="269"/>
                    <a:pt x="5725" y="324"/>
                    <a:pt x="5719" y="331"/>
                  </a:cubicBezTo>
                  <a:cubicBezTo>
                    <a:pt x="5714" y="336"/>
                    <a:pt x="5539" y="403"/>
                    <a:pt x="5493" y="418"/>
                  </a:cubicBezTo>
                  <a:lnTo>
                    <a:pt x="5464" y="427"/>
                  </a:lnTo>
                  <a:lnTo>
                    <a:pt x="5494" y="444"/>
                  </a:lnTo>
                  <a:cubicBezTo>
                    <a:pt x="5538" y="469"/>
                    <a:pt x="5538" y="469"/>
                    <a:pt x="5500" y="492"/>
                  </a:cubicBezTo>
                  <a:cubicBezTo>
                    <a:pt x="5475" y="507"/>
                    <a:pt x="5457" y="523"/>
                    <a:pt x="5436" y="551"/>
                  </a:cubicBezTo>
                  <a:cubicBezTo>
                    <a:pt x="5419" y="572"/>
                    <a:pt x="5406" y="592"/>
                    <a:pt x="5406" y="595"/>
                  </a:cubicBezTo>
                  <a:cubicBezTo>
                    <a:pt x="5406" y="598"/>
                    <a:pt x="5425" y="654"/>
                    <a:pt x="5449" y="718"/>
                  </a:cubicBezTo>
                  <a:cubicBezTo>
                    <a:pt x="5472" y="782"/>
                    <a:pt x="5490" y="838"/>
                    <a:pt x="5489" y="841"/>
                  </a:cubicBezTo>
                  <a:cubicBezTo>
                    <a:pt x="5485" y="851"/>
                    <a:pt x="5425" y="852"/>
                    <a:pt x="5418" y="842"/>
                  </a:cubicBezTo>
                  <a:cubicBezTo>
                    <a:pt x="5415" y="838"/>
                    <a:pt x="5400" y="805"/>
                    <a:pt x="5385" y="767"/>
                  </a:cubicBezTo>
                  <a:cubicBezTo>
                    <a:pt x="5370" y="729"/>
                    <a:pt x="5354" y="692"/>
                    <a:pt x="5351" y="685"/>
                  </a:cubicBezTo>
                  <a:cubicBezTo>
                    <a:pt x="5344" y="673"/>
                    <a:pt x="5341" y="676"/>
                    <a:pt x="5250" y="797"/>
                  </a:cubicBezTo>
                  <a:cubicBezTo>
                    <a:pt x="5161" y="915"/>
                    <a:pt x="5156" y="923"/>
                    <a:pt x="5159" y="940"/>
                  </a:cubicBezTo>
                  <a:cubicBezTo>
                    <a:pt x="5162" y="950"/>
                    <a:pt x="5172" y="966"/>
                    <a:pt x="5182" y="977"/>
                  </a:cubicBezTo>
                  <a:cubicBezTo>
                    <a:pt x="5198" y="994"/>
                    <a:pt x="5201" y="999"/>
                    <a:pt x="5196" y="1007"/>
                  </a:cubicBezTo>
                  <a:cubicBezTo>
                    <a:pt x="5190" y="1017"/>
                    <a:pt x="5090" y="1056"/>
                    <a:pt x="5033" y="1071"/>
                  </a:cubicBezTo>
                  <a:cubicBezTo>
                    <a:pt x="4833" y="1124"/>
                    <a:pt x="4715" y="1149"/>
                    <a:pt x="4518" y="1183"/>
                  </a:cubicBezTo>
                  <a:cubicBezTo>
                    <a:pt x="4298" y="1220"/>
                    <a:pt x="4095" y="1245"/>
                    <a:pt x="3904" y="1260"/>
                  </a:cubicBezTo>
                  <a:cubicBezTo>
                    <a:pt x="3710" y="1274"/>
                    <a:pt x="3674" y="1284"/>
                    <a:pt x="3248" y="1442"/>
                  </a:cubicBezTo>
                  <a:cubicBezTo>
                    <a:pt x="2993" y="1536"/>
                    <a:pt x="2972" y="1543"/>
                    <a:pt x="2938" y="1543"/>
                  </a:cubicBezTo>
                  <a:lnTo>
                    <a:pt x="2903" y="1543"/>
                  </a:lnTo>
                  <a:lnTo>
                    <a:pt x="2919" y="1562"/>
                  </a:lnTo>
                  <a:cubicBezTo>
                    <a:pt x="2933" y="1578"/>
                    <a:pt x="2936" y="1585"/>
                    <a:pt x="2936" y="1610"/>
                  </a:cubicBezTo>
                  <a:cubicBezTo>
                    <a:pt x="2936" y="1638"/>
                    <a:pt x="2934" y="1641"/>
                    <a:pt x="2915" y="1660"/>
                  </a:cubicBezTo>
                  <a:cubicBezTo>
                    <a:pt x="2896" y="1679"/>
                    <a:pt x="2892" y="1681"/>
                    <a:pt x="2865" y="1681"/>
                  </a:cubicBezTo>
                  <a:cubicBezTo>
                    <a:pt x="2838" y="1681"/>
                    <a:pt x="2833" y="1679"/>
                    <a:pt x="2814" y="1661"/>
                  </a:cubicBezTo>
                  <a:cubicBezTo>
                    <a:pt x="2796" y="1643"/>
                    <a:pt x="2792" y="1637"/>
                    <a:pt x="2792" y="1619"/>
                  </a:cubicBezTo>
                  <a:cubicBezTo>
                    <a:pt x="2792" y="1594"/>
                    <a:pt x="2806" y="1600"/>
                    <a:pt x="2666" y="1562"/>
                  </a:cubicBezTo>
                  <a:lnTo>
                    <a:pt x="2595" y="1542"/>
                  </a:lnTo>
                  <a:lnTo>
                    <a:pt x="1980" y="1539"/>
                  </a:lnTo>
                  <a:cubicBezTo>
                    <a:pt x="1386" y="1536"/>
                    <a:pt x="1365" y="1537"/>
                    <a:pt x="1358" y="1546"/>
                  </a:cubicBezTo>
                  <a:cubicBezTo>
                    <a:pt x="1347" y="1560"/>
                    <a:pt x="1349" y="1564"/>
                    <a:pt x="1363" y="1564"/>
                  </a:cubicBezTo>
                  <a:cubicBezTo>
                    <a:pt x="1371" y="1564"/>
                    <a:pt x="1383" y="1571"/>
                    <a:pt x="1392" y="1581"/>
                  </a:cubicBezTo>
                  <a:cubicBezTo>
                    <a:pt x="1420" y="1609"/>
                    <a:pt x="1413" y="1657"/>
                    <a:pt x="1379" y="1675"/>
                  </a:cubicBezTo>
                  <a:cubicBezTo>
                    <a:pt x="1364" y="1683"/>
                    <a:pt x="1335" y="1682"/>
                    <a:pt x="1321" y="1675"/>
                  </a:cubicBezTo>
                  <a:close/>
                  <a:moveTo>
                    <a:pt x="1361" y="1644"/>
                  </a:moveTo>
                  <a:cubicBezTo>
                    <a:pt x="1375" y="1636"/>
                    <a:pt x="1375" y="1609"/>
                    <a:pt x="1361" y="1601"/>
                  </a:cubicBezTo>
                  <a:cubicBezTo>
                    <a:pt x="1354" y="1597"/>
                    <a:pt x="1347" y="1597"/>
                    <a:pt x="1340" y="1601"/>
                  </a:cubicBezTo>
                  <a:cubicBezTo>
                    <a:pt x="1326" y="1609"/>
                    <a:pt x="1326" y="1636"/>
                    <a:pt x="1339" y="1643"/>
                  </a:cubicBezTo>
                  <a:cubicBezTo>
                    <a:pt x="1350" y="1650"/>
                    <a:pt x="1349" y="1650"/>
                    <a:pt x="1361" y="1644"/>
                  </a:cubicBezTo>
                  <a:close/>
                  <a:moveTo>
                    <a:pt x="2891" y="1623"/>
                  </a:moveTo>
                  <a:cubicBezTo>
                    <a:pt x="2903" y="1599"/>
                    <a:pt x="2879" y="1571"/>
                    <a:pt x="2854" y="1580"/>
                  </a:cubicBezTo>
                  <a:cubicBezTo>
                    <a:pt x="2839" y="1585"/>
                    <a:pt x="2829" y="1605"/>
                    <a:pt x="2835" y="1619"/>
                  </a:cubicBezTo>
                  <a:cubicBezTo>
                    <a:pt x="2844" y="1645"/>
                    <a:pt x="2879" y="1647"/>
                    <a:pt x="2891" y="1623"/>
                  </a:cubicBezTo>
                  <a:close/>
                  <a:moveTo>
                    <a:pt x="2816" y="1554"/>
                  </a:moveTo>
                  <a:cubicBezTo>
                    <a:pt x="2826" y="1543"/>
                    <a:pt x="2826" y="1543"/>
                    <a:pt x="2784" y="1544"/>
                  </a:cubicBezTo>
                  <a:lnTo>
                    <a:pt x="2742" y="1544"/>
                  </a:lnTo>
                  <a:lnTo>
                    <a:pt x="2774" y="1554"/>
                  </a:lnTo>
                  <a:cubicBezTo>
                    <a:pt x="2791" y="1559"/>
                    <a:pt x="2806" y="1564"/>
                    <a:pt x="2806" y="1564"/>
                  </a:cubicBezTo>
                  <a:cubicBezTo>
                    <a:pt x="2806" y="1564"/>
                    <a:pt x="2811" y="1560"/>
                    <a:pt x="2816" y="1554"/>
                  </a:cubicBezTo>
                  <a:close/>
                  <a:moveTo>
                    <a:pt x="1311" y="1515"/>
                  </a:moveTo>
                  <a:cubicBezTo>
                    <a:pt x="1311" y="1514"/>
                    <a:pt x="1321" y="1493"/>
                    <a:pt x="1332" y="1466"/>
                  </a:cubicBezTo>
                  <a:cubicBezTo>
                    <a:pt x="1368" y="1381"/>
                    <a:pt x="1363" y="1360"/>
                    <a:pt x="1309" y="1366"/>
                  </a:cubicBezTo>
                  <a:cubicBezTo>
                    <a:pt x="1260" y="1371"/>
                    <a:pt x="1228" y="1379"/>
                    <a:pt x="1196" y="1395"/>
                  </a:cubicBezTo>
                  <a:cubicBezTo>
                    <a:pt x="1162" y="1412"/>
                    <a:pt x="1141" y="1434"/>
                    <a:pt x="1134" y="1462"/>
                  </a:cubicBezTo>
                  <a:cubicBezTo>
                    <a:pt x="1129" y="1478"/>
                    <a:pt x="1130" y="1483"/>
                    <a:pt x="1140" y="1498"/>
                  </a:cubicBezTo>
                  <a:cubicBezTo>
                    <a:pt x="1151" y="1516"/>
                    <a:pt x="1153" y="1516"/>
                    <a:pt x="1194" y="1518"/>
                  </a:cubicBezTo>
                  <a:cubicBezTo>
                    <a:pt x="1228" y="1520"/>
                    <a:pt x="1309" y="1517"/>
                    <a:pt x="1311" y="1515"/>
                  </a:cubicBezTo>
                  <a:close/>
                  <a:moveTo>
                    <a:pt x="2530" y="1495"/>
                  </a:moveTo>
                  <a:lnTo>
                    <a:pt x="2530" y="1469"/>
                  </a:lnTo>
                  <a:lnTo>
                    <a:pt x="2290" y="1469"/>
                  </a:lnTo>
                  <a:lnTo>
                    <a:pt x="2049" y="1469"/>
                  </a:lnTo>
                  <a:lnTo>
                    <a:pt x="2034" y="1453"/>
                  </a:lnTo>
                  <a:lnTo>
                    <a:pt x="2018" y="1438"/>
                  </a:lnTo>
                  <a:lnTo>
                    <a:pt x="2018" y="1230"/>
                  </a:lnTo>
                  <a:lnTo>
                    <a:pt x="2018" y="1023"/>
                  </a:lnTo>
                  <a:lnTo>
                    <a:pt x="2034" y="1007"/>
                  </a:lnTo>
                  <a:lnTo>
                    <a:pt x="2049" y="992"/>
                  </a:lnTo>
                  <a:lnTo>
                    <a:pt x="2307" y="992"/>
                  </a:lnTo>
                  <a:lnTo>
                    <a:pt x="2565" y="992"/>
                  </a:lnTo>
                  <a:lnTo>
                    <a:pt x="2581" y="1007"/>
                  </a:lnTo>
                  <a:lnTo>
                    <a:pt x="2597" y="1023"/>
                  </a:lnTo>
                  <a:lnTo>
                    <a:pt x="2595" y="1235"/>
                  </a:lnTo>
                  <a:lnTo>
                    <a:pt x="2594" y="1448"/>
                  </a:lnTo>
                  <a:lnTo>
                    <a:pt x="2778" y="1448"/>
                  </a:lnTo>
                  <a:lnTo>
                    <a:pt x="2962" y="1448"/>
                  </a:lnTo>
                  <a:lnTo>
                    <a:pt x="2962" y="1180"/>
                  </a:lnTo>
                  <a:lnTo>
                    <a:pt x="2962" y="912"/>
                  </a:lnTo>
                  <a:lnTo>
                    <a:pt x="2334" y="912"/>
                  </a:lnTo>
                  <a:lnTo>
                    <a:pt x="1706" y="912"/>
                  </a:lnTo>
                  <a:lnTo>
                    <a:pt x="1706" y="940"/>
                  </a:lnTo>
                  <a:cubicBezTo>
                    <a:pt x="1706" y="984"/>
                    <a:pt x="1702" y="987"/>
                    <a:pt x="1613" y="986"/>
                  </a:cubicBezTo>
                  <a:cubicBezTo>
                    <a:pt x="1572" y="986"/>
                    <a:pt x="1521" y="984"/>
                    <a:pt x="1500" y="981"/>
                  </a:cubicBezTo>
                  <a:cubicBezTo>
                    <a:pt x="1471" y="977"/>
                    <a:pt x="1458" y="978"/>
                    <a:pt x="1449" y="983"/>
                  </a:cubicBezTo>
                  <a:cubicBezTo>
                    <a:pt x="1439" y="988"/>
                    <a:pt x="1443" y="989"/>
                    <a:pt x="1475" y="991"/>
                  </a:cubicBezTo>
                  <a:cubicBezTo>
                    <a:pt x="1516" y="993"/>
                    <a:pt x="1525" y="997"/>
                    <a:pt x="1525" y="1018"/>
                  </a:cubicBezTo>
                  <a:cubicBezTo>
                    <a:pt x="1525" y="1039"/>
                    <a:pt x="1427" y="1274"/>
                    <a:pt x="1413" y="1285"/>
                  </a:cubicBezTo>
                  <a:cubicBezTo>
                    <a:pt x="1403" y="1294"/>
                    <a:pt x="1394" y="1295"/>
                    <a:pt x="1358" y="1293"/>
                  </a:cubicBezTo>
                  <a:cubicBezTo>
                    <a:pt x="1301" y="1289"/>
                    <a:pt x="1264" y="1274"/>
                    <a:pt x="1224" y="1238"/>
                  </a:cubicBezTo>
                  <a:cubicBezTo>
                    <a:pt x="1199" y="1215"/>
                    <a:pt x="1191" y="1210"/>
                    <a:pt x="1188" y="1216"/>
                  </a:cubicBezTo>
                  <a:cubicBezTo>
                    <a:pt x="1187" y="1221"/>
                    <a:pt x="1181" y="1226"/>
                    <a:pt x="1175" y="1228"/>
                  </a:cubicBezTo>
                  <a:cubicBezTo>
                    <a:pt x="1166" y="1231"/>
                    <a:pt x="1165" y="1237"/>
                    <a:pt x="1165" y="1308"/>
                  </a:cubicBezTo>
                  <a:cubicBezTo>
                    <a:pt x="1165" y="1350"/>
                    <a:pt x="1166" y="1384"/>
                    <a:pt x="1168" y="1384"/>
                  </a:cubicBezTo>
                  <a:cubicBezTo>
                    <a:pt x="1169" y="1384"/>
                    <a:pt x="1180" y="1379"/>
                    <a:pt x="1192" y="1373"/>
                  </a:cubicBezTo>
                  <a:cubicBezTo>
                    <a:pt x="1219" y="1359"/>
                    <a:pt x="1273" y="1347"/>
                    <a:pt x="1315" y="1346"/>
                  </a:cubicBezTo>
                  <a:cubicBezTo>
                    <a:pt x="1345" y="1345"/>
                    <a:pt x="1352" y="1346"/>
                    <a:pt x="1361" y="1356"/>
                  </a:cubicBezTo>
                  <a:cubicBezTo>
                    <a:pt x="1381" y="1375"/>
                    <a:pt x="1380" y="1403"/>
                    <a:pt x="1358" y="1456"/>
                  </a:cubicBezTo>
                  <a:cubicBezTo>
                    <a:pt x="1348" y="1482"/>
                    <a:pt x="1338" y="1506"/>
                    <a:pt x="1336" y="1510"/>
                  </a:cubicBezTo>
                  <a:cubicBezTo>
                    <a:pt x="1334" y="1515"/>
                    <a:pt x="1413" y="1517"/>
                    <a:pt x="1712" y="1518"/>
                  </a:cubicBezTo>
                  <a:cubicBezTo>
                    <a:pt x="1920" y="1519"/>
                    <a:pt x="2189" y="1520"/>
                    <a:pt x="2310" y="1521"/>
                  </a:cubicBezTo>
                  <a:lnTo>
                    <a:pt x="2530" y="1522"/>
                  </a:lnTo>
                  <a:lnTo>
                    <a:pt x="2530" y="1495"/>
                  </a:lnTo>
                  <a:close/>
                  <a:moveTo>
                    <a:pt x="1406" y="1439"/>
                  </a:moveTo>
                  <a:cubicBezTo>
                    <a:pt x="1400" y="1426"/>
                    <a:pt x="1399" y="1413"/>
                    <a:pt x="1401" y="1399"/>
                  </a:cubicBezTo>
                  <a:cubicBezTo>
                    <a:pt x="1408" y="1359"/>
                    <a:pt x="1535" y="1016"/>
                    <a:pt x="1547" y="1006"/>
                  </a:cubicBezTo>
                  <a:cubicBezTo>
                    <a:pt x="1557" y="998"/>
                    <a:pt x="1570" y="997"/>
                    <a:pt x="1636" y="997"/>
                  </a:cubicBezTo>
                  <a:cubicBezTo>
                    <a:pt x="1690" y="997"/>
                    <a:pt x="1716" y="999"/>
                    <a:pt x="1721" y="1003"/>
                  </a:cubicBezTo>
                  <a:cubicBezTo>
                    <a:pt x="1725" y="1008"/>
                    <a:pt x="1727" y="1060"/>
                    <a:pt x="1727" y="1205"/>
                  </a:cubicBezTo>
                  <a:cubicBezTo>
                    <a:pt x="1727" y="1413"/>
                    <a:pt x="1726" y="1422"/>
                    <a:pt x="1701" y="1447"/>
                  </a:cubicBezTo>
                  <a:cubicBezTo>
                    <a:pt x="1690" y="1458"/>
                    <a:pt x="1685" y="1458"/>
                    <a:pt x="1552" y="1458"/>
                  </a:cubicBezTo>
                  <a:lnTo>
                    <a:pt x="1414" y="1458"/>
                  </a:lnTo>
                  <a:lnTo>
                    <a:pt x="1406" y="1439"/>
                  </a:lnTo>
                  <a:close/>
                  <a:moveTo>
                    <a:pt x="1679" y="1437"/>
                  </a:moveTo>
                  <a:cubicBezTo>
                    <a:pt x="1685" y="1434"/>
                    <a:pt x="1694" y="1424"/>
                    <a:pt x="1699" y="1414"/>
                  </a:cubicBezTo>
                  <a:cubicBezTo>
                    <a:pt x="1707" y="1399"/>
                    <a:pt x="1709" y="1377"/>
                    <a:pt x="1710" y="1213"/>
                  </a:cubicBezTo>
                  <a:cubicBezTo>
                    <a:pt x="1711" y="1076"/>
                    <a:pt x="1710" y="1026"/>
                    <a:pt x="1705" y="1021"/>
                  </a:cubicBezTo>
                  <a:cubicBezTo>
                    <a:pt x="1701" y="1015"/>
                    <a:pt x="1684" y="1013"/>
                    <a:pt x="1637" y="1013"/>
                  </a:cubicBezTo>
                  <a:cubicBezTo>
                    <a:pt x="1585" y="1013"/>
                    <a:pt x="1572" y="1015"/>
                    <a:pt x="1563" y="1022"/>
                  </a:cubicBezTo>
                  <a:cubicBezTo>
                    <a:pt x="1552" y="1032"/>
                    <a:pt x="1427" y="1367"/>
                    <a:pt x="1421" y="1403"/>
                  </a:cubicBezTo>
                  <a:cubicBezTo>
                    <a:pt x="1419" y="1412"/>
                    <a:pt x="1421" y="1425"/>
                    <a:pt x="1424" y="1431"/>
                  </a:cubicBezTo>
                  <a:cubicBezTo>
                    <a:pt x="1430" y="1442"/>
                    <a:pt x="1433" y="1442"/>
                    <a:pt x="1550" y="1442"/>
                  </a:cubicBezTo>
                  <a:cubicBezTo>
                    <a:pt x="1622" y="1442"/>
                    <a:pt x="1673" y="1440"/>
                    <a:pt x="1679" y="1437"/>
                  </a:cubicBezTo>
                  <a:close/>
                  <a:moveTo>
                    <a:pt x="1500" y="1282"/>
                  </a:moveTo>
                  <a:cubicBezTo>
                    <a:pt x="1487" y="1269"/>
                    <a:pt x="1494" y="1236"/>
                    <a:pt x="1531" y="1140"/>
                  </a:cubicBezTo>
                  <a:cubicBezTo>
                    <a:pt x="1551" y="1087"/>
                    <a:pt x="1571" y="1040"/>
                    <a:pt x="1574" y="1036"/>
                  </a:cubicBezTo>
                  <a:cubicBezTo>
                    <a:pt x="1579" y="1030"/>
                    <a:pt x="1595" y="1029"/>
                    <a:pt x="1642" y="1030"/>
                  </a:cubicBezTo>
                  <a:lnTo>
                    <a:pt x="1703" y="1032"/>
                  </a:lnTo>
                  <a:lnTo>
                    <a:pt x="1703" y="1141"/>
                  </a:lnTo>
                  <a:cubicBezTo>
                    <a:pt x="1703" y="1244"/>
                    <a:pt x="1702" y="1252"/>
                    <a:pt x="1692" y="1262"/>
                  </a:cubicBezTo>
                  <a:cubicBezTo>
                    <a:pt x="1684" y="1271"/>
                    <a:pt x="1668" y="1274"/>
                    <a:pt x="1597" y="1281"/>
                  </a:cubicBezTo>
                  <a:cubicBezTo>
                    <a:pt x="1550" y="1285"/>
                    <a:pt x="1511" y="1289"/>
                    <a:pt x="1509" y="1289"/>
                  </a:cubicBezTo>
                  <a:cubicBezTo>
                    <a:pt x="1508" y="1289"/>
                    <a:pt x="1503" y="1286"/>
                    <a:pt x="1500" y="1282"/>
                  </a:cubicBezTo>
                  <a:close/>
                  <a:moveTo>
                    <a:pt x="1596" y="1260"/>
                  </a:moveTo>
                  <a:cubicBezTo>
                    <a:pt x="1650" y="1255"/>
                    <a:pt x="1672" y="1251"/>
                    <a:pt x="1678" y="1244"/>
                  </a:cubicBezTo>
                  <a:cubicBezTo>
                    <a:pt x="1686" y="1237"/>
                    <a:pt x="1687" y="1222"/>
                    <a:pt x="1687" y="1141"/>
                  </a:cubicBezTo>
                  <a:lnTo>
                    <a:pt x="1687" y="1047"/>
                  </a:lnTo>
                  <a:lnTo>
                    <a:pt x="1642" y="1046"/>
                  </a:lnTo>
                  <a:cubicBezTo>
                    <a:pt x="1608" y="1045"/>
                    <a:pt x="1594" y="1046"/>
                    <a:pt x="1590" y="1052"/>
                  </a:cubicBezTo>
                  <a:cubicBezTo>
                    <a:pt x="1587" y="1056"/>
                    <a:pt x="1568" y="1100"/>
                    <a:pt x="1549" y="1151"/>
                  </a:cubicBezTo>
                  <a:cubicBezTo>
                    <a:pt x="1517" y="1236"/>
                    <a:pt x="1509" y="1268"/>
                    <a:pt x="1519" y="1267"/>
                  </a:cubicBezTo>
                  <a:cubicBezTo>
                    <a:pt x="1521" y="1267"/>
                    <a:pt x="1556" y="1264"/>
                    <a:pt x="1596" y="1260"/>
                  </a:cubicBezTo>
                  <a:close/>
                  <a:moveTo>
                    <a:pt x="1789" y="1274"/>
                  </a:moveTo>
                  <a:cubicBezTo>
                    <a:pt x="1781" y="1265"/>
                    <a:pt x="1780" y="1249"/>
                    <a:pt x="1780" y="1153"/>
                  </a:cubicBezTo>
                  <a:cubicBezTo>
                    <a:pt x="1780" y="1051"/>
                    <a:pt x="1781" y="1040"/>
                    <a:pt x="1790" y="1032"/>
                  </a:cubicBezTo>
                  <a:cubicBezTo>
                    <a:pt x="1798" y="1025"/>
                    <a:pt x="1812" y="1024"/>
                    <a:pt x="1871" y="1024"/>
                  </a:cubicBezTo>
                  <a:cubicBezTo>
                    <a:pt x="1934" y="1024"/>
                    <a:pt x="1944" y="1025"/>
                    <a:pt x="1951" y="1033"/>
                  </a:cubicBezTo>
                  <a:cubicBezTo>
                    <a:pt x="1959" y="1042"/>
                    <a:pt x="1960" y="1058"/>
                    <a:pt x="1960" y="1154"/>
                  </a:cubicBezTo>
                  <a:cubicBezTo>
                    <a:pt x="1960" y="1256"/>
                    <a:pt x="1959" y="1267"/>
                    <a:pt x="1950" y="1275"/>
                  </a:cubicBezTo>
                  <a:cubicBezTo>
                    <a:pt x="1942" y="1282"/>
                    <a:pt x="1928" y="1283"/>
                    <a:pt x="1869" y="1283"/>
                  </a:cubicBezTo>
                  <a:cubicBezTo>
                    <a:pt x="1806" y="1283"/>
                    <a:pt x="1796" y="1282"/>
                    <a:pt x="1789" y="1274"/>
                  </a:cubicBezTo>
                  <a:close/>
                  <a:moveTo>
                    <a:pt x="1935" y="1259"/>
                  </a:moveTo>
                  <a:cubicBezTo>
                    <a:pt x="1943" y="1251"/>
                    <a:pt x="1944" y="1240"/>
                    <a:pt x="1944" y="1157"/>
                  </a:cubicBezTo>
                  <a:cubicBezTo>
                    <a:pt x="1944" y="1035"/>
                    <a:pt x="1947" y="1040"/>
                    <a:pt x="1872" y="1040"/>
                  </a:cubicBezTo>
                  <a:cubicBezTo>
                    <a:pt x="1793" y="1040"/>
                    <a:pt x="1796" y="1036"/>
                    <a:pt x="1796" y="1154"/>
                  </a:cubicBezTo>
                  <a:cubicBezTo>
                    <a:pt x="1796" y="1273"/>
                    <a:pt x="1792" y="1267"/>
                    <a:pt x="1869" y="1267"/>
                  </a:cubicBezTo>
                  <a:cubicBezTo>
                    <a:pt x="1914" y="1267"/>
                    <a:pt x="1927" y="1266"/>
                    <a:pt x="1935" y="1259"/>
                  </a:cubicBezTo>
                  <a:close/>
                  <a:moveTo>
                    <a:pt x="3015" y="1507"/>
                  </a:moveTo>
                  <a:lnTo>
                    <a:pt x="3054" y="1492"/>
                  </a:lnTo>
                  <a:lnTo>
                    <a:pt x="3040" y="1478"/>
                  </a:lnTo>
                  <a:lnTo>
                    <a:pt x="3026" y="1464"/>
                  </a:lnTo>
                  <a:lnTo>
                    <a:pt x="2798" y="1464"/>
                  </a:lnTo>
                  <a:lnTo>
                    <a:pt x="2569" y="1464"/>
                  </a:lnTo>
                  <a:lnTo>
                    <a:pt x="2557" y="1476"/>
                  </a:lnTo>
                  <a:cubicBezTo>
                    <a:pt x="2542" y="1491"/>
                    <a:pt x="2544" y="1510"/>
                    <a:pt x="2561" y="1517"/>
                  </a:cubicBezTo>
                  <a:cubicBezTo>
                    <a:pt x="2567" y="1519"/>
                    <a:pt x="2663" y="1521"/>
                    <a:pt x="2774" y="1521"/>
                  </a:cubicBezTo>
                  <a:lnTo>
                    <a:pt x="2975" y="1521"/>
                  </a:lnTo>
                  <a:lnTo>
                    <a:pt x="3015" y="1506"/>
                  </a:lnTo>
                  <a:lnTo>
                    <a:pt x="3015" y="1507"/>
                  </a:lnTo>
                  <a:close/>
                  <a:moveTo>
                    <a:pt x="1117" y="1501"/>
                  </a:moveTo>
                  <a:cubicBezTo>
                    <a:pt x="1105" y="1477"/>
                    <a:pt x="1117" y="1425"/>
                    <a:pt x="1141" y="1406"/>
                  </a:cubicBezTo>
                  <a:cubicBezTo>
                    <a:pt x="1148" y="1400"/>
                    <a:pt x="1149" y="1385"/>
                    <a:pt x="1149" y="1317"/>
                  </a:cubicBezTo>
                  <a:lnTo>
                    <a:pt x="1149" y="1236"/>
                  </a:lnTo>
                  <a:lnTo>
                    <a:pt x="1132" y="1239"/>
                  </a:lnTo>
                  <a:cubicBezTo>
                    <a:pt x="1065" y="1252"/>
                    <a:pt x="936" y="1312"/>
                    <a:pt x="896" y="1350"/>
                  </a:cubicBezTo>
                  <a:cubicBezTo>
                    <a:pt x="867" y="1378"/>
                    <a:pt x="861" y="1397"/>
                    <a:pt x="873" y="1421"/>
                  </a:cubicBezTo>
                  <a:cubicBezTo>
                    <a:pt x="887" y="1446"/>
                    <a:pt x="970" y="1482"/>
                    <a:pt x="1056" y="1501"/>
                  </a:cubicBezTo>
                  <a:cubicBezTo>
                    <a:pt x="1120" y="1514"/>
                    <a:pt x="1124" y="1514"/>
                    <a:pt x="1117" y="1501"/>
                  </a:cubicBezTo>
                  <a:close/>
                  <a:moveTo>
                    <a:pt x="3164" y="1451"/>
                  </a:moveTo>
                  <a:cubicBezTo>
                    <a:pt x="3215" y="1432"/>
                    <a:pt x="3324" y="1392"/>
                    <a:pt x="3407" y="1362"/>
                  </a:cubicBezTo>
                  <a:cubicBezTo>
                    <a:pt x="3490" y="1331"/>
                    <a:pt x="3578" y="1300"/>
                    <a:pt x="3601" y="1293"/>
                  </a:cubicBezTo>
                  <a:lnTo>
                    <a:pt x="3643" y="1280"/>
                  </a:lnTo>
                  <a:lnTo>
                    <a:pt x="3645" y="1096"/>
                  </a:lnTo>
                  <a:lnTo>
                    <a:pt x="3646" y="912"/>
                  </a:lnTo>
                  <a:lnTo>
                    <a:pt x="3312" y="912"/>
                  </a:lnTo>
                  <a:lnTo>
                    <a:pt x="2978" y="912"/>
                  </a:lnTo>
                  <a:lnTo>
                    <a:pt x="2978" y="1180"/>
                  </a:lnTo>
                  <a:lnTo>
                    <a:pt x="2978" y="1448"/>
                  </a:lnTo>
                  <a:lnTo>
                    <a:pt x="3009" y="1448"/>
                  </a:lnTo>
                  <a:cubicBezTo>
                    <a:pt x="3042" y="1448"/>
                    <a:pt x="3068" y="1461"/>
                    <a:pt x="3068" y="1477"/>
                  </a:cubicBezTo>
                  <a:cubicBezTo>
                    <a:pt x="3068" y="1481"/>
                    <a:pt x="3069" y="1485"/>
                    <a:pt x="3070" y="1485"/>
                  </a:cubicBezTo>
                  <a:cubicBezTo>
                    <a:pt x="3071" y="1485"/>
                    <a:pt x="3113" y="1470"/>
                    <a:pt x="3164" y="1451"/>
                  </a:cubicBezTo>
                  <a:close/>
                  <a:moveTo>
                    <a:pt x="3150" y="1288"/>
                  </a:moveTo>
                  <a:cubicBezTo>
                    <a:pt x="3144" y="1284"/>
                    <a:pt x="3138" y="1279"/>
                    <a:pt x="3136" y="1276"/>
                  </a:cubicBezTo>
                  <a:cubicBezTo>
                    <a:pt x="3134" y="1273"/>
                    <a:pt x="3132" y="1223"/>
                    <a:pt x="3132" y="1166"/>
                  </a:cubicBezTo>
                  <a:cubicBezTo>
                    <a:pt x="3132" y="1064"/>
                    <a:pt x="3132" y="1061"/>
                    <a:pt x="3143" y="1053"/>
                  </a:cubicBezTo>
                  <a:cubicBezTo>
                    <a:pt x="3161" y="1041"/>
                    <a:pt x="3445" y="1041"/>
                    <a:pt x="3457" y="1053"/>
                  </a:cubicBezTo>
                  <a:cubicBezTo>
                    <a:pt x="3464" y="1060"/>
                    <a:pt x="3466" y="1077"/>
                    <a:pt x="3466" y="1156"/>
                  </a:cubicBezTo>
                  <a:cubicBezTo>
                    <a:pt x="3466" y="1243"/>
                    <a:pt x="3465" y="1251"/>
                    <a:pt x="3455" y="1260"/>
                  </a:cubicBezTo>
                  <a:cubicBezTo>
                    <a:pt x="3446" y="1268"/>
                    <a:pt x="3421" y="1271"/>
                    <a:pt x="3308" y="1281"/>
                  </a:cubicBezTo>
                  <a:cubicBezTo>
                    <a:pt x="3147" y="1296"/>
                    <a:pt x="3163" y="1295"/>
                    <a:pt x="3150" y="1288"/>
                  </a:cubicBezTo>
                  <a:close/>
                  <a:moveTo>
                    <a:pt x="3324" y="1259"/>
                  </a:moveTo>
                  <a:cubicBezTo>
                    <a:pt x="3402" y="1252"/>
                    <a:pt x="3437" y="1247"/>
                    <a:pt x="3442" y="1242"/>
                  </a:cubicBezTo>
                  <a:cubicBezTo>
                    <a:pt x="3454" y="1231"/>
                    <a:pt x="3453" y="1081"/>
                    <a:pt x="3441" y="1069"/>
                  </a:cubicBezTo>
                  <a:cubicBezTo>
                    <a:pt x="3434" y="1062"/>
                    <a:pt x="3414" y="1061"/>
                    <a:pt x="3301" y="1061"/>
                  </a:cubicBezTo>
                  <a:cubicBezTo>
                    <a:pt x="3176" y="1061"/>
                    <a:pt x="3168" y="1061"/>
                    <a:pt x="3158" y="1071"/>
                  </a:cubicBezTo>
                  <a:cubicBezTo>
                    <a:pt x="3148" y="1081"/>
                    <a:pt x="3148" y="1089"/>
                    <a:pt x="3148" y="1171"/>
                  </a:cubicBezTo>
                  <a:cubicBezTo>
                    <a:pt x="3148" y="1235"/>
                    <a:pt x="3149" y="1262"/>
                    <a:pt x="3154" y="1267"/>
                  </a:cubicBezTo>
                  <a:cubicBezTo>
                    <a:pt x="3159" y="1272"/>
                    <a:pt x="3169" y="1273"/>
                    <a:pt x="3187" y="1271"/>
                  </a:cubicBezTo>
                  <a:cubicBezTo>
                    <a:pt x="3202" y="1269"/>
                    <a:pt x="3264" y="1264"/>
                    <a:pt x="3324" y="1259"/>
                  </a:cubicBezTo>
                  <a:close/>
                  <a:moveTo>
                    <a:pt x="2559" y="1445"/>
                  </a:moveTo>
                  <a:cubicBezTo>
                    <a:pt x="2567" y="1441"/>
                    <a:pt x="2575" y="1432"/>
                    <a:pt x="2577" y="1425"/>
                  </a:cubicBezTo>
                  <a:cubicBezTo>
                    <a:pt x="2581" y="1410"/>
                    <a:pt x="2581" y="1051"/>
                    <a:pt x="2577" y="1035"/>
                  </a:cubicBezTo>
                  <a:cubicBezTo>
                    <a:pt x="2570" y="1009"/>
                    <a:pt x="2562" y="1008"/>
                    <a:pt x="2309" y="1008"/>
                  </a:cubicBezTo>
                  <a:cubicBezTo>
                    <a:pt x="2180" y="1008"/>
                    <a:pt x="2069" y="1009"/>
                    <a:pt x="2062" y="1011"/>
                  </a:cubicBezTo>
                  <a:cubicBezTo>
                    <a:pt x="2036" y="1018"/>
                    <a:pt x="2034" y="1030"/>
                    <a:pt x="2035" y="1231"/>
                  </a:cubicBezTo>
                  <a:cubicBezTo>
                    <a:pt x="2035" y="1334"/>
                    <a:pt x="2037" y="1423"/>
                    <a:pt x="2039" y="1428"/>
                  </a:cubicBezTo>
                  <a:cubicBezTo>
                    <a:pt x="2048" y="1452"/>
                    <a:pt x="2056" y="1453"/>
                    <a:pt x="2306" y="1453"/>
                  </a:cubicBezTo>
                  <a:cubicBezTo>
                    <a:pt x="2504" y="1453"/>
                    <a:pt x="2546" y="1452"/>
                    <a:pt x="2559" y="1445"/>
                  </a:cubicBezTo>
                  <a:close/>
                  <a:moveTo>
                    <a:pt x="2064" y="1274"/>
                  </a:moveTo>
                  <a:cubicBezTo>
                    <a:pt x="2057" y="1265"/>
                    <a:pt x="2056" y="1249"/>
                    <a:pt x="2056" y="1155"/>
                  </a:cubicBezTo>
                  <a:cubicBezTo>
                    <a:pt x="2056" y="1057"/>
                    <a:pt x="2056" y="1046"/>
                    <a:pt x="2065" y="1038"/>
                  </a:cubicBezTo>
                  <a:cubicBezTo>
                    <a:pt x="2074" y="1030"/>
                    <a:pt x="2089" y="1029"/>
                    <a:pt x="2176" y="1029"/>
                  </a:cubicBezTo>
                  <a:cubicBezTo>
                    <a:pt x="2267" y="1029"/>
                    <a:pt x="2277" y="1030"/>
                    <a:pt x="2285" y="1039"/>
                  </a:cubicBezTo>
                  <a:cubicBezTo>
                    <a:pt x="2293" y="1047"/>
                    <a:pt x="2294" y="1063"/>
                    <a:pt x="2294" y="1157"/>
                  </a:cubicBezTo>
                  <a:cubicBezTo>
                    <a:pt x="2294" y="1256"/>
                    <a:pt x="2293" y="1267"/>
                    <a:pt x="2284" y="1275"/>
                  </a:cubicBezTo>
                  <a:cubicBezTo>
                    <a:pt x="2276" y="1282"/>
                    <a:pt x="2260" y="1283"/>
                    <a:pt x="2174" y="1283"/>
                  </a:cubicBezTo>
                  <a:cubicBezTo>
                    <a:pt x="2083" y="1283"/>
                    <a:pt x="2072" y="1282"/>
                    <a:pt x="2064" y="1274"/>
                  </a:cubicBezTo>
                  <a:close/>
                  <a:moveTo>
                    <a:pt x="2266" y="1259"/>
                  </a:moveTo>
                  <a:cubicBezTo>
                    <a:pt x="2278" y="1251"/>
                    <a:pt x="2278" y="1248"/>
                    <a:pt x="2278" y="1156"/>
                  </a:cubicBezTo>
                  <a:cubicBezTo>
                    <a:pt x="2278" y="1037"/>
                    <a:pt x="2286" y="1045"/>
                    <a:pt x="2173" y="1045"/>
                  </a:cubicBezTo>
                  <a:cubicBezTo>
                    <a:pt x="2104" y="1045"/>
                    <a:pt x="2089" y="1046"/>
                    <a:pt x="2081" y="1054"/>
                  </a:cubicBezTo>
                  <a:cubicBezTo>
                    <a:pt x="2072" y="1061"/>
                    <a:pt x="2071" y="1072"/>
                    <a:pt x="2071" y="1155"/>
                  </a:cubicBezTo>
                  <a:cubicBezTo>
                    <a:pt x="2071" y="1234"/>
                    <a:pt x="2073" y="1250"/>
                    <a:pt x="2080" y="1258"/>
                  </a:cubicBezTo>
                  <a:cubicBezTo>
                    <a:pt x="2088" y="1266"/>
                    <a:pt x="2098" y="1267"/>
                    <a:pt x="2172" y="1267"/>
                  </a:cubicBezTo>
                  <a:cubicBezTo>
                    <a:pt x="2238" y="1267"/>
                    <a:pt x="2257" y="1266"/>
                    <a:pt x="2266" y="1259"/>
                  </a:cubicBezTo>
                  <a:close/>
                  <a:moveTo>
                    <a:pt x="2351" y="1274"/>
                  </a:moveTo>
                  <a:cubicBezTo>
                    <a:pt x="2343" y="1265"/>
                    <a:pt x="2342" y="1249"/>
                    <a:pt x="2342" y="1155"/>
                  </a:cubicBezTo>
                  <a:cubicBezTo>
                    <a:pt x="2342" y="1057"/>
                    <a:pt x="2343" y="1046"/>
                    <a:pt x="2352" y="1038"/>
                  </a:cubicBezTo>
                  <a:cubicBezTo>
                    <a:pt x="2360" y="1030"/>
                    <a:pt x="2375" y="1029"/>
                    <a:pt x="2457" y="1029"/>
                  </a:cubicBezTo>
                  <a:cubicBezTo>
                    <a:pt x="2543" y="1029"/>
                    <a:pt x="2553" y="1030"/>
                    <a:pt x="2561" y="1039"/>
                  </a:cubicBezTo>
                  <a:cubicBezTo>
                    <a:pt x="2569" y="1047"/>
                    <a:pt x="2570" y="1063"/>
                    <a:pt x="2570" y="1157"/>
                  </a:cubicBezTo>
                  <a:cubicBezTo>
                    <a:pt x="2570" y="1256"/>
                    <a:pt x="2569" y="1267"/>
                    <a:pt x="2560" y="1275"/>
                  </a:cubicBezTo>
                  <a:cubicBezTo>
                    <a:pt x="2552" y="1282"/>
                    <a:pt x="2536" y="1283"/>
                    <a:pt x="2455" y="1283"/>
                  </a:cubicBezTo>
                  <a:cubicBezTo>
                    <a:pt x="2369" y="1283"/>
                    <a:pt x="2358" y="1282"/>
                    <a:pt x="2351" y="1274"/>
                  </a:cubicBezTo>
                  <a:close/>
                  <a:moveTo>
                    <a:pt x="2544" y="1259"/>
                  </a:moveTo>
                  <a:cubicBezTo>
                    <a:pt x="2553" y="1251"/>
                    <a:pt x="2554" y="1240"/>
                    <a:pt x="2554" y="1157"/>
                  </a:cubicBezTo>
                  <a:cubicBezTo>
                    <a:pt x="2554" y="1078"/>
                    <a:pt x="2553" y="1063"/>
                    <a:pt x="2545" y="1055"/>
                  </a:cubicBezTo>
                  <a:cubicBezTo>
                    <a:pt x="2537" y="1046"/>
                    <a:pt x="2527" y="1045"/>
                    <a:pt x="2459" y="1045"/>
                  </a:cubicBezTo>
                  <a:cubicBezTo>
                    <a:pt x="2351" y="1045"/>
                    <a:pt x="2358" y="1037"/>
                    <a:pt x="2358" y="1156"/>
                  </a:cubicBezTo>
                  <a:cubicBezTo>
                    <a:pt x="2358" y="1275"/>
                    <a:pt x="2351" y="1267"/>
                    <a:pt x="2458" y="1267"/>
                  </a:cubicBezTo>
                  <a:cubicBezTo>
                    <a:pt x="2522" y="1267"/>
                    <a:pt x="2536" y="1266"/>
                    <a:pt x="2544" y="1259"/>
                  </a:cubicBezTo>
                  <a:close/>
                  <a:moveTo>
                    <a:pt x="1403" y="1265"/>
                  </a:moveTo>
                  <a:cubicBezTo>
                    <a:pt x="1406" y="1261"/>
                    <a:pt x="1415" y="1244"/>
                    <a:pt x="1422" y="1227"/>
                  </a:cubicBezTo>
                  <a:cubicBezTo>
                    <a:pt x="1428" y="1210"/>
                    <a:pt x="1450" y="1158"/>
                    <a:pt x="1469" y="1112"/>
                  </a:cubicBezTo>
                  <a:cubicBezTo>
                    <a:pt x="1488" y="1067"/>
                    <a:pt x="1504" y="1024"/>
                    <a:pt x="1504" y="1018"/>
                  </a:cubicBezTo>
                  <a:cubicBezTo>
                    <a:pt x="1504" y="1008"/>
                    <a:pt x="1501" y="1007"/>
                    <a:pt x="1460" y="1009"/>
                  </a:cubicBezTo>
                  <a:lnTo>
                    <a:pt x="1415" y="1010"/>
                  </a:lnTo>
                  <a:lnTo>
                    <a:pt x="1314" y="1100"/>
                  </a:lnTo>
                  <a:cubicBezTo>
                    <a:pt x="1258" y="1151"/>
                    <a:pt x="1214" y="1194"/>
                    <a:pt x="1214" y="1199"/>
                  </a:cubicBezTo>
                  <a:cubicBezTo>
                    <a:pt x="1216" y="1211"/>
                    <a:pt x="1279" y="1256"/>
                    <a:pt x="1307" y="1264"/>
                  </a:cubicBezTo>
                  <a:cubicBezTo>
                    <a:pt x="1340" y="1275"/>
                    <a:pt x="1395" y="1275"/>
                    <a:pt x="1403" y="1265"/>
                  </a:cubicBezTo>
                  <a:close/>
                  <a:moveTo>
                    <a:pt x="3723" y="1260"/>
                  </a:moveTo>
                  <a:cubicBezTo>
                    <a:pt x="3755" y="1253"/>
                    <a:pt x="3807" y="1246"/>
                    <a:pt x="3839" y="1244"/>
                  </a:cubicBezTo>
                  <a:cubicBezTo>
                    <a:pt x="3977" y="1236"/>
                    <a:pt x="4224" y="1208"/>
                    <a:pt x="4409" y="1180"/>
                  </a:cubicBezTo>
                  <a:cubicBezTo>
                    <a:pt x="4584" y="1153"/>
                    <a:pt x="4873" y="1096"/>
                    <a:pt x="4883" y="1087"/>
                  </a:cubicBezTo>
                  <a:cubicBezTo>
                    <a:pt x="4886" y="1085"/>
                    <a:pt x="4876" y="1081"/>
                    <a:pt x="4862" y="1079"/>
                  </a:cubicBezTo>
                  <a:cubicBezTo>
                    <a:pt x="4820" y="1073"/>
                    <a:pt x="4799" y="1067"/>
                    <a:pt x="4789" y="1056"/>
                  </a:cubicBezTo>
                  <a:cubicBezTo>
                    <a:pt x="4769" y="1034"/>
                    <a:pt x="4789" y="1015"/>
                    <a:pt x="4847" y="1003"/>
                  </a:cubicBezTo>
                  <a:cubicBezTo>
                    <a:pt x="4864" y="999"/>
                    <a:pt x="4898" y="987"/>
                    <a:pt x="4923" y="975"/>
                  </a:cubicBezTo>
                  <a:cubicBezTo>
                    <a:pt x="4995" y="942"/>
                    <a:pt x="5025" y="949"/>
                    <a:pt x="5035" y="1002"/>
                  </a:cubicBezTo>
                  <a:cubicBezTo>
                    <a:pt x="5038" y="1017"/>
                    <a:pt x="5039" y="1032"/>
                    <a:pt x="5038" y="1034"/>
                  </a:cubicBezTo>
                  <a:cubicBezTo>
                    <a:pt x="5030" y="1046"/>
                    <a:pt x="5057" y="1042"/>
                    <a:pt x="5110" y="1024"/>
                  </a:cubicBezTo>
                  <a:cubicBezTo>
                    <a:pt x="5142" y="1013"/>
                    <a:pt x="5170" y="1002"/>
                    <a:pt x="5172" y="1000"/>
                  </a:cubicBezTo>
                  <a:cubicBezTo>
                    <a:pt x="5173" y="998"/>
                    <a:pt x="5167" y="989"/>
                    <a:pt x="5158" y="980"/>
                  </a:cubicBezTo>
                  <a:cubicBezTo>
                    <a:pt x="5143" y="965"/>
                    <a:pt x="5141" y="958"/>
                    <a:pt x="5141" y="935"/>
                  </a:cubicBezTo>
                  <a:lnTo>
                    <a:pt x="5141" y="907"/>
                  </a:lnTo>
                  <a:lnTo>
                    <a:pt x="5278" y="725"/>
                  </a:lnTo>
                  <a:cubicBezTo>
                    <a:pt x="5353" y="626"/>
                    <a:pt x="5416" y="541"/>
                    <a:pt x="5418" y="537"/>
                  </a:cubicBezTo>
                  <a:cubicBezTo>
                    <a:pt x="5421" y="533"/>
                    <a:pt x="5416" y="533"/>
                    <a:pt x="5400" y="539"/>
                  </a:cubicBezTo>
                  <a:cubicBezTo>
                    <a:pt x="5360" y="553"/>
                    <a:pt x="5288" y="564"/>
                    <a:pt x="5256" y="560"/>
                  </a:cubicBezTo>
                  <a:cubicBezTo>
                    <a:pt x="5213" y="556"/>
                    <a:pt x="5181" y="541"/>
                    <a:pt x="5170" y="520"/>
                  </a:cubicBezTo>
                  <a:cubicBezTo>
                    <a:pt x="5166" y="511"/>
                    <a:pt x="5161" y="504"/>
                    <a:pt x="5159" y="504"/>
                  </a:cubicBezTo>
                  <a:cubicBezTo>
                    <a:pt x="5156" y="504"/>
                    <a:pt x="4837" y="781"/>
                    <a:pt x="4803" y="812"/>
                  </a:cubicBezTo>
                  <a:cubicBezTo>
                    <a:pt x="4766" y="848"/>
                    <a:pt x="4736" y="860"/>
                    <a:pt x="4680" y="863"/>
                  </a:cubicBezTo>
                  <a:cubicBezTo>
                    <a:pt x="4641" y="865"/>
                    <a:pt x="3976" y="845"/>
                    <a:pt x="3740" y="835"/>
                  </a:cubicBezTo>
                  <a:lnTo>
                    <a:pt x="3662" y="832"/>
                  </a:lnTo>
                  <a:lnTo>
                    <a:pt x="3662" y="866"/>
                  </a:lnTo>
                  <a:lnTo>
                    <a:pt x="3662" y="901"/>
                  </a:lnTo>
                  <a:lnTo>
                    <a:pt x="3727" y="904"/>
                  </a:lnTo>
                  <a:cubicBezTo>
                    <a:pt x="3777" y="906"/>
                    <a:pt x="4878" y="939"/>
                    <a:pt x="4906" y="939"/>
                  </a:cubicBezTo>
                  <a:cubicBezTo>
                    <a:pt x="4910" y="939"/>
                    <a:pt x="4913" y="944"/>
                    <a:pt x="4913" y="950"/>
                  </a:cubicBezTo>
                  <a:cubicBezTo>
                    <a:pt x="4913" y="961"/>
                    <a:pt x="4912" y="961"/>
                    <a:pt x="4832" y="958"/>
                  </a:cubicBezTo>
                  <a:cubicBezTo>
                    <a:pt x="4771" y="955"/>
                    <a:pt x="3691" y="923"/>
                    <a:pt x="3666" y="923"/>
                  </a:cubicBezTo>
                  <a:cubicBezTo>
                    <a:pt x="3664" y="923"/>
                    <a:pt x="3662" y="1002"/>
                    <a:pt x="3662" y="1098"/>
                  </a:cubicBezTo>
                  <a:cubicBezTo>
                    <a:pt x="3662" y="1194"/>
                    <a:pt x="3663" y="1273"/>
                    <a:pt x="3664" y="1273"/>
                  </a:cubicBezTo>
                  <a:cubicBezTo>
                    <a:pt x="3665" y="1273"/>
                    <a:pt x="3692" y="1267"/>
                    <a:pt x="3723" y="1260"/>
                  </a:cubicBezTo>
                  <a:close/>
                  <a:moveTo>
                    <a:pt x="4976" y="1056"/>
                  </a:moveTo>
                  <a:cubicBezTo>
                    <a:pt x="5006" y="1050"/>
                    <a:pt x="5011" y="1044"/>
                    <a:pt x="5011" y="1015"/>
                  </a:cubicBezTo>
                  <a:cubicBezTo>
                    <a:pt x="5011" y="969"/>
                    <a:pt x="4988" y="970"/>
                    <a:pt x="4894" y="1020"/>
                  </a:cubicBezTo>
                  <a:cubicBezTo>
                    <a:pt x="4886" y="1025"/>
                    <a:pt x="4868" y="1029"/>
                    <a:pt x="4856" y="1029"/>
                  </a:cubicBezTo>
                  <a:cubicBezTo>
                    <a:pt x="4844" y="1029"/>
                    <a:pt x="4828" y="1031"/>
                    <a:pt x="4820" y="1034"/>
                  </a:cubicBezTo>
                  <a:cubicBezTo>
                    <a:pt x="4795" y="1044"/>
                    <a:pt x="4813" y="1052"/>
                    <a:pt x="4864" y="1056"/>
                  </a:cubicBezTo>
                  <a:cubicBezTo>
                    <a:pt x="4936" y="1061"/>
                    <a:pt x="4951" y="1061"/>
                    <a:pt x="4976" y="1056"/>
                  </a:cubicBezTo>
                  <a:close/>
                  <a:moveTo>
                    <a:pt x="1680" y="962"/>
                  </a:moveTo>
                  <a:cubicBezTo>
                    <a:pt x="1686" y="956"/>
                    <a:pt x="1690" y="946"/>
                    <a:pt x="1690" y="933"/>
                  </a:cubicBezTo>
                  <a:lnTo>
                    <a:pt x="1690" y="912"/>
                  </a:lnTo>
                  <a:lnTo>
                    <a:pt x="1657" y="912"/>
                  </a:lnTo>
                  <a:cubicBezTo>
                    <a:pt x="1638" y="912"/>
                    <a:pt x="1609" y="916"/>
                    <a:pt x="1591" y="920"/>
                  </a:cubicBezTo>
                  <a:cubicBezTo>
                    <a:pt x="1552" y="929"/>
                    <a:pt x="1487" y="955"/>
                    <a:pt x="1491" y="959"/>
                  </a:cubicBezTo>
                  <a:cubicBezTo>
                    <a:pt x="1492" y="961"/>
                    <a:pt x="1531" y="963"/>
                    <a:pt x="1577" y="965"/>
                  </a:cubicBezTo>
                  <a:cubicBezTo>
                    <a:pt x="1623" y="967"/>
                    <a:pt x="1663" y="969"/>
                    <a:pt x="1665" y="970"/>
                  </a:cubicBezTo>
                  <a:cubicBezTo>
                    <a:pt x="1668" y="970"/>
                    <a:pt x="1675" y="967"/>
                    <a:pt x="1680" y="962"/>
                  </a:cubicBezTo>
                  <a:close/>
                  <a:moveTo>
                    <a:pt x="3332" y="882"/>
                  </a:moveTo>
                  <a:cubicBezTo>
                    <a:pt x="3307" y="855"/>
                    <a:pt x="3303" y="816"/>
                    <a:pt x="3322" y="781"/>
                  </a:cubicBezTo>
                  <a:cubicBezTo>
                    <a:pt x="3329" y="768"/>
                    <a:pt x="3364" y="748"/>
                    <a:pt x="3379" y="748"/>
                  </a:cubicBezTo>
                  <a:cubicBezTo>
                    <a:pt x="3400" y="748"/>
                    <a:pt x="3379" y="743"/>
                    <a:pt x="3304" y="730"/>
                  </a:cubicBezTo>
                  <a:cubicBezTo>
                    <a:pt x="3236" y="718"/>
                    <a:pt x="3160" y="709"/>
                    <a:pt x="3043" y="698"/>
                  </a:cubicBezTo>
                  <a:lnTo>
                    <a:pt x="3015" y="695"/>
                  </a:lnTo>
                  <a:lnTo>
                    <a:pt x="3015" y="793"/>
                  </a:lnTo>
                  <a:lnTo>
                    <a:pt x="3015" y="891"/>
                  </a:lnTo>
                  <a:lnTo>
                    <a:pt x="2946" y="891"/>
                  </a:lnTo>
                  <a:lnTo>
                    <a:pt x="2877" y="891"/>
                  </a:lnTo>
                  <a:lnTo>
                    <a:pt x="2877" y="790"/>
                  </a:lnTo>
                  <a:lnTo>
                    <a:pt x="2877" y="688"/>
                  </a:lnTo>
                  <a:lnTo>
                    <a:pt x="2677" y="691"/>
                  </a:lnTo>
                  <a:cubicBezTo>
                    <a:pt x="2483" y="694"/>
                    <a:pt x="2399" y="700"/>
                    <a:pt x="2252" y="719"/>
                  </a:cubicBezTo>
                  <a:cubicBezTo>
                    <a:pt x="2007" y="751"/>
                    <a:pt x="1773" y="816"/>
                    <a:pt x="1671" y="880"/>
                  </a:cubicBezTo>
                  <a:lnTo>
                    <a:pt x="1645" y="896"/>
                  </a:lnTo>
                  <a:lnTo>
                    <a:pt x="2495" y="896"/>
                  </a:lnTo>
                  <a:lnTo>
                    <a:pt x="3346" y="896"/>
                  </a:lnTo>
                  <a:lnTo>
                    <a:pt x="3332" y="882"/>
                  </a:lnTo>
                  <a:close/>
                  <a:moveTo>
                    <a:pt x="3646" y="860"/>
                  </a:moveTo>
                  <a:lnTo>
                    <a:pt x="3646" y="824"/>
                  </a:lnTo>
                  <a:lnTo>
                    <a:pt x="3597" y="805"/>
                  </a:lnTo>
                  <a:cubicBezTo>
                    <a:pt x="3515" y="773"/>
                    <a:pt x="3452" y="759"/>
                    <a:pt x="3498" y="782"/>
                  </a:cubicBezTo>
                  <a:cubicBezTo>
                    <a:pt x="3525" y="797"/>
                    <a:pt x="3561" y="833"/>
                    <a:pt x="3561" y="846"/>
                  </a:cubicBezTo>
                  <a:cubicBezTo>
                    <a:pt x="3561" y="860"/>
                    <a:pt x="3544" y="877"/>
                    <a:pt x="3519" y="888"/>
                  </a:cubicBezTo>
                  <a:cubicBezTo>
                    <a:pt x="3501" y="895"/>
                    <a:pt x="3503" y="896"/>
                    <a:pt x="3573" y="896"/>
                  </a:cubicBezTo>
                  <a:lnTo>
                    <a:pt x="3646" y="896"/>
                  </a:lnTo>
                  <a:lnTo>
                    <a:pt x="3646" y="860"/>
                  </a:lnTo>
                  <a:close/>
                  <a:moveTo>
                    <a:pt x="3466" y="880"/>
                  </a:moveTo>
                  <a:cubicBezTo>
                    <a:pt x="3501" y="874"/>
                    <a:pt x="3540" y="856"/>
                    <a:pt x="3540" y="846"/>
                  </a:cubicBezTo>
                  <a:cubicBezTo>
                    <a:pt x="3540" y="828"/>
                    <a:pt x="3451" y="776"/>
                    <a:pt x="3413" y="771"/>
                  </a:cubicBezTo>
                  <a:lnTo>
                    <a:pt x="3394" y="768"/>
                  </a:lnTo>
                  <a:lnTo>
                    <a:pt x="3394" y="808"/>
                  </a:lnTo>
                  <a:cubicBezTo>
                    <a:pt x="3394" y="841"/>
                    <a:pt x="3392" y="851"/>
                    <a:pt x="3382" y="864"/>
                  </a:cubicBezTo>
                  <a:cubicBezTo>
                    <a:pt x="3376" y="873"/>
                    <a:pt x="3370" y="881"/>
                    <a:pt x="3370" y="883"/>
                  </a:cubicBezTo>
                  <a:cubicBezTo>
                    <a:pt x="3370" y="888"/>
                    <a:pt x="3436" y="886"/>
                    <a:pt x="3466" y="880"/>
                  </a:cubicBezTo>
                  <a:close/>
                  <a:moveTo>
                    <a:pt x="2999" y="786"/>
                  </a:moveTo>
                  <a:lnTo>
                    <a:pt x="2999" y="696"/>
                  </a:lnTo>
                  <a:lnTo>
                    <a:pt x="2967" y="693"/>
                  </a:lnTo>
                  <a:cubicBezTo>
                    <a:pt x="2949" y="691"/>
                    <a:pt x="2925" y="690"/>
                    <a:pt x="2914" y="690"/>
                  </a:cubicBezTo>
                  <a:lnTo>
                    <a:pt x="2893" y="690"/>
                  </a:lnTo>
                  <a:lnTo>
                    <a:pt x="2893" y="782"/>
                  </a:lnTo>
                  <a:lnTo>
                    <a:pt x="2893" y="875"/>
                  </a:lnTo>
                  <a:lnTo>
                    <a:pt x="2946" y="875"/>
                  </a:lnTo>
                  <a:lnTo>
                    <a:pt x="2999" y="875"/>
                  </a:lnTo>
                  <a:lnTo>
                    <a:pt x="2999" y="786"/>
                  </a:lnTo>
                  <a:close/>
                  <a:moveTo>
                    <a:pt x="3368" y="857"/>
                  </a:moveTo>
                  <a:cubicBezTo>
                    <a:pt x="3382" y="836"/>
                    <a:pt x="3386" y="811"/>
                    <a:pt x="3381" y="790"/>
                  </a:cubicBezTo>
                  <a:cubicBezTo>
                    <a:pt x="3376" y="772"/>
                    <a:pt x="3374" y="770"/>
                    <a:pt x="3364" y="774"/>
                  </a:cubicBezTo>
                  <a:cubicBezTo>
                    <a:pt x="3349" y="779"/>
                    <a:pt x="3328" y="809"/>
                    <a:pt x="3328" y="823"/>
                  </a:cubicBezTo>
                  <a:cubicBezTo>
                    <a:pt x="3328" y="839"/>
                    <a:pt x="3344" y="870"/>
                    <a:pt x="3352" y="870"/>
                  </a:cubicBezTo>
                  <a:cubicBezTo>
                    <a:pt x="3356" y="870"/>
                    <a:pt x="3363" y="864"/>
                    <a:pt x="3368" y="857"/>
                  </a:cubicBezTo>
                  <a:close/>
                  <a:moveTo>
                    <a:pt x="2179" y="709"/>
                  </a:moveTo>
                  <a:cubicBezTo>
                    <a:pt x="2283" y="692"/>
                    <a:pt x="2386" y="682"/>
                    <a:pt x="2516" y="673"/>
                  </a:cubicBezTo>
                  <a:cubicBezTo>
                    <a:pt x="2644" y="665"/>
                    <a:pt x="2983" y="670"/>
                    <a:pt x="3094" y="681"/>
                  </a:cubicBezTo>
                  <a:cubicBezTo>
                    <a:pt x="3139" y="686"/>
                    <a:pt x="3177" y="689"/>
                    <a:pt x="3178" y="688"/>
                  </a:cubicBezTo>
                  <a:cubicBezTo>
                    <a:pt x="3179" y="687"/>
                    <a:pt x="3154" y="677"/>
                    <a:pt x="3122" y="667"/>
                  </a:cubicBezTo>
                  <a:cubicBezTo>
                    <a:pt x="3014" y="631"/>
                    <a:pt x="2858" y="602"/>
                    <a:pt x="2702" y="589"/>
                  </a:cubicBezTo>
                  <a:cubicBezTo>
                    <a:pt x="2571" y="578"/>
                    <a:pt x="2259" y="583"/>
                    <a:pt x="2187" y="597"/>
                  </a:cubicBezTo>
                  <a:cubicBezTo>
                    <a:pt x="2177" y="599"/>
                    <a:pt x="2168" y="608"/>
                    <a:pt x="2157" y="628"/>
                  </a:cubicBezTo>
                  <a:cubicBezTo>
                    <a:pt x="2149" y="643"/>
                    <a:pt x="2126" y="672"/>
                    <a:pt x="2108" y="692"/>
                  </a:cubicBezTo>
                  <a:cubicBezTo>
                    <a:pt x="2089" y="712"/>
                    <a:pt x="2078" y="727"/>
                    <a:pt x="2083" y="725"/>
                  </a:cubicBezTo>
                  <a:cubicBezTo>
                    <a:pt x="2088" y="724"/>
                    <a:pt x="2131" y="716"/>
                    <a:pt x="2179" y="709"/>
                  </a:cubicBezTo>
                  <a:close/>
                  <a:moveTo>
                    <a:pt x="5337" y="533"/>
                  </a:moveTo>
                  <a:cubicBezTo>
                    <a:pt x="5380" y="524"/>
                    <a:pt x="5447" y="499"/>
                    <a:pt x="5477" y="481"/>
                  </a:cubicBezTo>
                  <a:lnTo>
                    <a:pt x="5498" y="468"/>
                  </a:lnTo>
                  <a:lnTo>
                    <a:pt x="5463" y="452"/>
                  </a:lnTo>
                  <a:cubicBezTo>
                    <a:pt x="5371" y="408"/>
                    <a:pt x="5259" y="394"/>
                    <a:pt x="5217" y="422"/>
                  </a:cubicBezTo>
                  <a:cubicBezTo>
                    <a:pt x="5202" y="432"/>
                    <a:pt x="5189" y="460"/>
                    <a:pt x="5185" y="488"/>
                  </a:cubicBezTo>
                  <a:cubicBezTo>
                    <a:pt x="5183" y="502"/>
                    <a:pt x="5185" y="509"/>
                    <a:pt x="5193" y="517"/>
                  </a:cubicBezTo>
                  <a:cubicBezTo>
                    <a:pt x="5220" y="541"/>
                    <a:pt x="5272" y="547"/>
                    <a:pt x="5337" y="53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8" name="Freeform 17">
              <a:extLst>
                <a:ext uri="{FF2B5EF4-FFF2-40B4-BE49-F238E27FC236}">
                  <a16:creationId xmlns:a16="http://schemas.microsoft.com/office/drawing/2014/main" id="{25C2D663-823D-42FB-B875-60B584F40D30}"/>
                </a:ext>
              </a:extLst>
            </p:cNvPr>
            <p:cNvSpPr>
              <a:spLocks/>
            </p:cNvSpPr>
            <p:nvPr/>
          </p:nvSpPr>
          <p:spPr bwMode="auto">
            <a:xfrm>
              <a:off x="-7452704" y="3937644"/>
              <a:ext cx="2800350" cy="822325"/>
            </a:xfrm>
            <a:custGeom>
              <a:avLst/>
              <a:gdLst>
                <a:gd name="T0" fmla="*/ 1302 w 5730"/>
                <a:gd name="T1" fmla="*/ 1583 h 1683"/>
                <a:gd name="T2" fmla="*/ 1319 w 5730"/>
                <a:gd name="T3" fmla="*/ 1538 h 1683"/>
                <a:gd name="T4" fmla="*/ 925 w 5730"/>
                <a:gd name="T5" fmla="*/ 1481 h 1683"/>
                <a:gd name="T6" fmla="*/ 1098 w 5730"/>
                <a:gd name="T7" fmla="*/ 1228 h 1683"/>
                <a:gd name="T8" fmla="*/ 1289 w 5730"/>
                <a:gd name="T9" fmla="*/ 1096 h 1683"/>
                <a:gd name="T10" fmla="*/ 1569 w 5730"/>
                <a:gd name="T11" fmla="*/ 905 h 1683"/>
                <a:gd name="T12" fmla="*/ 1987 w 5730"/>
                <a:gd name="T13" fmla="*/ 745 h 1683"/>
                <a:gd name="T14" fmla="*/ 2080 w 5730"/>
                <a:gd name="T15" fmla="*/ 687 h 1683"/>
                <a:gd name="T16" fmla="*/ 2165 w 5730"/>
                <a:gd name="T17" fmla="*/ 578 h 1683"/>
                <a:gd name="T18" fmla="*/ 2317 w 5730"/>
                <a:gd name="T19" fmla="*/ 565 h 1683"/>
                <a:gd name="T20" fmla="*/ 2363 w 5730"/>
                <a:gd name="T21" fmla="*/ 523 h 1683"/>
                <a:gd name="T22" fmla="*/ 2273 w 5730"/>
                <a:gd name="T23" fmla="*/ 498 h 1683"/>
                <a:gd name="T24" fmla="*/ 2150 w 5730"/>
                <a:gd name="T25" fmla="*/ 486 h 1683"/>
                <a:gd name="T26" fmla="*/ 120 w 5730"/>
                <a:gd name="T27" fmla="*/ 661 h 1683"/>
                <a:gd name="T28" fmla="*/ 17 w 5730"/>
                <a:gd name="T29" fmla="*/ 634 h 1683"/>
                <a:gd name="T30" fmla="*/ 2167 w 5730"/>
                <a:gd name="T31" fmla="*/ 439 h 1683"/>
                <a:gd name="T32" fmla="*/ 2273 w 5730"/>
                <a:gd name="T33" fmla="*/ 401 h 1683"/>
                <a:gd name="T34" fmla="*/ 2495 w 5730"/>
                <a:gd name="T35" fmla="*/ 395 h 1683"/>
                <a:gd name="T36" fmla="*/ 2612 w 5730"/>
                <a:gd name="T37" fmla="*/ 410 h 1683"/>
                <a:gd name="T38" fmla="*/ 2946 w 5730"/>
                <a:gd name="T39" fmla="*/ 390 h 1683"/>
                <a:gd name="T40" fmla="*/ 4385 w 5730"/>
                <a:gd name="T41" fmla="*/ 274 h 1683"/>
                <a:gd name="T42" fmla="*/ 4761 w 5730"/>
                <a:gd name="T43" fmla="*/ 245 h 1683"/>
                <a:gd name="T44" fmla="*/ 4696 w 5730"/>
                <a:gd name="T45" fmla="*/ 284 h 1683"/>
                <a:gd name="T46" fmla="*/ 3516 w 5730"/>
                <a:gd name="T47" fmla="*/ 379 h 1683"/>
                <a:gd name="T48" fmla="*/ 2627 w 5730"/>
                <a:gd name="T49" fmla="*/ 451 h 1683"/>
                <a:gd name="T50" fmla="*/ 2615 w 5730"/>
                <a:gd name="T51" fmla="*/ 480 h 1683"/>
                <a:gd name="T52" fmla="*/ 2443 w 5730"/>
                <a:gd name="T53" fmla="*/ 483 h 1683"/>
                <a:gd name="T54" fmla="*/ 2427 w 5730"/>
                <a:gd name="T55" fmla="*/ 562 h 1683"/>
                <a:gd name="T56" fmla="*/ 2991 w 5730"/>
                <a:gd name="T57" fmla="*/ 610 h 1683"/>
                <a:gd name="T58" fmla="*/ 3365 w 5730"/>
                <a:gd name="T59" fmla="*/ 721 h 1683"/>
                <a:gd name="T60" fmla="*/ 3670 w 5730"/>
                <a:gd name="T61" fmla="*/ 812 h 1683"/>
                <a:gd name="T62" fmla="*/ 4548 w 5730"/>
                <a:gd name="T63" fmla="*/ 842 h 1683"/>
                <a:gd name="T64" fmla="*/ 5056 w 5730"/>
                <a:gd name="T65" fmla="*/ 564 h 1683"/>
                <a:gd name="T66" fmla="*/ 5051 w 5730"/>
                <a:gd name="T67" fmla="*/ 559 h 1683"/>
                <a:gd name="T68" fmla="*/ 4852 w 5730"/>
                <a:gd name="T69" fmla="*/ 559 h 1683"/>
                <a:gd name="T70" fmla="*/ 5157 w 5730"/>
                <a:gd name="T71" fmla="*/ 440 h 1683"/>
                <a:gd name="T72" fmla="*/ 5215 w 5730"/>
                <a:gd name="T73" fmla="*/ 359 h 1683"/>
                <a:gd name="T74" fmla="*/ 5212 w 5730"/>
                <a:gd name="T75" fmla="*/ 305 h 1683"/>
                <a:gd name="T76" fmla="*/ 5142 w 5730"/>
                <a:gd name="T77" fmla="*/ 166 h 1683"/>
                <a:gd name="T78" fmla="*/ 5119 w 5730"/>
                <a:gd name="T79" fmla="*/ 2 h 1683"/>
                <a:gd name="T80" fmla="*/ 5197 w 5730"/>
                <a:gd name="T81" fmla="*/ 98 h 1683"/>
                <a:gd name="T82" fmla="*/ 5320 w 5730"/>
                <a:gd name="T83" fmla="*/ 372 h 1683"/>
                <a:gd name="T84" fmla="*/ 5415 w 5730"/>
                <a:gd name="T85" fmla="*/ 378 h 1683"/>
                <a:gd name="T86" fmla="*/ 5612 w 5730"/>
                <a:gd name="T87" fmla="*/ 293 h 1683"/>
                <a:gd name="T88" fmla="*/ 5719 w 5730"/>
                <a:gd name="T89" fmla="*/ 331 h 1683"/>
                <a:gd name="T90" fmla="*/ 5464 w 5730"/>
                <a:gd name="T91" fmla="*/ 427 h 1683"/>
                <a:gd name="T92" fmla="*/ 5500 w 5730"/>
                <a:gd name="T93" fmla="*/ 492 h 1683"/>
                <a:gd name="T94" fmla="*/ 5406 w 5730"/>
                <a:gd name="T95" fmla="*/ 595 h 1683"/>
                <a:gd name="T96" fmla="*/ 5489 w 5730"/>
                <a:gd name="T97" fmla="*/ 841 h 1683"/>
                <a:gd name="T98" fmla="*/ 5385 w 5730"/>
                <a:gd name="T99" fmla="*/ 767 h 1683"/>
                <a:gd name="T100" fmla="*/ 5250 w 5730"/>
                <a:gd name="T101" fmla="*/ 797 h 1683"/>
                <a:gd name="T102" fmla="*/ 5182 w 5730"/>
                <a:gd name="T103" fmla="*/ 977 h 1683"/>
                <a:gd name="T104" fmla="*/ 5033 w 5730"/>
                <a:gd name="T105" fmla="*/ 1071 h 1683"/>
                <a:gd name="T106" fmla="*/ 3904 w 5730"/>
                <a:gd name="T107" fmla="*/ 1260 h 1683"/>
                <a:gd name="T108" fmla="*/ 2938 w 5730"/>
                <a:gd name="T109" fmla="*/ 1543 h 1683"/>
                <a:gd name="T110" fmla="*/ 2919 w 5730"/>
                <a:gd name="T111" fmla="*/ 1562 h 1683"/>
                <a:gd name="T112" fmla="*/ 2915 w 5730"/>
                <a:gd name="T113" fmla="*/ 1660 h 1683"/>
                <a:gd name="T114" fmla="*/ 2814 w 5730"/>
                <a:gd name="T115" fmla="*/ 1661 h 1683"/>
                <a:gd name="T116" fmla="*/ 2666 w 5730"/>
                <a:gd name="T117" fmla="*/ 1562 h 1683"/>
                <a:gd name="T118" fmla="*/ 1980 w 5730"/>
                <a:gd name="T119" fmla="*/ 1539 h 1683"/>
                <a:gd name="T120" fmla="*/ 1363 w 5730"/>
                <a:gd name="T121" fmla="*/ 1564 h 1683"/>
                <a:gd name="T122" fmla="*/ 1379 w 5730"/>
                <a:gd name="T123" fmla="*/ 1675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30" h="1683">
                  <a:moveTo>
                    <a:pt x="1321" y="1675"/>
                  </a:moveTo>
                  <a:cubicBezTo>
                    <a:pt x="1292" y="1658"/>
                    <a:pt x="1284" y="1621"/>
                    <a:pt x="1302" y="1583"/>
                  </a:cubicBezTo>
                  <a:cubicBezTo>
                    <a:pt x="1308" y="1571"/>
                    <a:pt x="1314" y="1556"/>
                    <a:pt x="1316" y="1550"/>
                  </a:cubicBezTo>
                  <a:lnTo>
                    <a:pt x="1319" y="1538"/>
                  </a:lnTo>
                  <a:lnTo>
                    <a:pt x="1238" y="1538"/>
                  </a:lnTo>
                  <a:cubicBezTo>
                    <a:pt x="1113" y="1538"/>
                    <a:pt x="1005" y="1518"/>
                    <a:pt x="925" y="1481"/>
                  </a:cubicBezTo>
                  <a:cubicBezTo>
                    <a:pt x="831" y="1437"/>
                    <a:pt x="821" y="1381"/>
                    <a:pt x="896" y="1321"/>
                  </a:cubicBezTo>
                  <a:cubicBezTo>
                    <a:pt x="931" y="1294"/>
                    <a:pt x="1023" y="1251"/>
                    <a:pt x="1098" y="1228"/>
                  </a:cubicBezTo>
                  <a:lnTo>
                    <a:pt x="1166" y="1207"/>
                  </a:lnTo>
                  <a:lnTo>
                    <a:pt x="1289" y="1096"/>
                  </a:lnTo>
                  <a:cubicBezTo>
                    <a:pt x="1356" y="1035"/>
                    <a:pt x="1421" y="978"/>
                    <a:pt x="1433" y="969"/>
                  </a:cubicBezTo>
                  <a:cubicBezTo>
                    <a:pt x="1466" y="945"/>
                    <a:pt x="1521" y="919"/>
                    <a:pt x="1569" y="905"/>
                  </a:cubicBezTo>
                  <a:cubicBezTo>
                    <a:pt x="1594" y="898"/>
                    <a:pt x="1623" y="886"/>
                    <a:pt x="1635" y="878"/>
                  </a:cubicBezTo>
                  <a:cubicBezTo>
                    <a:pt x="1705" y="830"/>
                    <a:pt x="1856" y="773"/>
                    <a:pt x="1987" y="745"/>
                  </a:cubicBezTo>
                  <a:lnTo>
                    <a:pt x="2032" y="736"/>
                  </a:lnTo>
                  <a:lnTo>
                    <a:pt x="2080" y="687"/>
                  </a:lnTo>
                  <a:cubicBezTo>
                    <a:pt x="2112" y="655"/>
                    <a:pt x="2133" y="629"/>
                    <a:pt x="2143" y="609"/>
                  </a:cubicBezTo>
                  <a:cubicBezTo>
                    <a:pt x="2151" y="592"/>
                    <a:pt x="2161" y="578"/>
                    <a:pt x="2165" y="578"/>
                  </a:cubicBezTo>
                  <a:cubicBezTo>
                    <a:pt x="2169" y="578"/>
                    <a:pt x="2195" y="576"/>
                    <a:pt x="2221" y="573"/>
                  </a:cubicBezTo>
                  <a:cubicBezTo>
                    <a:pt x="2248" y="571"/>
                    <a:pt x="2291" y="567"/>
                    <a:pt x="2317" y="565"/>
                  </a:cubicBezTo>
                  <a:lnTo>
                    <a:pt x="2363" y="562"/>
                  </a:lnTo>
                  <a:lnTo>
                    <a:pt x="2363" y="523"/>
                  </a:lnTo>
                  <a:cubicBezTo>
                    <a:pt x="2363" y="485"/>
                    <a:pt x="2358" y="470"/>
                    <a:pt x="2349" y="485"/>
                  </a:cubicBezTo>
                  <a:cubicBezTo>
                    <a:pt x="2346" y="490"/>
                    <a:pt x="2322" y="494"/>
                    <a:pt x="2273" y="498"/>
                  </a:cubicBezTo>
                  <a:cubicBezTo>
                    <a:pt x="2175" y="506"/>
                    <a:pt x="2172" y="506"/>
                    <a:pt x="2172" y="494"/>
                  </a:cubicBezTo>
                  <a:cubicBezTo>
                    <a:pt x="2172" y="484"/>
                    <a:pt x="2170" y="483"/>
                    <a:pt x="2150" y="486"/>
                  </a:cubicBezTo>
                  <a:cubicBezTo>
                    <a:pt x="2137" y="487"/>
                    <a:pt x="1695" y="526"/>
                    <a:pt x="1168" y="571"/>
                  </a:cubicBezTo>
                  <a:cubicBezTo>
                    <a:pt x="640" y="616"/>
                    <a:pt x="168" y="656"/>
                    <a:pt x="120" y="661"/>
                  </a:cubicBezTo>
                  <a:cubicBezTo>
                    <a:pt x="0" y="671"/>
                    <a:pt x="6" y="672"/>
                    <a:pt x="3" y="653"/>
                  </a:cubicBezTo>
                  <a:cubicBezTo>
                    <a:pt x="1" y="638"/>
                    <a:pt x="2" y="637"/>
                    <a:pt x="17" y="634"/>
                  </a:cubicBezTo>
                  <a:cubicBezTo>
                    <a:pt x="35" y="631"/>
                    <a:pt x="2143" y="451"/>
                    <a:pt x="2158" y="451"/>
                  </a:cubicBezTo>
                  <a:cubicBezTo>
                    <a:pt x="2164" y="451"/>
                    <a:pt x="2167" y="447"/>
                    <a:pt x="2167" y="439"/>
                  </a:cubicBezTo>
                  <a:cubicBezTo>
                    <a:pt x="2167" y="427"/>
                    <a:pt x="2169" y="426"/>
                    <a:pt x="2210" y="423"/>
                  </a:cubicBezTo>
                  <a:cubicBezTo>
                    <a:pt x="2251" y="420"/>
                    <a:pt x="2255" y="418"/>
                    <a:pt x="2273" y="401"/>
                  </a:cubicBezTo>
                  <a:cubicBezTo>
                    <a:pt x="2284" y="390"/>
                    <a:pt x="2305" y="377"/>
                    <a:pt x="2320" y="371"/>
                  </a:cubicBezTo>
                  <a:cubicBezTo>
                    <a:pt x="2375" y="351"/>
                    <a:pt x="2464" y="362"/>
                    <a:pt x="2495" y="395"/>
                  </a:cubicBezTo>
                  <a:cubicBezTo>
                    <a:pt x="2506" y="406"/>
                    <a:pt x="2509" y="407"/>
                    <a:pt x="2559" y="405"/>
                  </a:cubicBezTo>
                  <a:cubicBezTo>
                    <a:pt x="2604" y="402"/>
                    <a:pt x="2612" y="403"/>
                    <a:pt x="2612" y="410"/>
                  </a:cubicBezTo>
                  <a:cubicBezTo>
                    <a:pt x="2612" y="416"/>
                    <a:pt x="2617" y="418"/>
                    <a:pt x="2632" y="416"/>
                  </a:cubicBezTo>
                  <a:cubicBezTo>
                    <a:pt x="2643" y="415"/>
                    <a:pt x="2784" y="403"/>
                    <a:pt x="2946" y="390"/>
                  </a:cubicBezTo>
                  <a:cubicBezTo>
                    <a:pt x="3108" y="377"/>
                    <a:pt x="3447" y="350"/>
                    <a:pt x="3699" y="329"/>
                  </a:cubicBezTo>
                  <a:cubicBezTo>
                    <a:pt x="3951" y="309"/>
                    <a:pt x="4260" y="284"/>
                    <a:pt x="4385" y="274"/>
                  </a:cubicBezTo>
                  <a:cubicBezTo>
                    <a:pt x="4511" y="263"/>
                    <a:pt x="4646" y="252"/>
                    <a:pt x="4686" y="249"/>
                  </a:cubicBezTo>
                  <a:cubicBezTo>
                    <a:pt x="4727" y="246"/>
                    <a:pt x="4760" y="244"/>
                    <a:pt x="4761" y="245"/>
                  </a:cubicBezTo>
                  <a:cubicBezTo>
                    <a:pt x="4762" y="246"/>
                    <a:pt x="4765" y="253"/>
                    <a:pt x="4766" y="261"/>
                  </a:cubicBezTo>
                  <a:cubicBezTo>
                    <a:pt x="4770" y="278"/>
                    <a:pt x="4767" y="279"/>
                    <a:pt x="4696" y="284"/>
                  </a:cubicBezTo>
                  <a:cubicBezTo>
                    <a:pt x="4674" y="286"/>
                    <a:pt x="4422" y="306"/>
                    <a:pt x="4136" y="329"/>
                  </a:cubicBezTo>
                  <a:cubicBezTo>
                    <a:pt x="3851" y="352"/>
                    <a:pt x="3571" y="375"/>
                    <a:pt x="3516" y="379"/>
                  </a:cubicBezTo>
                  <a:cubicBezTo>
                    <a:pt x="3461" y="384"/>
                    <a:pt x="3240" y="402"/>
                    <a:pt x="3026" y="419"/>
                  </a:cubicBezTo>
                  <a:cubicBezTo>
                    <a:pt x="2811" y="437"/>
                    <a:pt x="2632" y="451"/>
                    <a:pt x="2627" y="451"/>
                  </a:cubicBezTo>
                  <a:cubicBezTo>
                    <a:pt x="2621" y="451"/>
                    <a:pt x="2618" y="456"/>
                    <a:pt x="2617" y="466"/>
                  </a:cubicBezTo>
                  <a:lnTo>
                    <a:pt x="2615" y="480"/>
                  </a:lnTo>
                  <a:lnTo>
                    <a:pt x="2531" y="485"/>
                  </a:lnTo>
                  <a:cubicBezTo>
                    <a:pt x="2464" y="489"/>
                    <a:pt x="2446" y="488"/>
                    <a:pt x="2443" y="483"/>
                  </a:cubicBezTo>
                  <a:cubicBezTo>
                    <a:pt x="2433" y="468"/>
                    <a:pt x="2427" y="485"/>
                    <a:pt x="2427" y="523"/>
                  </a:cubicBezTo>
                  <a:lnTo>
                    <a:pt x="2427" y="562"/>
                  </a:lnTo>
                  <a:lnTo>
                    <a:pt x="2529" y="562"/>
                  </a:lnTo>
                  <a:cubicBezTo>
                    <a:pt x="2683" y="562"/>
                    <a:pt x="2864" y="581"/>
                    <a:pt x="2991" y="610"/>
                  </a:cubicBezTo>
                  <a:cubicBezTo>
                    <a:pt x="3087" y="631"/>
                    <a:pt x="3140" y="649"/>
                    <a:pt x="3251" y="694"/>
                  </a:cubicBezTo>
                  <a:cubicBezTo>
                    <a:pt x="3266" y="700"/>
                    <a:pt x="3317" y="712"/>
                    <a:pt x="3365" y="721"/>
                  </a:cubicBezTo>
                  <a:cubicBezTo>
                    <a:pt x="3466" y="740"/>
                    <a:pt x="3542" y="761"/>
                    <a:pt x="3617" y="791"/>
                  </a:cubicBezTo>
                  <a:lnTo>
                    <a:pt x="3670" y="812"/>
                  </a:lnTo>
                  <a:lnTo>
                    <a:pt x="4057" y="825"/>
                  </a:lnTo>
                  <a:cubicBezTo>
                    <a:pt x="4270" y="832"/>
                    <a:pt x="4491" y="840"/>
                    <a:pt x="4548" y="842"/>
                  </a:cubicBezTo>
                  <a:cubicBezTo>
                    <a:pt x="4671" y="848"/>
                    <a:pt x="4719" y="844"/>
                    <a:pt x="4748" y="827"/>
                  </a:cubicBezTo>
                  <a:cubicBezTo>
                    <a:pt x="4766" y="816"/>
                    <a:pt x="5014" y="605"/>
                    <a:pt x="5056" y="564"/>
                  </a:cubicBezTo>
                  <a:lnTo>
                    <a:pt x="5069" y="551"/>
                  </a:lnTo>
                  <a:lnTo>
                    <a:pt x="5051" y="559"/>
                  </a:lnTo>
                  <a:cubicBezTo>
                    <a:pt x="5003" y="579"/>
                    <a:pt x="4858" y="626"/>
                    <a:pt x="4854" y="623"/>
                  </a:cubicBezTo>
                  <a:cubicBezTo>
                    <a:pt x="4849" y="620"/>
                    <a:pt x="4848" y="577"/>
                    <a:pt x="4852" y="559"/>
                  </a:cubicBezTo>
                  <a:cubicBezTo>
                    <a:pt x="4855" y="551"/>
                    <a:pt x="4877" y="541"/>
                    <a:pt x="4957" y="511"/>
                  </a:cubicBezTo>
                  <a:cubicBezTo>
                    <a:pt x="5049" y="476"/>
                    <a:pt x="5105" y="456"/>
                    <a:pt x="5157" y="440"/>
                  </a:cubicBezTo>
                  <a:cubicBezTo>
                    <a:pt x="5167" y="436"/>
                    <a:pt x="5183" y="426"/>
                    <a:pt x="5192" y="417"/>
                  </a:cubicBezTo>
                  <a:cubicBezTo>
                    <a:pt x="5205" y="403"/>
                    <a:pt x="5209" y="393"/>
                    <a:pt x="5215" y="359"/>
                  </a:cubicBezTo>
                  <a:cubicBezTo>
                    <a:pt x="5218" y="336"/>
                    <a:pt x="5223" y="313"/>
                    <a:pt x="5224" y="309"/>
                  </a:cubicBezTo>
                  <a:cubicBezTo>
                    <a:pt x="5227" y="303"/>
                    <a:pt x="5224" y="302"/>
                    <a:pt x="5212" y="305"/>
                  </a:cubicBezTo>
                  <a:lnTo>
                    <a:pt x="5197" y="308"/>
                  </a:lnTo>
                  <a:lnTo>
                    <a:pt x="5142" y="166"/>
                  </a:lnTo>
                  <a:cubicBezTo>
                    <a:pt x="5112" y="88"/>
                    <a:pt x="5086" y="19"/>
                    <a:pt x="5084" y="12"/>
                  </a:cubicBezTo>
                  <a:cubicBezTo>
                    <a:pt x="5081" y="0"/>
                    <a:pt x="5082" y="0"/>
                    <a:pt x="5119" y="2"/>
                  </a:cubicBezTo>
                  <a:lnTo>
                    <a:pt x="5157" y="3"/>
                  </a:lnTo>
                  <a:lnTo>
                    <a:pt x="5197" y="98"/>
                  </a:lnTo>
                  <a:cubicBezTo>
                    <a:pt x="5219" y="151"/>
                    <a:pt x="5244" y="214"/>
                    <a:pt x="5253" y="239"/>
                  </a:cubicBezTo>
                  <a:cubicBezTo>
                    <a:pt x="5302" y="374"/>
                    <a:pt x="5301" y="372"/>
                    <a:pt x="5320" y="372"/>
                  </a:cubicBezTo>
                  <a:cubicBezTo>
                    <a:pt x="5334" y="372"/>
                    <a:pt x="5360" y="376"/>
                    <a:pt x="5405" y="385"/>
                  </a:cubicBezTo>
                  <a:cubicBezTo>
                    <a:pt x="5416" y="388"/>
                    <a:pt x="5417" y="386"/>
                    <a:pt x="5415" y="378"/>
                  </a:cubicBezTo>
                  <a:cubicBezTo>
                    <a:pt x="5411" y="363"/>
                    <a:pt x="5415" y="360"/>
                    <a:pt x="5462" y="344"/>
                  </a:cubicBezTo>
                  <a:cubicBezTo>
                    <a:pt x="5485" y="337"/>
                    <a:pt x="5553" y="313"/>
                    <a:pt x="5612" y="293"/>
                  </a:cubicBezTo>
                  <a:cubicBezTo>
                    <a:pt x="5695" y="264"/>
                    <a:pt x="5722" y="256"/>
                    <a:pt x="5725" y="262"/>
                  </a:cubicBezTo>
                  <a:cubicBezTo>
                    <a:pt x="5730" y="269"/>
                    <a:pt x="5725" y="324"/>
                    <a:pt x="5719" y="331"/>
                  </a:cubicBezTo>
                  <a:cubicBezTo>
                    <a:pt x="5714" y="336"/>
                    <a:pt x="5539" y="403"/>
                    <a:pt x="5493" y="418"/>
                  </a:cubicBezTo>
                  <a:lnTo>
                    <a:pt x="5464" y="427"/>
                  </a:lnTo>
                  <a:lnTo>
                    <a:pt x="5494" y="444"/>
                  </a:lnTo>
                  <a:cubicBezTo>
                    <a:pt x="5538" y="469"/>
                    <a:pt x="5538" y="469"/>
                    <a:pt x="5500" y="492"/>
                  </a:cubicBezTo>
                  <a:cubicBezTo>
                    <a:pt x="5475" y="507"/>
                    <a:pt x="5457" y="523"/>
                    <a:pt x="5436" y="551"/>
                  </a:cubicBezTo>
                  <a:cubicBezTo>
                    <a:pt x="5419" y="572"/>
                    <a:pt x="5406" y="592"/>
                    <a:pt x="5406" y="595"/>
                  </a:cubicBezTo>
                  <a:cubicBezTo>
                    <a:pt x="5406" y="598"/>
                    <a:pt x="5425" y="654"/>
                    <a:pt x="5449" y="718"/>
                  </a:cubicBezTo>
                  <a:cubicBezTo>
                    <a:pt x="5472" y="782"/>
                    <a:pt x="5490" y="838"/>
                    <a:pt x="5489" y="841"/>
                  </a:cubicBezTo>
                  <a:cubicBezTo>
                    <a:pt x="5485" y="851"/>
                    <a:pt x="5425" y="852"/>
                    <a:pt x="5418" y="842"/>
                  </a:cubicBezTo>
                  <a:cubicBezTo>
                    <a:pt x="5415" y="838"/>
                    <a:pt x="5400" y="805"/>
                    <a:pt x="5385" y="767"/>
                  </a:cubicBezTo>
                  <a:cubicBezTo>
                    <a:pt x="5370" y="729"/>
                    <a:pt x="5354" y="692"/>
                    <a:pt x="5351" y="685"/>
                  </a:cubicBezTo>
                  <a:cubicBezTo>
                    <a:pt x="5344" y="673"/>
                    <a:pt x="5341" y="676"/>
                    <a:pt x="5250" y="797"/>
                  </a:cubicBezTo>
                  <a:cubicBezTo>
                    <a:pt x="5161" y="915"/>
                    <a:pt x="5156" y="923"/>
                    <a:pt x="5159" y="940"/>
                  </a:cubicBezTo>
                  <a:cubicBezTo>
                    <a:pt x="5162" y="950"/>
                    <a:pt x="5172" y="966"/>
                    <a:pt x="5182" y="977"/>
                  </a:cubicBezTo>
                  <a:cubicBezTo>
                    <a:pt x="5198" y="994"/>
                    <a:pt x="5201" y="999"/>
                    <a:pt x="5196" y="1007"/>
                  </a:cubicBezTo>
                  <a:cubicBezTo>
                    <a:pt x="5190" y="1017"/>
                    <a:pt x="5090" y="1056"/>
                    <a:pt x="5033" y="1071"/>
                  </a:cubicBezTo>
                  <a:cubicBezTo>
                    <a:pt x="4833" y="1124"/>
                    <a:pt x="4715" y="1149"/>
                    <a:pt x="4518" y="1183"/>
                  </a:cubicBezTo>
                  <a:cubicBezTo>
                    <a:pt x="4298" y="1220"/>
                    <a:pt x="4095" y="1245"/>
                    <a:pt x="3904" y="1260"/>
                  </a:cubicBezTo>
                  <a:cubicBezTo>
                    <a:pt x="3710" y="1274"/>
                    <a:pt x="3674" y="1284"/>
                    <a:pt x="3248" y="1442"/>
                  </a:cubicBezTo>
                  <a:cubicBezTo>
                    <a:pt x="2993" y="1536"/>
                    <a:pt x="2972" y="1543"/>
                    <a:pt x="2938" y="1543"/>
                  </a:cubicBezTo>
                  <a:lnTo>
                    <a:pt x="2903" y="1543"/>
                  </a:lnTo>
                  <a:lnTo>
                    <a:pt x="2919" y="1562"/>
                  </a:lnTo>
                  <a:cubicBezTo>
                    <a:pt x="2933" y="1578"/>
                    <a:pt x="2936" y="1585"/>
                    <a:pt x="2936" y="1610"/>
                  </a:cubicBezTo>
                  <a:cubicBezTo>
                    <a:pt x="2936" y="1638"/>
                    <a:pt x="2934" y="1641"/>
                    <a:pt x="2915" y="1660"/>
                  </a:cubicBezTo>
                  <a:cubicBezTo>
                    <a:pt x="2896" y="1679"/>
                    <a:pt x="2892" y="1681"/>
                    <a:pt x="2865" y="1681"/>
                  </a:cubicBezTo>
                  <a:cubicBezTo>
                    <a:pt x="2838" y="1681"/>
                    <a:pt x="2833" y="1679"/>
                    <a:pt x="2814" y="1661"/>
                  </a:cubicBezTo>
                  <a:cubicBezTo>
                    <a:pt x="2796" y="1643"/>
                    <a:pt x="2792" y="1637"/>
                    <a:pt x="2792" y="1619"/>
                  </a:cubicBezTo>
                  <a:cubicBezTo>
                    <a:pt x="2792" y="1594"/>
                    <a:pt x="2806" y="1600"/>
                    <a:pt x="2666" y="1562"/>
                  </a:cubicBezTo>
                  <a:lnTo>
                    <a:pt x="2595" y="1542"/>
                  </a:lnTo>
                  <a:lnTo>
                    <a:pt x="1980" y="1539"/>
                  </a:lnTo>
                  <a:cubicBezTo>
                    <a:pt x="1386" y="1536"/>
                    <a:pt x="1365" y="1537"/>
                    <a:pt x="1358" y="1546"/>
                  </a:cubicBezTo>
                  <a:cubicBezTo>
                    <a:pt x="1347" y="1560"/>
                    <a:pt x="1349" y="1564"/>
                    <a:pt x="1363" y="1564"/>
                  </a:cubicBezTo>
                  <a:cubicBezTo>
                    <a:pt x="1371" y="1564"/>
                    <a:pt x="1383" y="1571"/>
                    <a:pt x="1392" y="1581"/>
                  </a:cubicBezTo>
                  <a:cubicBezTo>
                    <a:pt x="1420" y="1609"/>
                    <a:pt x="1413" y="1657"/>
                    <a:pt x="1379" y="1675"/>
                  </a:cubicBezTo>
                  <a:cubicBezTo>
                    <a:pt x="1364" y="1683"/>
                    <a:pt x="1335" y="1682"/>
                    <a:pt x="1321" y="1675"/>
                  </a:cubicBezTo>
                  <a:close/>
                </a:path>
              </a:pathLst>
            </a:custGeom>
            <a:solidFill>
              <a:srgbClr val="E3031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9" name="Freeform 18">
              <a:extLst>
                <a:ext uri="{FF2B5EF4-FFF2-40B4-BE49-F238E27FC236}">
                  <a16:creationId xmlns:a16="http://schemas.microsoft.com/office/drawing/2014/main" id="{AE67204D-239A-4854-ACE5-1573A856345A}"/>
                </a:ext>
              </a:extLst>
            </p:cNvPr>
            <p:cNvSpPr>
              <a:spLocks noEditPoints="1"/>
            </p:cNvSpPr>
            <p:nvPr/>
          </p:nvSpPr>
          <p:spPr bwMode="auto">
            <a:xfrm>
              <a:off x="-7452704" y="3937644"/>
              <a:ext cx="2800350" cy="822325"/>
            </a:xfrm>
            <a:custGeom>
              <a:avLst/>
              <a:gdLst>
                <a:gd name="T0" fmla="*/ 1098 w 5730"/>
                <a:gd name="T1" fmla="*/ 1228 h 1683"/>
                <a:gd name="T2" fmla="*/ 2080 w 5730"/>
                <a:gd name="T3" fmla="*/ 687 h 1683"/>
                <a:gd name="T4" fmla="*/ 2273 w 5730"/>
                <a:gd name="T5" fmla="*/ 498 h 1683"/>
                <a:gd name="T6" fmla="*/ 2167 w 5730"/>
                <a:gd name="T7" fmla="*/ 439 h 1683"/>
                <a:gd name="T8" fmla="*/ 2946 w 5730"/>
                <a:gd name="T9" fmla="*/ 390 h 1683"/>
                <a:gd name="T10" fmla="*/ 3516 w 5730"/>
                <a:gd name="T11" fmla="*/ 379 h 1683"/>
                <a:gd name="T12" fmla="*/ 2427 w 5730"/>
                <a:gd name="T13" fmla="*/ 562 h 1683"/>
                <a:gd name="T14" fmla="*/ 4548 w 5730"/>
                <a:gd name="T15" fmla="*/ 842 h 1683"/>
                <a:gd name="T16" fmla="*/ 5157 w 5730"/>
                <a:gd name="T17" fmla="*/ 440 h 1683"/>
                <a:gd name="T18" fmla="*/ 5119 w 5730"/>
                <a:gd name="T19" fmla="*/ 2 h 1683"/>
                <a:gd name="T20" fmla="*/ 5612 w 5730"/>
                <a:gd name="T21" fmla="*/ 293 h 1683"/>
                <a:gd name="T22" fmla="*/ 5406 w 5730"/>
                <a:gd name="T23" fmla="*/ 595 h 1683"/>
                <a:gd name="T24" fmla="*/ 5182 w 5730"/>
                <a:gd name="T25" fmla="*/ 977 h 1683"/>
                <a:gd name="T26" fmla="*/ 2919 w 5730"/>
                <a:gd name="T27" fmla="*/ 1562 h 1683"/>
                <a:gd name="T28" fmla="*/ 1980 w 5730"/>
                <a:gd name="T29" fmla="*/ 1539 h 1683"/>
                <a:gd name="T30" fmla="*/ 1340 w 5730"/>
                <a:gd name="T31" fmla="*/ 1601 h 1683"/>
                <a:gd name="T32" fmla="*/ 2784 w 5730"/>
                <a:gd name="T33" fmla="*/ 1544 h 1683"/>
                <a:gd name="T34" fmla="*/ 1196 w 5730"/>
                <a:gd name="T35" fmla="*/ 1395 h 1683"/>
                <a:gd name="T36" fmla="*/ 2049 w 5730"/>
                <a:gd name="T37" fmla="*/ 1469 h 1683"/>
                <a:gd name="T38" fmla="*/ 2565 w 5730"/>
                <a:gd name="T39" fmla="*/ 992 h 1683"/>
                <a:gd name="T40" fmla="*/ 2962 w 5730"/>
                <a:gd name="T41" fmla="*/ 912 h 1683"/>
                <a:gd name="T42" fmla="*/ 1525 w 5730"/>
                <a:gd name="T43" fmla="*/ 1018 h 1683"/>
                <a:gd name="T44" fmla="*/ 1192 w 5730"/>
                <a:gd name="T45" fmla="*/ 1373 h 1683"/>
                <a:gd name="T46" fmla="*/ 2530 w 5730"/>
                <a:gd name="T47" fmla="*/ 1495 h 1683"/>
                <a:gd name="T48" fmla="*/ 1552 w 5730"/>
                <a:gd name="T49" fmla="*/ 1458 h 1683"/>
                <a:gd name="T50" fmla="*/ 1563 w 5730"/>
                <a:gd name="T51" fmla="*/ 1022 h 1683"/>
                <a:gd name="T52" fmla="*/ 1642 w 5730"/>
                <a:gd name="T53" fmla="*/ 1030 h 1683"/>
                <a:gd name="T54" fmla="*/ 1678 w 5730"/>
                <a:gd name="T55" fmla="*/ 1244 h 1683"/>
                <a:gd name="T56" fmla="*/ 1789 w 5730"/>
                <a:gd name="T57" fmla="*/ 1274 h 1683"/>
                <a:gd name="T58" fmla="*/ 1789 w 5730"/>
                <a:gd name="T59" fmla="*/ 1274 h 1683"/>
                <a:gd name="T60" fmla="*/ 3054 w 5730"/>
                <a:gd name="T61" fmla="*/ 1492 h 1683"/>
                <a:gd name="T62" fmla="*/ 2975 w 5730"/>
                <a:gd name="T63" fmla="*/ 1521 h 1683"/>
                <a:gd name="T64" fmla="*/ 896 w 5730"/>
                <a:gd name="T65" fmla="*/ 1350 h 1683"/>
                <a:gd name="T66" fmla="*/ 3645 w 5730"/>
                <a:gd name="T67" fmla="*/ 1096 h 1683"/>
                <a:gd name="T68" fmla="*/ 3070 w 5730"/>
                <a:gd name="T69" fmla="*/ 1485 h 1683"/>
                <a:gd name="T70" fmla="*/ 3455 w 5730"/>
                <a:gd name="T71" fmla="*/ 1260 h 1683"/>
                <a:gd name="T72" fmla="*/ 3148 w 5730"/>
                <a:gd name="T73" fmla="*/ 1171 h 1683"/>
                <a:gd name="T74" fmla="*/ 2062 w 5730"/>
                <a:gd name="T75" fmla="*/ 1011 h 1683"/>
                <a:gd name="T76" fmla="*/ 2176 w 5730"/>
                <a:gd name="T77" fmla="*/ 1029 h 1683"/>
                <a:gd name="T78" fmla="*/ 2173 w 5730"/>
                <a:gd name="T79" fmla="*/ 1045 h 1683"/>
                <a:gd name="T80" fmla="*/ 2352 w 5730"/>
                <a:gd name="T81" fmla="*/ 1038 h 1683"/>
                <a:gd name="T82" fmla="*/ 2554 w 5730"/>
                <a:gd name="T83" fmla="*/ 1157 h 1683"/>
                <a:gd name="T84" fmla="*/ 1469 w 5730"/>
                <a:gd name="T85" fmla="*/ 1112 h 1683"/>
                <a:gd name="T86" fmla="*/ 3723 w 5730"/>
                <a:gd name="T87" fmla="*/ 1260 h 1683"/>
                <a:gd name="T88" fmla="*/ 5035 w 5730"/>
                <a:gd name="T89" fmla="*/ 1002 h 1683"/>
                <a:gd name="T90" fmla="*/ 5418 w 5730"/>
                <a:gd name="T91" fmla="*/ 537 h 1683"/>
                <a:gd name="T92" fmla="*/ 3662 w 5730"/>
                <a:gd name="T93" fmla="*/ 832 h 1683"/>
                <a:gd name="T94" fmla="*/ 3662 w 5730"/>
                <a:gd name="T95" fmla="*/ 1098 h 1683"/>
                <a:gd name="T96" fmla="*/ 4864 w 5730"/>
                <a:gd name="T97" fmla="*/ 1056 h 1683"/>
                <a:gd name="T98" fmla="*/ 1577 w 5730"/>
                <a:gd name="T99" fmla="*/ 965 h 1683"/>
                <a:gd name="T100" fmla="*/ 3015 w 5730"/>
                <a:gd name="T101" fmla="*/ 695 h 1683"/>
                <a:gd name="T102" fmla="*/ 2252 w 5730"/>
                <a:gd name="T103" fmla="*/ 719 h 1683"/>
                <a:gd name="T104" fmla="*/ 3597 w 5730"/>
                <a:gd name="T105" fmla="*/ 805 h 1683"/>
                <a:gd name="T106" fmla="*/ 3540 w 5730"/>
                <a:gd name="T107" fmla="*/ 846 h 1683"/>
                <a:gd name="T108" fmla="*/ 2999 w 5730"/>
                <a:gd name="T109" fmla="*/ 696 h 1683"/>
                <a:gd name="T110" fmla="*/ 2999 w 5730"/>
                <a:gd name="T111" fmla="*/ 786 h 1683"/>
                <a:gd name="T112" fmla="*/ 2516 w 5730"/>
                <a:gd name="T113" fmla="*/ 673 h 1683"/>
                <a:gd name="T114" fmla="*/ 2083 w 5730"/>
                <a:gd name="T115" fmla="*/ 725 h 1683"/>
                <a:gd name="T116" fmla="*/ 5193 w 5730"/>
                <a:gd name="T117" fmla="*/ 51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0" h="1683">
                  <a:moveTo>
                    <a:pt x="1321" y="1675"/>
                  </a:moveTo>
                  <a:cubicBezTo>
                    <a:pt x="1292" y="1658"/>
                    <a:pt x="1284" y="1621"/>
                    <a:pt x="1302" y="1583"/>
                  </a:cubicBezTo>
                  <a:cubicBezTo>
                    <a:pt x="1308" y="1571"/>
                    <a:pt x="1314" y="1556"/>
                    <a:pt x="1316" y="1550"/>
                  </a:cubicBezTo>
                  <a:lnTo>
                    <a:pt x="1319" y="1538"/>
                  </a:lnTo>
                  <a:lnTo>
                    <a:pt x="1238" y="1538"/>
                  </a:lnTo>
                  <a:cubicBezTo>
                    <a:pt x="1113" y="1538"/>
                    <a:pt x="1005" y="1518"/>
                    <a:pt x="925" y="1481"/>
                  </a:cubicBezTo>
                  <a:cubicBezTo>
                    <a:pt x="831" y="1437"/>
                    <a:pt x="821" y="1381"/>
                    <a:pt x="896" y="1321"/>
                  </a:cubicBezTo>
                  <a:cubicBezTo>
                    <a:pt x="931" y="1294"/>
                    <a:pt x="1023" y="1251"/>
                    <a:pt x="1098" y="1228"/>
                  </a:cubicBezTo>
                  <a:lnTo>
                    <a:pt x="1166" y="1207"/>
                  </a:lnTo>
                  <a:lnTo>
                    <a:pt x="1289" y="1096"/>
                  </a:lnTo>
                  <a:cubicBezTo>
                    <a:pt x="1356" y="1035"/>
                    <a:pt x="1421" y="978"/>
                    <a:pt x="1433" y="969"/>
                  </a:cubicBezTo>
                  <a:cubicBezTo>
                    <a:pt x="1466" y="945"/>
                    <a:pt x="1521" y="919"/>
                    <a:pt x="1569" y="905"/>
                  </a:cubicBezTo>
                  <a:cubicBezTo>
                    <a:pt x="1594" y="898"/>
                    <a:pt x="1623" y="886"/>
                    <a:pt x="1635" y="878"/>
                  </a:cubicBezTo>
                  <a:cubicBezTo>
                    <a:pt x="1705" y="830"/>
                    <a:pt x="1856" y="773"/>
                    <a:pt x="1987" y="745"/>
                  </a:cubicBezTo>
                  <a:lnTo>
                    <a:pt x="2032" y="736"/>
                  </a:lnTo>
                  <a:lnTo>
                    <a:pt x="2080" y="687"/>
                  </a:lnTo>
                  <a:cubicBezTo>
                    <a:pt x="2112" y="655"/>
                    <a:pt x="2133" y="629"/>
                    <a:pt x="2143" y="609"/>
                  </a:cubicBezTo>
                  <a:cubicBezTo>
                    <a:pt x="2151" y="592"/>
                    <a:pt x="2161" y="578"/>
                    <a:pt x="2165" y="578"/>
                  </a:cubicBezTo>
                  <a:cubicBezTo>
                    <a:pt x="2169" y="578"/>
                    <a:pt x="2195" y="576"/>
                    <a:pt x="2221" y="573"/>
                  </a:cubicBezTo>
                  <a:cubicBezTo>
                    <a:pt x="2248" y="571"/>
                    <a:pt x="2291" y="567"/>
                    <a:pt x="2317" y="565"/>
                  </a:cubicBezTo>
                  <a:lnTo>
                    <a:pt x="2363" y="562"/>
                  </a:lnTo>
                  <a:lnTo>
                    <a:pt x="2363" y="523"/>
                  </a:lnTo>
                  <a:cubicBezTo>
                    <a:pt x="2363" y="485"/>
                    <a:pt x="2358" y="470"/>
                    <a:pt x="2349" y="485"/>
                  </a:cubicBezTo>
                  <a:cubicBezTo>
                    <a:pt x="2346" y="490"/>
                    <a:pt x="2322" y="494"/>
                    <a:pt x="2273" y="498"/>
                  </a:cubicBezTo>
                  <a:cubicBezTo>
                    <a:pt x="2175" y="506"/>
                    <a:pt x="2172" y="506"/>
                    <a:pt x="2172" y="494"/>
                  </a:cubicBezTo>
                  <a:cubicBezTo>
                    <a:pt x="2172" y="484"/>
                    <a:pt x="2170" y="483"/>
                    <a:pt x="2150" y="486"/>
                  </a:cubicBezTo>
                  <a:cubicBezTo>
                    <a:pt x="2137" y="487"/>
                    <a:pt x="1695" y="526"/>
                    <a:pt x="1168" y="571"/>
                  </a:cubicBezTo>
                  <a:cubicBezTo>
                    <a:pt x="640" y="616"/>
                    <a:pt x="168" y="656"/>
                    <a:pt x="120" y="661"/>
                  </a:cubicBezTo>
                  <a:cubicBezTo>
                    <a:pt x="0" y="671"/>
                    <a:pt x="6" y="672"/>
                    <a:pt x="3" y="653"/>
                  </a:cubicBezTo>
                  <a:cubicBezTo>
                    <a:pt x="1" y="638"/>
                    <a:pt x="2" y="637"/>
                    <a:pt x="17" y="634"/>
                  </a:cubicBezTo>
                  <a:cubicBezTo>
                    <a:pt x="35" y="631"/>
                    <a:pt x="2143" y="451"/>
                    <a:pt x="2158" y="451"/>
                  </a:cubicBezTo>
                  <a:cubicBezTo>
                    <a:pt x="2164" y="451"/>
                    <a:pt x="2167" y="447"/>
                    <a:pt x="2167" y="439"/>
                  </a:cubicBezTo>
                  <a:cubicBezTo>
                    <a:pt x="2167" y="427"/>
                    <a:pt x="2169" y="426"/>
                    <a:pt x="2210" y="423"/>
                  </a:cubicBezTo>
                  <a:cubicBezTo>
                    <a:pt x="2251" y="420"/>
                    <a:pt x="2255" y="418"/>
                    <a:pt x="2273" y="401"/>
                  </a:cubicBezTo>
                  <a:cubicBezTo>
                    <a:pt x="2284" y="390"/>
                    <a:pt x="2305" y="377"/>
                    <a:pt x="2320" y="371"/>
                  </a:cubicBezTo>
                  <a:cubicBezTo>
                    <a:pt x="2375" y="351"/>
                    <a:pt x="2464" y="362"/>
                    <a:pt x="2495" y="395"/>
                  </a:cubicBezTo>
                  <a:cubicBezTo>
                    <a:pt x="2506" y="406"/>
                    <a:pt x="2509" y="407"/>
                    <a:pt x="2559" y="405"/>
                  </a:cubicBezTo>
                  <a:cubicBezTo>
                    <a:pt x="2604" y="402"/>
                    <a:pt x="2612" y="403"/>
                    <a:pt x="2612" y="410"/>
                  </a:cubicBezTo>
                  <a:cubicBezTo>
                    <a:pt x="2612" y="416"/>
                    <a:pt x="2617" y="418"/>
                    <a:pt x="2632" y="416"/>
                  </a:cubicBezTo>
                  <a:cubicBezTo>
                    <a:pt x="2643" y="415"/>
                    <a:pt x="2784" y="403"/>
                    <a:pt x="2946" y="390"/>
                  </a:cubicBezTo>
                  <a:cubicBezTo>
                    <a:pt x="3108" y="377"/>
                    <a:pt x="3447" y="350"/>
                    <a:pt x="3699" y="329"/>
                  </a:cubicBezTo>
                  <a:cubicBezTo>
                    <a:pt x="3951" y="309"/>
                    <a:pt x="4260" y="284"/>
                    <a:pt x="4385" y="274"/>
                  </a:cubicBezTo>
                  <a:cubicBezTo>
                    <a:pt x="4511" y="263"/>
                    <a:pt x="4646" y="252"/>
                    <a:pt x="4686" y="249"/>
                  </a:cubicBezTo>
                  <a:cubicBezTo>
                    <a:pt x="4727" y="246"/>
                    <a:pt x="4760" y="244"/>
                    <a:pt x="4761" y="245"/>
                  </a:cubicBezTo>
                  <a:cubicBezTo>
                    <a:pt x="4762" y="246"/>
                    <a:pt x="4765" y="253"/>
                    <a:pt x="4766" y="261"/>
                  </a:cubicBezTo>
                  <a:cubicBezTo>
                    <a:pt x="4770" y="278"/>
                    <a:pt x="4767" y="279"/>
                    <a:pt x="4696" y="284"/>
                  </a:cubicBezTo>
                  <a:cubicBezTo>
                    <a:pt x="4674" y="286"/>
                    <a:pt x="4422" y="306"/>
                    <a:pt x="4136" y="329"/>
                  </a:cubicBezTo>
                  <a:cubicBezTo>
                    <a:pt x="3851" y="352"/>
                    <a:pt x="3571" y="375"/>
                    <a:pt x="3516" y="379"/>
                  </a:cubicBezTo>
                  <a:cubicBezTo>
                    <a:pt x="3461" y="384"/>
                    <a:pt x="3240" y="402"/>
                    <a:pt x="3026" y="419"/>
                  </a:cubicBezTo>
                  <a:cubicBezTo>
                    <a:pt x="2811" y="437"/>
                    <a:pt x="2632" y="451"/>
                    <a:pt x="2627" y="451"/>
                  </a:cubicBezTo>
                  <a:cubicBezTo>
                    <a:pt x="2621" y="451"/>
                    <a:pt x="2618" y="456"/>
                    <a:pt x="2617" y="466"/>
                  </a:cubicBezTo>
                  <a:lnTo>
                    <a:pt x="2615" y="480"/>
                  </a:lnTo>
                  <a:lnTo>
                    <a:pt x="2531" y="485"/>
                  </a:lnTo>
                  <a:cubicBezTo>
                    <a:pt x="2464" y="489"/>
                    <a:pt x="2446" y="488"/>
                    <a:pt x="2443" y="483"/>
                  </a:cubicBezTo>
                  <a:cubicBezTo>
                    <a:pt x="2433" y="468"/>
                    <a:pt x="2427" y="485"/>
                    <a:pt x="2427" y="523"/>
                  </a:cubicBezTo>
                  <a:lnTo>
                    <a:pt x="2427" y="562"/>
                  </a:lnTo>
                  <a:lnTo>
                    <a:pt x="2529" y="562"/>
                  </a:lnTo>
                  <a:cubicBezTo>
                    <a:pt x="2683" y="562"/>
                    <a:pt x="2864" y="581"/>
                    <a:pt x="2991" y="610"/>
                  </a:cubicBezTo>
                  <a:cubicBezTo>
                    <a:pt x="3087" y="631"/>
                    <a:pt x="3140" y="649"/>
                    <a:pt x="3251" y="694"/>
                  </a:cubicBezTo>
                  <a:cubicBezTo>
                    <a:pt x="3266" y="700"/>
                    <a:pt x="3317" y="712"/>
                    <a:pt x="3365" y="721"/>
                  </a:cubicBezTo>
                  <a:cubicBezTo>
                    <a:pt x="3466" y="740"/>
                    <a:pt x="3542" y="761"/>
                    <a:pt x="3617" y="791"/>
                  </a:cubicBezTo>
                  <a:lnTo>
                    <a:pt x="3670" y="812"/>
                  </a:lnTo>
                  <a:lnTo>
                    <a:pt x="4057" y="825"/>
                  </a:lnTo>
                  <a:cubicBezTo>
                    <a:pt x="4270" y="832"/>
                    <a:pt x="4491" y="840"/>
                    <a:pt x="4548" y="842"/>
                  </a:cubicBezTo>
                  <a:cubicBezTo>
                    <a:pt x="4671" y="848"/>
                    <a:pt x="4719" y="844"/>
                    <a:pt x="4748" y="827"/>
                  </a:cubicBezTo>
                  <a:cubicBezTo>
                    <a:pt x="4766" y="816"/>
                    <a:pt x="5014" y="605"/>
                    <a:pt x="5056" y="564"/>
                  </a:cubicBezTo>
                  <a:lnTo>
                    <a:pt x="5069" y="551"/>
                  </a:lnTo>
                  <a:lnTo>
                    <a:pt x="5051" y="559"/>
                  </a:lnTo>
                  <a:cubicBezTo>
                    <a:pt x="5003" y="579"/>
                    <a:pt x="4858" y="626"/>
                    <a:pt x="4854" y="623"/>
                  </a:cubicBezTo>
                  <a:cubicBezTo>
                    <a:pt x="4849" y="620"/>
                    <a:pt x="4848" y="577"/>
                    <a:pt x="4852" y="559"/>
                  </a:cubicBezTo>
                  <a:cubicBezTo>
                    <a:pt x="4855" y="551"/>
                    <a:pt x="4877" y="541"/>
                    <a:pt x="4957" y="511"/>
                  </a:cubicBezTo>
                  <a:cubicBezTo>
                    <a:pt x="5049" y="476"/>
                    <a:pt x="5105" y="456"/>
                    <a:pt x="5157" y="440"/>
                  </a:cubicBezTo>
                  <a:cubicBezTo>
                    <a:pt x="5167" y="436"/>
                    <a:pt x="5183" y="426"/>
                    <a:pt x="5192" y="417"/>
                  </a:cubicBezTo>
                  <a:cubicBezTo>
                    <a:pt x="5205" y="403"/>
                    <a:pt x="5209" y="393"/>
                    <a:pt x="5215" y="359"/>
                  </a:cubicBezTo>
                  <a:cubicBezTo>
                    <a:pt x="5218" y="336"/>
                    <a:pt x="5223" y="313"/>
                    <a:pt x="5224" y="309"/>
                  </a:cubicBezTo>
                  <a:cubicBezTo>
                    <a:pt x="5227" y="303"/>
                    <a:pt x="5224" y="302"/>
                    <a:pt x="5212" y="305"/>
                  </a:cubicBezTo>
                  <a:lnTo>
                    <a:pt x="5197" y="308"/>
                  </a:lnTo>
                  <a:lnTo>
                    <a:pt x="5142" y="166"/>
                  </a:lnTo>
                  <a:cubicBezTo>
                    <a:pt x="5112" y="88"/>
                    <a:pt x="5086" y="19"/>
                    <a:pt x="5084" y="12"/>
                  </a:cubicBezTo>
                  <a:cubicBezTo>
                    <a:pt x="5081" y="0"/>
                    <a:pt x="5082" y="0"/>
                    <a:pt x="5119" y="2"/>
                  </a:cubicBezTo>
                  <a:lnTo>
                    <a:pt x="5157" y="3"/>
                  </a:lnTo>
                  <a:lnTo>
                    <a:pt x="5197" y="98"/>
                  </a:lnTo>
                  <a:cubicBezTo>
                    <a:pt x="5219" y="151"/>
                    <a:pt x="5244" y="214"/>
                    <a:pt x="5253" y="239"/>
                  </a:cubicBezTo>
                  <a:cubicBezTo>
                    <a:pt x="5302" y="374"/>
                    <a:pt x="5301" y="372"/>
                    <a:pt x="5320" y="372"/>
                  </a:cubicBezTo>
                  <a:cubicBezTo>
                    <a:pt x="5334" y="372"/>
                    <a:pt x="5360" y="376"/>
                    <a:pt x="5405" y="385"/>
                  </a:cubicBezTo>
                  <a:cubicBezTo>
                    <a:pt x="5416" y="388"/>
                    <a:pt x="5417" y="386"/>
                    <a:pt x="5415" y="378"/>
                  </a:cubicBezTo>
                  <a:cubicBezTo>
                    <a:pt x="5411" y="363"/>
                    <a:pt x="5415" y="360"/>
                    <a:pt x="5462" y="344"/>
                  </a:cubicBezTo>
                  <a:cubicBezTo>
                    <a:pt x="5485" y="337"/>
                    <a:pt x="5553" y="313"/>
                    <a:pt x="5612" y="293"/>
                  </a:cubicBezTo>
                  <a:cubicBezTo>
                    <a:pt x="5695" y="264"/>
                    <a:pt x="5722" y="256"/>
                    <a:pt x="5725" y="262"/>
                  </a:cubicBezTo>
                  <a:cubicBezTo>
                    <a:pt x="5730" y="269"/>
                    <a:pt x="5725" y="324"/>
                    <a:pt x="5719" y="331"/>
                  </a:cubicBezTo>
                  <a:cubicBezTo>
                    <a:pt x="5714" y="336"/>
                    <a:pt x="5539" y="403"/>
                    <a:pt x="5493" y="418"/>
                  </a:cubicBezTo>
                  <a:lnTo>
                    <a:pt x="5464" y="427"/>
                  </a:lnTo>
                  <a:lnTo>
                    <a:pt x="5494" y="444"/>
                  </a:lnTo>
                  <a:cubicBezTo>
                    <a:pt x="5538" y="469"/>
                    <a:pt x="5538" y="469"/>
                    <a:pt x="5500" y="492"/>
                  </a:cubicBezTo>
                  <a:cubicBezTo>
                    <a:pt x="5475" y="507"/>
                    <a:pt x="5457" y="523"/>
                    <a:pt x="5436" y="551"/>
                  </a:cubicBezTo>
                  <a:cubicBezTo>
                    <a:pt x="5419" y="572"/>
                    <a:pt x="5406" y="592"/>
                    <a:pt x="5406" y="595"/>
                  </a:cubicBezTo>
                  <a:cubicBezTo>
                    <a:pt x="5406" y="598"/>
                    <a:pt x="5425" y="654"/>
                    <a:pt x="5449" y="718"/>
                  </a:cubicBezTo>
                  <a:cubicBezTo>
                    <a:pt x="5472" y="782"/>
                    <a:pt x="5490" y="838"/>
                    <a:pt x="5489" y="841"/>
                  </a:cubicBezTo>
                  <a:cubicBezTo>
                    <a:pt x="5485" y="851"/>
                    <a:pt x="5425" y="852"/>
                    <a:pt x="5418" y="842"/>
                  </a:cubicBezTo>
                  <a:cubicBezTo>
                    <a:pt x="5415" y="838"/>
                    <a:pt x="5400" y="805"/>
                    <a:pt x="5385" y="767"/>
                  </a:cubicBezTo>
                  <a:cubicBezTo>
                    <a:pt x="5370" y="729"/>
                    <a:pt x="5354" y="692"/>
                    <a:pt x="5351" y="685"/>
                  </a:cubicBezTo>
                  <a:cubicBezTo>
                    <a:pt x="5344" y="673"/>
                    <a:pt x="5341" y="676"/>
                    <a:pt x="5250" y="797"/>
                  </a:cubicBezTo>
                  <a:cubicBezTo>
                    <a:pt x="5161" y="915"/>
                    <a:pt x="5156" y="923"/>
                    <a:pt x="5159" y="940"/>
                  </a:cubicBezTo>
                  <a:cubicBezTo>
                    <a:pt x="5162" y="950"/>
                    <a:pt x="5172" y="966"/>
                    <a:pt x="5182" y="977"/>
                  </a:cubicBezTo>
                  <a:cubicBezTo>
                    <a:pt x="5198" y="994"/>
                    <a:pt x="5201" y="999"/>
                    <a:pt x="5196" y="1007"/>
                  </a:cubicBezTo>
                  <a:cubicBezTo>
                    <a:pt x="5190" y="1017"/>
                    <a:pt x="5090" y="1056"/>
                    <a:pt x="5033" y="1071"/>
                  </a:cubicBezTo>
                  <a:cubicBezTo>
                    <a:pt x="4833" y="1124"/>
                    <a:pt x="4715" y="1149"/>
                    <a:pt x="4518" y="1183"/>
                  </a:cubicBezTo>
                  <a:cubicBezTo>
                    <a:pt x="4298" y="1220"/>
                    <a:pt x="4095" y="1245"/>
                    <a:pt x="3904" y="1260"/>
                  </a:cubicBezTo>
                  <a:cubicBezTo>
                    <a:pt x="3710" y="1274"/>
                    <a:pt x="3674" y="1284"/>
                    <a:pt x="3248" y="1442"/>
                  </a:cubicBezTo>
                  <a:cubicBezTo>
                    <a:pt x="2993" y="1536"/>
                    <a:pt x="2972" y="1543"/>
                    <a:pt x="2938" y="1543"/>
                  </a:cubicBezTo>
                  <a:lnTo>
                    <a:pt x="2903" y="1543"/>
                  </a:lnTo>
                  <a:lnTo>
                    <a:pt x="2919" y="1562"/>
                  </a:lnTo>
                  <a:cubicBezTo>
                    <a:pt x="2933" y="1578"/>
                    <a:pt x="2936" y="1585"/>
                    <a:pt x="2936" y="1610"/>
                  </a:cubicBezTo>
                  <a:cubicBezTo>
                    <a:pt x="2936" y="1638"/>
                    <a:pt x="2934" y="1641"/>
                    <a:pt x="2915" y="1660"/>
                  </a:cubicBezTo>
                  <a:cubicBezTo>
                    <a:pt x="2896" y="1679"/>
                    <a:pt x="2892" y="1681"/>
                    <a:pt x="2865" y="1681"/>
                  </a:cubicBezTo>
                  <a:cubicBezTo>
                    <a:pt x="2838" y="1681"/>
                    <a:pt x="2833" y="1679"/>
                    <a:pt x="2814" y="1661"/>
                  </a:cubicBezTo>
                  <a:cubicBezTo>
                    <a:pt x="2796" y="1643"/>
                    <a:pt x="2792" y="1637"/>
                    <a:pt x="2792" y="1619"/>
                  </a:cubicBezTo>
                  <a:cubicBezTo>
                    <a:pt x="2792" y="1594"/>
                    <a:pt x="2806" y="1600"/>
                    <a:pt x="2666" y="1562"/>
                  </a:cubicBezTo>
                  <a:lnTo>
                    <a:pt x="2595" y="1542"/>
                  </a:lnTo>
                  <a:lnTo>
                    <a:pt x="1980" y="1539"/>
                  </a:lnTo>
                  <a:cubicBezTo>
                    <a:pt x="1386" y="1536"/>
                    <a:pt x="1365" y="1537"/>
                    <a:pt x="1358" y="1546"/>
                  </a:cubicBezTo>
                  <a:cubicBezTo>
                    <a:pt x="1347" y="1560"/>
                    <a:pt x="1349" y="1564"/>
                    <a:pt x="1363" y="1564"/>
                  </a:cubicBezTo>
                  <a:cubicBezTo>
                    <a:pt x="1371" y="1564"/>
                    <a:pt x="1383" y="1571"/>
                    <a:pt x="1392" y="1581"/>
                  </a:cubicBezTo>
                  <a:cubicBezTo>
                    <a:pt x="1420" y="1609"/>
                    <a:pt x="1413" y="1657"/>
                    <a:pt x="1379" y="1675"/>
                  </a:cubicBezTo>
                  <a:cubicBezTo>
                    <a:pt x="1364" y="1683"/>
                    <a:pt x="1335" y="1682"/>
                    <a:pt x="1321" y="1675"/>
                  </a:cubicBezTo>
                  <a:close/>
                  <a:moveTo>
                    <a:pt x="1361" y="1644"/>
                  </a:moveTo>
                  <a:cubicBezTo>
                    <a:pt x="1375" y="1636"/>
                    <a:pt x="1375" y="1609"/>
                    <a:pt x="1361" y="1601"/>
                  </a:cubicBezTo>
                  <a:cubicBezTo>
                    <a:pt x="1354" y="1597"/>
                    <a:pt x="1347" y="1597"/>
                    <a:pt x="1340" y="1601"/>
                  </a:cubicBezTo>
                  <a:cubicBezTo>
                    <a:pt x="1326" y="1609"/>
                    <a:pt x="1326" y="1636"/>
                    <a:pt x="1339" y="1643"/>
                  </a:cubicBezTo>
                  <a:cubicBezTo>
                    <a:pt x="1350" y="1650"/>
                    <a:pt x="1349" y="1650"/>
                    <a:pt x="1361" y="1644"/>
                  </a:cubicBezTo>
                  <a:close/>
                  <a:moveTo>
                    <a:pt x="2891" y="1623"/>
                  </a:moveTo>
                  <a:cubicBezTo>
                    <a:pt x="2903" y="1599"/>
                    <a:pt x="2879" y="1571"/>
                    <a:pt x="2854" y="1580"/>
                  </a:cubicBezTo>
                  <a:cubicBezTo>
                    <a:pt x="2839" y="1585"/>
                    <a:pt x="2829" y="1605"/>
                    <a:pt x="2835" y="1619"/>
                  </a:cubicBezTo>
                  <a:cubicBezTo>
                    <a:pt x="2844" y="1645"/>
                    <a:pt x="2879" y="1647"/>
                    <a:pt x="2891" y="1623"/>
                  </a:cubicBezTo>
                  <a:close/>
                  <a:moveTo>
                    <a:pt x="2816" y="1554"/>
                  </a:moveTo>
                  <a:cubicBezTo>
                    <a:pt x="2826" y="1543"/>
                    <a:pt x="2826" y="1543"/>
                    <a:pt x="2784" y="1544"/>
                  </a:cubicBezTo>
                  <a:lnTo>
                    <a:pt x="2742" y="1544"/>
                  </a:lnTo>
                  <a:lnTo>
                    <a:pt x="2774" y="1554"/>
                  </a:lnTo>
                  <a:cubicBezTo>
                    <a:pt x="2791" y="1559"/>
                    <a:pt x="2806" y="1564"/>
                    <a:pt x="2806" y="1564"/>
                  </a:cubicBezTo>
                  <a:cubicBezTo>
                    <a:pt x="2806" y="1564"/>
                    <a:pt x="2811" y="1560"/>
                    <a:pt x="2816" y="1554"/>
                  </a:cubicBezTo>
                  <a:close/>
                  <a:moveTo>
                    <a:pt x="1311" y="1515"/>
                  </a:moveTo>
                  <a:cubicBezTo>
                    <a:pt x="1311" y="1514"/>
                    <a:pt x="1321" y="1493"/>
                    <a:pt x="1332" y="1466"/>
                  </a:cubicBezTo>
                  <a:cubicBezTo>
                    <a:pt x="1368" y="1381"/>
                    <a:pt x="1363" y="1360"/>
                    <a:pt x="1309" y="1366"/>
                  </a:cubicBezTo>
                  <a:cubicBezTo>
                    <a:pt x="1260" y="1371"/>
                    <a:pt x="1228" y="1379"/>
                    <a:pt x="1196" y="1395"/>
                  </a:cubicBezTo>
                  <a:cubicBezTo>
                    <a:pt x="1162" y="1412"/>
                    <a:pt x="1141" y="1434"/>
                    <a:pt x="1134" y="1462"/>
                  </a:cubicBezTo>
                  <a:cubicBezTo>
                    <a:pt x="1129" y="1478"/>
                    <a:pt x="1130" y="1483"/>
                    <a:pt x="1140" y="1498"/>
                  </a:cubicBezTo>
                  <a:cubicBezTo>
                    <a:pt x="1151" y="1516"/>
                    <a:pt x="1153" y="1516"/>
                    <a:pt x="1194" y="1518"/>
                  </a:cubicBezTo>
                  <a:cubicBezTo>
                    <a:pt x="1228" y="1520"/>
                    <a:pt x="1309" y="1517"/>
                    <a:pt x="1311" y="1515"/>
                  </a:cubicBezTo>
                  <a:close/>
                  <a:moveTo>
                    <a:pt x="2530" y="1495"/>
                  </a:moveTo>
                  <a:lnTo>
                    <a:pt x="2530" y="1469"/>
                  </a:lnTo>
                  <a:lnTo>
                    <a:pt x="2290" y="1469"/>
                  </a:lnTo>
                  <a:lnTo>
                    <a:pt x="2049" y="1469"/>
                  </a:lnTo>
                  <a:lnTo>
                    <a:pt x="2034" y="1453"/>
                  </a:lnTo>
                  <a:lnTo>
                    <a:pt x="2018" y="1438"/>
                  </a:lnTo>
                  <a:lnTo>
                    <a:pt x="2018" y="1230"/>
                  </a:lnTo>
                  <a:lnTo>
                    <a:pt x="2018" y="1023"/>
                  </a:lnTo>
                  <a:lnTo>
                    <a:pt x="2034" y="1007"/>
                  </a:lnTo>
                  <a:lnTo>
                    <a:pt x="2049" y="992"/>
                  </a:lnTo>
                  <a:lnTo>
                    <a:pt x="2307" y="992"/>
                  </a:lnTo>
                  <a:lnTo>
                    <a:pt x="2565" y="992"/>
                  </a:lnTo>
                  <a:lnTo>
                    <a:pt x="2581" y="1007"/>
                  </a:lnTo>
                  <a:lnTo>
                    <a:pt x="2597" y="1023"/>
                  </a:lnTo>
                  <a:lnTo>
                    <a:pt x="2595" y="1235"/>
                  </a:lnTo>
                  <a:lnTo>
                    <a:pt x="2594" y="1448"/>
                  </a:lnTo>
                  <a:lnTo>
                    <a:pt x="2778" y="1448"/>
                  </a:lnTo>
                  <a:lnTo>
                    <a:pt x="2962" y="1448"/>
                  </a:lnTo>
                  <a:lnTo>
                    <a:pt x="2962" y="1180"/>
                  </a:lnTo>
                  <a:lnTo>
                    <a:pt x="2962" y="912"/>
                  </a:lnTo>
                  <a:lnTo>
                    <a:pt x="2334" y="912"/>
                  </a:lnTo>
                  <a:lnTo>
                    <a:pt x="1706" y="912"/>
                  </a:lnTo>
                  <a:lnTo>
                    <a:pt x="1706" y="940"/>
                  </a:lnTo>
                  <a:cubicBezTo>
                    <a:pt x="1706" y="984"/>
                    <a:pt x="1702" y="987"/>
                    <a:pt x="1613" y="986"/>
                  </a:cubicBezTo>
                  <a:cubicBezTo>
                    <a:pt x="1572" y="986"/>
                    <a:pt x="1521" y="984"/>
                    <a:pt x="1500" y="981"/>
                  </a:cubicBezTo>
                  <a:cubicBezTo>
                    <a:pt x="1471" y="977"/>
                    <a:pt x="1458" y="978"/>
                    <a:pt x="1449" y="983"/>
                  </a:cubicBezTo>
                  <a:cubicBezTo>
                    <a:pt x="1439" y="988"/>
                    <a:pt x="1443" y="989"/>
                    <a:pt x="1475" y="991"/>
                  </a:cubicBezTo>
                  <a:cubicBezTo>
                    <a:pt x="1516" y="993"/>
                    <a:pt x="1525" y="997"/>
                    <a:pt x="1525" y="1018"/>
                  </a:cubicBezTo>
                  <a:cubicBezTo>
                    <a:pt x="1525" y="1039"/>
                    <a:pt x="1427" y="1274"/>
                    <a:pt x="1413" y="1285"/>
                  </a:cubicBezTo>
                  <a:cubicBezTo>
                    <a:pt x="1403" y="1294"/>
                    <a:pt x="1394" y="1295"/>
                    <a:pt x="1358" y="1293"/>
                  </a:cubicBezTo>
                  <a:cubicBezTo>
                    <a:pt x="1301" y="1289"/>
                    <a:pt x="1264" y="1274"/>
                    <a:pt x="1224" y="1238"/>
                  </a:cubicBezTo>
                  <a:cubicBezTo>
                    <a:pt x="1199" y="1215"/>
                    <a:pt x="1191" y="1210"/>
                    <a:pt x="1188" y="1216"/>
                  </a:cubicBezTo>
                  <a:cubicBezTo>
                    <a:pt x="1187" y="1221"/>
                    <a:pt x="1181" y="1226"/>
                    <a:pt x="1175" y="1228"/>
                  </a:cubicBezTo>
                  <a:cubicBezTo>
                    <a:pt x="1166" y="1231"/>
                    <a:pt x="1165" y="1237"/>
                    <a:pt x="1165" y="1308"/>
                  </a:cubicBezTo>
                  <a:cubicBezTo>
                    <a:pt x="1165" y="1350"/>
                    <a:pt x="1166" y="1384"/>
                    <a:pt x="1168" y="1384"/>
                  </a:cubicBezTo>
                  <a:cubicBezTo>
                    <a:pt x="1169" y="1384"/>
                    <a:pt x="1180" y="1379"/>
                    <a:pt x="1192" y="1373"/>
                  </a:cubicBezTo>
                  <a:cubicBezTo>
                    <a:pt x="1219" y="1359"/>
                    <a:pt x="1273" y="1347"/>
                    <a:pt x="1315" y="1346"/>
                  </a:cubicBezTo>
                  <a:cubicBezTo>
                    <a:pt x="1345" y="1345"/>
                    <a:pt x="1352" y="1346"/>
                    <a:pt x="1361" y="1356"/>
                  </a:cubicBezTo>
                  <a:cubicBezTo>
                    <a:pt x="1381" y="1375"/>
                    <a:pt x="1380" y="1403"/>
                    <a:pt x="1358" y="1456"/>
                  </a:cubicBezTo>
                  <a:cubicBezTo>
                    <a:pt x="1348" y="1482"/>
                    <a:pt x="1338" y="1506"/>
                    <a:pt x="1336" y="1510"/>
                  </a:cubicBezTo>
                  <a:cubicBezTo>
                    <a:pt x="1334" y="1515"/>
                    <a:pt x="1413" y="1517"/>
                    <a:pt x="1712" y="1518"/>
                  </a:cubicBezTo>
                  <a:cubicBezTo>
                    <a:pt x="1920" y="1519"/>
                    <a:pt x="2189" y="1520"/>
                    <a:pt x="2310" y="1521"/>
                  </a:cubicBezTo>
                  <a:lnTo>
                    <a:pt x="2530" y="1522"/>
                  </a:lnTo>
                  <a:lnTo>
                    <a:pt x="2530" y="1495"/>
                  </a:lnTo>
                  <a:close/>
                  <a:moveTo>
                    <a:pt x="1406" y="1439"/>
                  </a:moveTo>
                  <a:cubicBezTo>
                    <a:pt x="1400" y="1426"/>
                    <a:pt x="1399" y="1413"/>
                    <a:pt x="1401" y="1399"/>
                  </a:cubicBezTo>
                  <a:cubicBezTo>
                    <a:pt x="1408" y="1359"/>
                    <a:pt x="1535" y="1016"/>
                    <a:pt x="1547" y="1006"/>
                  </a:cubicBezTo>
                  <a:cubicBezTo>
                    <a:pt x="1557" y="998"/>
                    <a:pt x="1570" y="997"/>
                    <a:pt x="1636" y="997"/>
                  </a:cubicBezTo>
                  <a:cubicBezTo>
                    <a:pt x="1690" y="997"/>
                    <a:pt x="1716" y="999"/>
                    <a:pt x="1721" y="1003"/>
                  </a:cubicBezTo>
                  <a:cubicBezTo>
                    <a:pt x="1725" y="1008"/>
                    <a:pt x="1727" y="1060"/>
                    <a:pt x="1727" y="1205"/>
                  </a:cubicBezTo>
                  <a:cubicBezTo>
                    <a:pt x="1727" y="1413"/>
                    <a:pt x="1726" y="1422"/>
                    <a:pt x="1701" y="1447"/>
                  </a:cubicBezTo>
                  <a:cubicBezTo>
                    <a:pt x="1690" y="1458"/>
                    <a:pt x="1685" y="1458"/>
                    <a:pt x="1552" y="1458"/>
                  </a:cubicBezTo>
                  <a:lnTo>
                    <a:pt x="1414" y="1458"/>
                  </a:lnTo>
                  <a:lnTo>
                    <a:pt x="1406" y="1439"/>
                  </a:lnTo>
                  <a:close/>
                  <a:moveTo>
                    <a:pt x="1679" y="1437"/>
                  </a:moveTo>
                  <a:cubicBezTo>
                    <a:pt x="1685" y="1434"/>
                    <a:pt x="1694" y="1424"/>
                    <a:pt x="1699" y="1414"/>
                  </a:cubicBezTo>
                  <a:cubicBezTo>
                    <a:pt x="1707" y="1399"/>
                    <a:pt x="1709" y="1377"/>
                    <a:pt x="1710" y="1213"/>
                  </a:cubicBezTo>
                  <a:cubicBezTo>
                    <a:pt x="1711" y="1076"/>
                    <a:pt x="1710" y="1026"/>
                    <a:pt x="1705" y="1021"/>
                  </a:cubicBezTo>
                  <a:cubicBezTo>
                    <a:pt x="1701" y="1015"/>
                    <a:pt x="1684" y="1013"/>
                    <a:pt x="1637" y="1013"/>
                  </a:cubicBezTo>
                  <a:cubicBezTo>
                    <a:pt x="1585" y="1013"/>
                    <a:pt x="1572" y="1015"/>
                    <a:pt x="1563" y="1022"/>
                  </a:cubicBezTo>
                  <a:cubicBezTo>
                    <a:pt x="1552" y="1032"/>
                    <a:pt x="1427" y="1367"/>
                    <a:pt x="1421" y="1403"/>
                  </a:cubicBezTo>
                  <a:cubicBezTo>
                    <a:pt x="1419" y="1412"/>
                    <a:pt x="1421" y="1425"/>
                    <a:pt x="1424" y="1431"/>
                  </a:cubicBezTo>
                  <a:cubicBezTo>
                    <a:pt x="1430" y="1442"/>
                    <a:pt x="1433" y="1442"/>
                    <a:pt x="1550" y="1442"/>
                  </a:cubicBezTo>
                  <a:cubicBezTo>
                    <a:pt x="1622" y="1442"/>
                    <a:pt x="1673" y="1440"/>
                    <a:pt x="1679" y="1437"/>
                  </a:cubicBezTo>
                  <a:close/>
                  <a:moveTo>
                    <a:pt x="1500" y="1282"/>
                  </a:moveTo>
                  <a:cubicBezTo>
                    <a:pt x="1487" y="1269"/>
                    <a:pt x="1494" y="1236"/>
                    <a:pt x="1531" y="1140"/>
                  </a:cubicBezTo>
                  <a:cubicBezTo>
                    <a:pt x="1551" y="1087"/>
                    <a:pt x="1571" y="1040"/>
                    <a:pt x="1574" y="1036"/>
                  </a:cubicBezTo>
                  <a:cubicBezTo>
                    <a:pt x="1579" y="1030"/>
                    <a:pt x="1595" y="1029"/>
                    <a:pt x="1642" y="1030"/>
                  </a:cubicBezTo>
                  <a:lnTo>
                    <a:pt x="1703" y="1032"/>
                  </a:lnTo>
                  <a:lnTo>
                    <a:pt x="1703" y="1141"/>
                  </a:lnTo>
                  <a:cubicBezTo>
                    <a:pt x="1703" y="1244"/>
                    <a:pt x="1702" y="1252"/>
                    <a:pt x="1692" y="1262"/>
                  </a:cubicBezTo>
                  <a:cubicBezTo>
                    <a:pt x="1684" y="1271"/>
                    <a:pt x="1668" y="1274"/>
                    <a:pt x="1597" y="1281"/>
                  </a:cubicBezTo>
                  <a:cubicBezTo>
                    <a:pt x="1550" y="1285"/>
                    <a:pt x="1511" y="1289"/>
                    <a:pt x="1509" y="1289"/>
                  </a:cubicBezTo>
                  <a:cubicBezTo>
                    <a:pt x="1508" y="1289"/>
                    <a:pt x="1503" y="1286"/>
                    <a:pt x="1500" y="1282"/>
                  </a:cubicBezTo>
                  <a:close/>
                  <a:moveTo>
                    <a:pt x="1596" y="1260"/>
                  </a:moveTo>
                  <a:cubicBezTo>
                    <a:pt x="1650" y="1255"/>
                    <a:pt x="1672" y="1251"/>
                    <a:pt x="1678" y="1244"/>
                  </a:cubicBezTo>
                  <a:cubicBezTo>
                    <a:pt x="1686" y="1237"/>
                    <a:pt x="1687" y="1222"/>
                    <a:pt x="1687" y="1141"/>
                  </a:cubicBezTo>
                  <a:lnTo>
                    <a:pt x="1687" y="1047"/>
                  </a:lnTo>
                  <a:lnTo>
                    <a:pt x="1642" y="1046"/>
                  </a:lnTo>
                  <a:cubicBezTo>
                    <a:pt x="1608" y="1045"/>
                    <a:pt x="1594" y="1046"/>
                    <a:pt x="1590" y="1052"/>
                  </a:cubicBezTo>
                  <a:cubicBezTo>
                    <a:pt x="1587" y="1056"/>
                    <a:pt x="1568" y="1100"/>
                    <a:pt x="1549" y="1151"/>
                  </a:cubicBezTo>
                  <a:cubicBezTo>
                    <a:pt x="1517" y="1236"/>
                    <a:pt x="1509" y="1268"/>
                    <a:pt x="1519" y="1267"/>
                  </a:cubicBezTo>
                  <a:cubicBezTo>
                    <a:pt x="1521" y="1267"/>
                    <a:pt x="1556" y="1264"/>
                    <a:pt x="1596" y="1260"/>
                  </a:cubicBezTo>
                  <a:close/>
                  <a:moveTo>
                    <a:pt x="1789" y="1274"/>
                  </a:moveTo>
                  <a:cubicBezTo>
                    <a:pt x="1781" y="1265"/>
                    <a:pt x="1780" y="1249"/>
                    <a:pt x="1780" y="1153"/>
                  </a:cubicBezTo>
                  <a:cubicBezTo>
                    <a:pt x="1780" y="1051"/>
                    <a:pt x="1781" y="1040"/>
                    <a:pt x="1790" y="1032"/>
                  </a:cubicBezTo>
                  <a:cubicBezTo>
                    <a:pt x="1798" y="1025"/>
                    <a:pt x="1812" y="1024"/>
                    <a:pt x="1871" y="1024"/>
                  </a:cubicBezTo>
                  <a:cubicBezTo>
                    <a:pt x="1934" y="1024"/>
                    <a:pt x="1944" y="1025"/>
                    <a:pt x="1951" y="1033"/>
                  </a:cubicBezTo>
                  <a:cubicBezTo>
                    <a:pt x="1959" y="1042"/>
                    <a:pt x="1960" y="1058"/>
                    <a:pt x="1960" y="1154"/>
                  </a:cubicBezTo>
                  <a:cubicBezTo>
                    <a:pt x="1960" y="1256"/>
                    <a:pt x="1959" y="1267"/>
                    <a:pt x="1950" y="1275"/>
                  </a:cubicBezTo>
                  <a:cubicBezTo>
                    <a:pt x="1942" y="1282"/>
                    <a:pt x="1928" y="1283"/>
                    <a:pt x="1869" y="1283"/>
                  </a:cubicBezTo>
                  <a:cubicBezTo>
                    <a:pt x="1806" y="1283"/>
                    <a:pt x="1796" y="1282"/>
                    <a:pt x="1789" y="1274"/>
                  </a:cubicBezTo>
                  <a:close/>
                  <a:moveTo>
                    <a:pt x="1935" y="1259"/>
                  </a:moveTo>
                  <a:cubicBezTo>
                    <a:pt x="1943" y="1251"/>
                    <a:pt x="1944" y="1240"/>
                    <a:pt x="1944" y="1157"/>
                  </a:cubicBezTo>
                  <a:cubicBezTo>
                    <a:pt x="1944" y="1035"/>
                    <a:pt x="1947" y="1040"/>
                    <a:pt x="1872" y="1040"/>
                  </a:cubicBezTo>
                  <a:cubicBezTo>
                    <a:pt x="1793" y="1040"/>
                    <a:pt x="1796" y="1036"/>
                    <a:pt x="1796" y="1154"/>
                  </a:cubicBezTo>
                  <a:cubicBezTo>
                    <a:pt x="1796" y="1273"/>
                    <a:pt x="1792" y="1267"/>
                    <a:pt x="1869" y="1267"/>
                  </a:cubicBezTo>
                  <a:cubicBezTo>
                    <a:pt x="1914" y="1267"/>
                    <a:pt x="1927" y="1266"/>
                    <a:pt x="1935" y="1259"/>
                  </a:cubicBezTo>
                  <a:close/>
                  <a:moveTo>
                    <a:pt x="3015" y="1507"/>
                  </a:moveTo>
                  <a:lnTo>
                    <a:pt x="3054" y="1492"/>
                  </a:lnTo>
                  <a:lnTo>
                    <a:pt x="3040" y="1478"/>
                  </a:lnTo>
                  <a:lnTo>
                    <a:pt x="3026" y="1464"/>
                  </a:lnTo>
                  <a:lnTo>
                    <a:pt x="2798" y="1464"/>
                  </a:lnTo>
                  <a:lnTo>
                    <a:pt x="2569" y="1464"/>
                  </a:lnTo>
                  <a:lnTo>
                    <a:pt x="2557" y="1476"/>
                  </a:lnTo>
                  <a:cubicBezTo>
                    <a:pt x="2542" y="1491"/>
                    <a:pt x="2544" y="1510"/>
                    <a:pt x="2561" y="1517"/>
                  </a:cubicBezTo>
                  <a:cubicBezTo>
                    <a:pt x="2567" y="1519"/>
                    <a:pt x="2663" y="1521"/>
                    <a:pt x="2774" y="1521"/>
                  </a:cubicBezTo>
                  <a:lnTo>
                    <a:pt x="2975" y="1521"/>
                  </a:lnTo>
                  <a:lnTo>
                    <a:pt x="3015" y="1506"/>
                  </a:lnTo>
                  <a:lnTo>
                    <a:pt x="3015" y="1507"/>
                  </a:lnTo>
                  <a:close/>
                  <a:moveTo>
                    <a:pt x="1117" y="1501"/>
                  </a:moveTo>
                  <a:cubicBezTo>
                    <a:pt x="1105" y="1477"/>
                    <a:pt x="1117" y="1425"/>
                    <a:pt x="1141" y="1406"/>
                  </a:cubicBezTo>
                  <a:cubicBezTo>
                    <a:pt x="1148" y="1400"/>
                    <a:pt x="1149" y="1385"/>
                    <a:pt x="1149" y="1317"/>
                  </a:cubicBezTo>
                  <a:lnTo>
                    <a:pt x="1149" y="1236"/>
                  </a:lnTo>
                  <a:lnTo>
                    <a:pt x="1132" y="1239"/>
                  </a:lnTo>
                  <a:cubicBezTo>
                    <a:pt x="1065" y="1252"/>
                    <a:pt x="936" y="1312"/>
                    <a:pt x="896" y="1350"/>
                  </a:cubicBezTo>
                  <a:cubicBezTo>
                    <a:pt x="867" y="1378"/>
                    <a:pt x="861" y="1397"/>
                    <a:pt x="873" y="1421"/>
                  </a:cubicBezTo>
                  <a:cubicBezTo>
                    <a:pt x="887" y="1446"/>
                    <a:pt x="970" y="1482"/>
                    <a:pt x="1056" y="1501"/>
                  </a:cubicBezTo>
                  <a:cubicBezTo>
                    <a:pt x="1120" y="1514"/>
                    <a:pt x="1124" y="1514"/>
                    <a:pt x="1117" y="1501"/>
                  </a:cubicBezTo>
                  <a:close/>
                  <a:moveTo>
                    <a:pt x="3164" y="1451"/>
                  </a:moveTo>
                  <a:cubicBezTo>
                    <a:pt x="3215" y="1432"/>
                    <a:pt x="3324" y="1392"/>
                    <a:pt x="3407" y="1362"/>
                  </a:cubicBezTo>
                  <a:cubicBezTo>
                    <a:pt x="3490" y="1331"/>
                    <a:pt x="3578" y="1300"/>
                    <a:pt x="3601" y="1293"/>
                  </a:cubicBezTo>
                  <a:lnTo>
                    <a:pt x="3643" y="1280"/>
                  </a:lnTo>
                  <a:lnTo>
                    <a:pt x="3645" y="1096"/>
                  </a:lnTo>
                  <a:lnTo>
                    <a:pt x="3646" y="912"/>
                  </a:lnTo>
                  <a:lnTo>
                    <a:pt x="3312" y="912"/>
                  </a:lnTo>
                  <a:lnTo>
                    <a:pt x="2978" y="912"/>
                  </a:lnTo>
                  <a:lnTo>
                    <a:pt x="2978" y="1180"/>
                  </a:lnTo>
                  <a:lnTo>
                    <a:pt x="2978" y="1448"/>
                  </a:lnTo>
                  <a:lnTo>
                    <a:pt x="3009" y="1448"/>
                  </a:lnTo>
                  <a:cubicBezTo>
                    <a:pt x="3042" y="1448"/>
                    <a:pt x="3068" y="1461"/>
                    <a:pt x="3068" y="1477"/>
                  </a:cubicBezTo>
                  <a:cubicBezTo>
                    <a:pt x="3068" y="1481"/>
                    <a:pt x="3069" y="1485"/>
                    <a:pt x="3070" y="1485"/>
                  </a:cubicBezTo>
                  <a:cubicBezTo>
                    <a:pt x="3071" y="1485"/>
                    <a:pt x="3113" y="1470"/>
                    <a:pt x="3164" y="1451"/>
                  </a:cubicBezTo>
                  <a:close/>
                  <a:moveTo>
                    <a:pt x="3150" y="1288"/>
                  </a:moveTo>
                  <a:cubicBezTo>
                    <a:pt x="3144" y="1284"/>
                    <a:pt x="3138" y="1279"/>
                    <a:pt x="3136" y="1276"/>
                  </a:cubicBezTo>
                  <a:cubicBezTo>
                    <a:pt x="3134" y="1273"/>
                    <a:pt x="3132" y="1223"/>
                    <a:pt x="3132" y="1166"/>
                  </a:cubicBezTo>
                  <a:cubicBezTo>
                    <a:pt x="3132" y="1064"/>
                    <a:pt x="3132" y="1061"/>
                    <a:pt x="3143" y="1053"/>
                  </a:cubicBezTo>
                  <a:cubicBezTo>
                    <a:pt x="3161" y="1041"/>
                    <a:pt x="3445" y="1041"/>
                    <a:pt x="3457" y="1053"/>
                  </a:cubicBezTo>
                  <a:cubicBezTo>
                    <a:pt x="3464" y="1060"/>
                    <a:pt x="3466" y="1077"/>
                    <a:pt x="3466" y="1156"/>
                  </a:cubicBezTo>
                  <a:cubicBezTo>
                    <a:pt x="3466" y="1243"/>
                    <a:pt x="3465" y="1251"/>
                    <a:pt x="3455" y="1260"/>
                  </a:cubicBezTo>
                  <a:cubicBezTo>
                    <a:pt x="3446" y="1268"/>
                    <a:pt x="3421" y="1271"/>
                    <a:pt x="3308" y="1281"/>
                  </a:cubicBezTo>
                  <a:cubicBezTo>
                    <a:pt x="3147" y="1296"/>
                    <a:pt x="3163" y="1295"/>
                    <a:pt x="3150" y="1288"/>
                  </a:cubicBezTo>
                  <a:close/>
                  <a:moveTo>
                    <a:pt x="3324" y="1259"/>
                  </a:moveTo>
                  <a:cubicBezTo>
                    <a:pt x="3402" y="1252"/>
                    <a:pt x="3437" y="1247"/>
                    <a:pt x="3442" y="1242"/>
                  </a:cubicBezTo>
                  <a:cubicBezTo>
                    <a:pt x="3454" y="1231"/>
                    <a:pt x="3453" y="1081"/>
                    <a:pt x="3441" y="1069"/>
                  </a:cubicBezTo>
                  <a:cubicBezTo>
                    <a:pt x="3434" y="1062"/>
                    <a:pt x="3414" y="1061"/>
                    <a:pt x="3301" y="1061"/>
                  </a:cubicBezTo>
                  <a:cubicBezTo>
                    <a:pt x="3176" y="1061"/>
                    <a:pt x="3168" y="1061"/>
                    <a:pt x="3158" y="1071"/>
                  </a:cubicBezTo>
                  <a:cubicBezTo>
                    <a:pt x="3148" y="1081"/>
                    <a:pt x="3148" y="1089"/>
                    <a:pt x="3148" y="1171"/>
                  </a:cubicBezTo>
                  <a:cubicBezTo>
                    <a:pt x="3148" y="1235"/>
                    <a:pt x="3149" y="1262"/>
                    <a:pt x="3154" y="1267"/>
                  </a:cubicBezTo>
                  <a:cubicBezTo>
                    <a:pt x="3159" y="1272"/>
                    <a:pt x="3169" y="1273"/>
                    <a:pt x="3187" y="1271"/>
                  </a:cubicBezTo>
                  <a:cubicBezTo>
                    <a:pt x="3202" y="1269"/>
                    <a:pt x="3264" y="1264"/>
                    <a:pt x="3324" y="1259"/>
                  </a:cubicBezTo>
                  <a:close/>
                  <a:moveTo>
                    <a:pt x="2559" y="1445"/>
                  </a:moveTo>
                  <a:cubicBezTo>
                    <a:pt x="2567" y="1441"/>
                    <a:pt x="2575" y="1432"/>
                    <a:pt x="2577" y="1425"/>
                  </a:cubicBezTo>
                  <a:cubicBezTo>
                    <a:pt x="2581" y="1410"/>
                    <a:pt x="2581" y="1051"/>
                    <a:pt x="2577" y="1035"/>
                  </a:cubicBezTo>
                  <a:cubicBezTo>
                    <a:pt x="2570" y="1009"/>
                    <a:pt x="2562" y="1008"/>
                    <a:pt x="2309" y="1008"/>
                  </a:cubicBezTo>
                  <a:cubicBezTo>
                    <a:pt x="2180" y="1008"/>
                    <a:pt x="2069" y="1009"/>
                    <a:pt x="2062" y="1011"/>
                  </a:cubicBezTo>
                  <a:cubicBezTo>
                    <a:pt x="2036" y="1018"/>
                    <a:pt x="2034" y="1030"/>
                    <a:pt x="2035" y="1231"/>
                  </a:cubicBezTo>
                  <a:cubicBezTo>
                    <a:pt x="2035" y="1334"/>
                    <a:pt x="2037" y="1423"/>
                    <a:pt x="2039" y="1428"/>
                  </a:cubicBezTo>
                  <a:cubicBezTo>
                    <a:pt x="2048" y="1452"/>
                    <a:pt x="2056" y="1453"/>
                    <a:pt x="2306" y="1453"/>
                  </a:cubicBezTo>
                  <a:cubicBezTo>
                    <a:pt x="2504" y="1453"/>
                    <a:pt x="2546" y="1452"/>
                    <a:pt x="2559" y="1445"/>
                  </a:cubicBezTo>
                  <a:close/>
                  <a:moveTo>
                    <a:pt x="2064" y="1274"/>
                  </a:moveTo>
                  <a:cubicBezTo>
                    <a:pt x="2057" y="1265"/>
                    <a:pt x="2056" y="1249"/>
                    <a:pt x="2056" y="1155"/>
                  </a:cubicBezTo>
                  <a:cubicBezTo>
                    <a:pt x="2056" y="1057"/>
                    <a:pt x="2056" y="1046"/>
                    <a:pt x="2065" y="1038"/>
                  </a:cubicBezTo>
                  <a:cubicBezTo>
                    <a:pt x="2074" y="1030"/>
                    <a:pt x="2089" y="1029"/>
                    <a:pt x="2176" y="1029"/>
                  </a:cubicBezTo>
                  <a:cubicBezTo>
                    <a:pt x="2267" y="1029"/>
                    <a:pt x="2277" y="1030"/>
                    <a:pt x="2285" y="1039"/>
                  </a:cubicBezTo>
                  <a:cubicBezTo>
                    <a:pt x="2293" y="1047"/>
                    <a:pt x="2294" y="1063"/>
                    <a:pt x="2294" y="1157"/>
                  </a:cubicBezTo>
                  <a:cubicBezTo>
                    <a:pt x="2294" y="1256"/>
                    <a:pt x="2293" y="1267"/>
                    <a:pt x="2284" y="1275"/>
                  </a:cubicBezTo>
                  <a:cubicBezTo>
                    <a:pt x="2276" y="1282"/>
                    <a:pt x="2260" y="1283"/>
                    <a:pt x="2174" y="1283"/>
                  </a:cubicBezTo>
                  <a:cubicBezTo>
                    <a:pt x="2083" y="1283"/>
                    <a:pt x="2072" y="1282"/>
                    <a:pt x="2064" y="1274"/>
                  </a:cubicBezTo>
                  <a:close/>
                  <a:moveTo>
                    <a:pt x="2266" y="1259"/>
                  </a:moveTo>
                  <a:cubicBezTo>
                    <a:pt x="2278" y="1251"/>
                    <a:pt x="2278" y="1248"/>
                    <a:pt x="2278" y="1156"/>
                  </a:cubicBezTo>
                  <a:cubicBezTo>
                    <a:pt x="2278" y="1037"/>
                    <a:pt x="2286" y="1045"/>
                    <a:pt x="2173" y="1045"/>
                  </a:cubicBezTo>
                  <a:cubicBezTo>
                    <a:pt x="2104" y="1045"/>
                    <a:pt x="2089" y="1046"/>
                    <a:pt x="2081" y="1054"/>
                  </a:cubicBezTo>
                  <a:cubicBezTo>
                    <a:pt x="2072" y="1061"/>
                    <a:pt x="2071" y="1072"/>
                    <a:pt x="2071" y="1155"/>
                  </a:cubicBezTo>
                  <a:cubicBezTo>
                    <a:pt x="2071" y="1234"/>
                    <a:pt x="2073" y="1250"/>
                    <a:pt x="2080" y="1258"/>
                  </a:cubicBezTo>
                  <a:cubicBezTo>
                    <a:pt x="2088" y="1266"/>
                    <a:pt x="2098" y="1267"/>
                    <a:pt x="2172" y="1267"/>
                  </a:cubicBezTo>
                  <a:cubicBezTo>
                    <a:pt x="2238" y="1267"/>
                    <a:pt x="2257" y="1266"/>
                    <a:pt x="2266" y="1259"/>
                  </a:cubicBezTo>
                  <a:close/>
                  <a:moveTo>
                    <a:pt x="2351" y="1274"/>
                  </a:moveTo>
                  <a:cubicBezTo>
                    <a:pt x="2343" y="1265"/>
                    <a:pt x="2342" y="1249"/>
                    <a:pt x="2342" y="1155"/>
                  </a:cubicBezTo>
                  <a:cubicBezTo>
                    <a:pt x="2342" y="1057"/>
                    <a:pt x="2343" y="1046"/>
                    <a:pt x="2352" y="1038"/>
                  </a:cubicBezTo>
                  <a:cubicBezTo>
                    <a:pt x="2360" y="1030"/>
                    <a:pt x="2375" y="1029"/>
                    <a:pt x="2457" y="1029"/>
                  </a:cubicBezTo>
                  <a:cubicBezTo>
                    <a:pt x="2543" y="1029"/>
                    <a:pt x="2553" y="1030"/>
                    <a:pt x="2561" y="1039"/>
                  </a:cubicBezTo>
                  <a:cubicBezTo>
                    <a:pt x="2569" y="1047"/>
                    <a:pt x="2570" y="1063"/>
                    <a:pt x="2570" y="1157"/>
                  </a:cubicBezTo>
                  <a:cubicBezTo>
                    <a:pt x="2570" y="1256"/>
                    <a:pt x="2569" y="1267"/>
                    <a:pt x="2560" y="1275"/>
                  </a:cubicBezTo>
                  <a:cubicBezTo>
                    <a:pt x="2552" y="1282"/>
                    <a:pt x="2536" y="1283"/>
                    <a:pt x="2455" y="1283"/>
                  </a:cubicBezTo>
                  <a:cubicBezTo>
                    <a:pt x="2369" y="1283"/>
                    <a:pt x="2358" y="1282"/>
                    <a:pt x="2351" y="1274"/>
                  </a:cubicBezTo>
                  <a:close/>
                  <a:moveTo>
                    <a:pt x="2544" y="1259"/>
                  </a:moveTo>
                  <a:cubicBezTo>
                    <a:pt x="2553" y="1251"/>
                    <a:pt x="2554" y="1240"/>
                    <a:pt x="2554" y="1157"/>
                  </a:cubicBezTo>
                  <a:cubicBezTo>
                    <a:pt x="2554" y="1078"/>
                    <a:pt x="2553" y="1063"/>
                    <a:pt x="2545" y="1055"/>
                  </a:cubicBezTo>
                  <a:cubicBezTo>
                    <a:pt x="2537" y="1046"/>
                    <a:pt x="2527" y="1045"/>
                    <a:pt x="2459" y="1045"/>
                  </a:cubicBezTo>
                  <a:cubicBezTo>
                    <a:pt x="2351" y="1045"/>
                    <a:pt x="2358" y="1037"/>
                    <a:pt x="2358" y="1156"/>
                  </a:cubicBezTo>
                  <a:cubicBezTo>
                    <a:pt x="2358" y="1275"/>
                    <a:pt x="2351" y="1267"/>
                    <a:pt x="2458" y="1267"/>
                  </a:cubicBezTo>
                  <a:cubicBezTo>
                    <a:pt x="2522" y="1267"/>
                    <a:pt x="2536" y="1266"/>
                    <a:pt x="2544" y="1259"/>
                  </a:cubicBezTo>
                  <a:close/>
                  <a:moveTo>
                    <a:pt x="1403" y="1265"/>
                  </a:moveTo>
                  <a:cubicBezTo>
                    <a:pt x="1406" y="1261"/>
                    <a:pt x="1415" y="1244"/>
                    <a:pt x="1422" y="1227"/>
                  </a:cubicBezTo>
                  <a:cubicBezTo>
                    <a:pt x="1428" y="1210"/>
                    <a:pt x="1450" y="1158"/>
                    <a:pt x="1469" y="1112"/>
                  </a:cubicBezTo>
                  <a:cubicBezTo>
                    <a:pt x="1488" y="1067"/>
                    <a:pt x="1504" y="1024"/>
                    <a:pt x="1504" y="1018"/>
                  </a:cubicBezTo>
                  <a:cubicBezTo>
                    <a:pt x="1504" y="1008"/>
                    <a:pt x="1501" y="1007"/>
                    <a:pt x="1460" y="1009"/>
                  </a:cubicBezTo>
                  <a:lnTo>
                    <a:pt x="1415" y="1010"/>
                  </a:lnTo>
                  <a:lnTo>
                    <a:pt x="1314" y="1100"/>
                  </a:lnTo>
                  <a:cubicBezTo>
                    <a:pt x="1258" y="1151"/>
                    <a:pt x="1214" y="1194"/>
                    <a:pt x="1214" y="1199"/>
                  </a:cubicBezTo>
                  <a:cubicBezTo>
                    <a:pt x="1216" y="1211"/>
                    <a:pt x="1279" y="1256"/>
                    <a:pt x="1307" y="1264"/>
                  </a:cubicBezTo>
                  <a:cubicBezTo>
                    <a:pt x="1340" y="1275"/>
                    <a:pt x="1395" y="1275"/>
                    <a:pt x="1403" y="1265"/>
                  </a:cubicBezTo>
                  <a:close/>
                  <a:moveTo>
                    <a:pt x="3723" y="1260"/>
                  </a:moveTo>
                  <a:cubicBezTo>
                    <a:pt x="3755" y="1253"/>
                    <a:pt x="3807" y="1246"/>
                    <a:pt x="3839" y="1244"/>
                  </a:cubicBezTo>
                  <a:cubicBezTo>
                    <a:pt x="3977" y="1236"/>
                    <a:pt x="4224" y="1208"/>
                    <a:pt x="4409" y="1180"/>
                  </a:cubicBezTo>
                  <a:cubicBezTo>
                    <a:pt x="4584" y="1153"/>
                    <a:pt x="4873" y="1096"/>
                    <a:pt x="4883" y="1087"/>
                  </a:cubicBezTo>
                  <a:cubicBezTo>
                    <a:pt x="4886" y="1085"/>
                    <a:pt x="4876" y="1081"/>
                    <a:pt x="4862" y="1079"/>
                  </a:cubicBezTo>
                  <a:cubicBezTo>
                    <a:pt x="4820" y="1073"/>
                    <a:pt x="4799" y="1067"/>
                    <a:pt x="4789" y="1056"/>
                  </a:cubicBezTo>
                  <a:cubicBezTo>
                    <a:pt x="4769" y="1034"/>
                    <a:pt x="4789" y="1015"/>
                    <a:pt x="4847" y="1003"/>
                  </a:cubicBezTo>
                  <a:cubicBezTo>
                    <a:pt x="4864" y="999"/>
                    <a:pt x="4898" y="987"/>
                    <a:pt x="4923" y="975"/>
                  </a:cubicBezTo>
                  <a:cubicBezTo>
                    <a:pt x="4995" y="942"/>
                    <a:pt x="5025" y="949"/>
                    <a:pt x="5035" y="1002"/>
                  </a:cubicBezTo>
                  <a:cubicBezTo>
                    <a:pt x="5038" y="1017"/>
                    <a:pt x="5039" y="1032"/>
                    <a:pt x="5038" y="1034"/>
                  </a:cubicBezTo>
                  <a:cubicBezTo>
                    <a:pt x="5030" y="1046"/>
                    <a:pt x="5057" y="1042"/>
                    <a:pt x="5110" y="1024"/>
                  </a:cubicBezTo>
                  <a:cubicBezTo>
                    <a:pt x="5142" y="1013"/>
                    <a:pt x="5170" y="1002"/>
                    <a:pt x="5172" y="1000"/>
                  </a:cubicBezTo>
                  <a:cubicBezTo>
                    <a:pt x="5173" y="998"/>
                    <a:pt x="5167" y="989"/>
                    <a:pt x="5158" y="980"/>
                  </a:cubicBezTo>
                  <a:cubicBezTo>
                    <a:pt x="5143" y="965"/>
                    <a:pt x="5141" y="958"/>
                    <a:pt x="5141" y="935"/>
                  </a:cubicBezTo>
                  <a:lnTo>
                    <a:pt x="5141" y="907"/>
                  </a:lnTo>
                  <a:lnTo>
                    <a:pt x="5278" y="725"/>
                  </a:lnTo>
                  <a:cubicBezTo>
                    <a:pt x="5353" y="626"/>
                    <a:pt x="5416" y="541"/>
                    <a:pt x="5418" y="537"/>
                  </a:cubicBezTo>
                  <a:cubicBezTo>
                    <a:pt x="5421" y="533"/>
                    <a:pt x="5416" y="533"/>
                    <a:pt x="5400" y="539"/>
                  </a:cubicBezTo>
                  <a:cubicBezTo>
                    <a:pt x="5360" y="553"/>
                    <a:pt x="5288" y="564"/>
                    <a:pt x="5256" y="560"/>
                  </a:cubicBezTo>
                  <a:cubicBezTo>
                    <a:pt x="5213" y="556"/>
                    <a:pt x="5181" y="541"/>
                    <a:pt x="5170" y="520"/>
                  </a:cubicBezTo>
                  <a:cubicBezTo>
                    <a:pt x="5166" y="511"/>
                    <a:pt x="5161" y="504"/>
                    <a:pt x="5159" y="504"/>
                  </a:cubicBezTo>
                  <a:cubicBezTo>
                    <a:pt x="5156" y="504"/>
                    <a:pt x="4837" y="781"/>
                    <a:pt x="4803" y="812"/>
                  </a:cubicBezTo>
                  <a:cubicBezTo>
                    <a:pt x="4766" y="848"/>
                    <a:pt x="4736" y="860"/>
                    <a:pt x="4680" y="863"/>
                  </a:cubicBezTo>
                  <a:cubicBezTo>
                    <a:pt x="4641" y="865"/>
                    <a:pt x="3976" y="845"/>
                    <a:pt x="3740" y="835"/>
                  </a:cubicBezTo>
                  <a:lnTo>
                    <a:pt x="3662" y="832"/>
                  </a:lnTo>
                  <a:lnTo>
                    <a:pt x="3662" y="866"/>
                  </a:lnTo>
                  <a:lnTo>
                    <a:pt x="3662" y="901"/>
                  </a:lnTo>
                  <a:lnTo>
                    <a:pt x="3727" y="904"/>
                  </a:lnTo>
                  <a:cubicBezTo>
                    <a:pt x="3777" y="906"/>
                    <a:pt x="4878" y="939"/>
                    <a:pt x="4906" y="939"/>
                  </a:cubicBezTo>
                  <a:cubicBezTo>
                    <a:pt x="4910" y="939"/>
                    <a:pt x="4913" y="944"/>
                    <a:pt x="4913" y="950"/>
                  </a:cubicBezTo>
                  <a:cubicBezTo>
                    <a:pt x="4913" y="961"/>
                    <a:pt x="4912" y="961"/>
                    <a:pt x="4832" y="958"/>
                  </a:cubicBezTo>
                  <a:cubicBezTo>
                    <a:pt x="4771" y="955"/>
                    <a:pt x="3691" y="923"/>
                    <a:pt x="3666" y="923"/>
                  </a:cubicBezTo>
                  <a:cubicBezTo>
                    <a:pt x="3664" y="923"/>
                    <a:pt x="3662" y="1002"/>
                    <a:pt x="3662" y="1098"/>
                  </a:cubicBezTo>
                  <a:cubicBezTo>
                    <a:pt x="3662" y="1194"/>
                    <a:pt x="3663" y="1273"/>
                    <a:pt x="3664" y="1273"/>
                  </a:cubicBezTo>
                  <a:cubicBezTo>
                    <a:pt x="3665" y="1273"/>
                    <a:pt x="3692" y="1267"/>
                    <a:pt x="3723" y="1260"/>
                  </a:cubicBezTo>
                  <a:close/>
                  <a:moveTo>
                    <a:pt x="4976" y="1056"/>
                  </a:moveTo>
                  <a:cubicBezTo>
                    <a:pt x="5006" y="1050"/>
                    <a:pt x="5011" y="1044"/>
                    <a:pt x="5011" y="1015"/>
                  </a:cubicBezTo>
                  <a:cubicBezTo>
                    <a:pt x="5011" y="969"/>
                    <a:pt x="4988" y="970"/>
                    <a:pt x="4894" y="1020"/>
                  </a:cubicBezTo>
                  <a:cubicBezTo>
                    <a:pt x="4886" y="1025"/>
                    <a:pt x="4868" y="1029"/>
                    <a:pt x="4856" y="1029"/>
                  </a:cubicBezTo>
                  <a:cubicBezTo>
                    <a:pt x="4844" y="1029"/>
                    <a:pt x="4828" y="1031"/>
                    <a:pt x="4820" y="1034"/>
                  </a:cubicBezTo>
                  <a:cubicBezTo>
                    <a:pt x="4795" y="1044"/>
                    <a:pt x="4813" y="1052"/>
                    <a:pt x="4864" y="1056"/>
                  </a:cubicBezTo>
                  <a:cubicBezTo>
                    <a:pt x="4936" y="1061"/>
                    <a:pt x="4951" y="1061"/>
                    <a:pt x="4976" y="1056"/>
                  </a:cubicBezTo>
                  <a:close/>
                  <a:moveTo>
                    <a:pt x="1680" y="962"/>
                  </a:moveTo>
                  <a:cubicBezTo>
                    <a:pt x="1686" y="956"/>
                    <a:pt x="1690" y="946"/>
                    <a:pt x="1690" y="933"/>
                  </a:cubicBezTo>
                  <a:lnTo>
                    <a:pt x="1690" y="912"/>
                  </a:lnTo>
                  <a:lnTo>
                    <a:pt x="1657" y="912"/>
                  </a:lnTo>
                  <a:cubicBezTo>
                    <a:pt x="1638" y="912"/>
                    <a:pt x="1609" y="916"/>
                    <a:pt x="1591" y="920"/>
                  </a:cubicBezTo>
                  <a:cubicBezTo>
                    <a:pt x="1552" y="929"/>
                    <a:pt x="1487" y="955"/>
                    <a:pt x="1491" y="959"/>
                  </a:cubicBezTo>
                  <a:cubicBezTo>
                    <a:pt x="1492" y="961"/>
                    <a:pt x="1531" y="963"/>
                    <a:pt x="1577" y="965"/>
                  </a:cubicBezTo>
                  <a:cubicBezTo>
                    <a:pt x="1623" y="967"/>
                    <a:pt x="1663" y="969"/>
                    <a:pt x="1665" y="970"/>
                  </a:cubicBezTo>
                  <a:cubicBezTo>
                    <a:pt x="1668" y="970"/>
                    <a:pt x="1675" y="967"/>
                    <a:pt x="1680" y="962"/>
                  </a:cubicBezTo>
                  <a:close/>
                  <a:moveTo>
                    <a:pt x="3332" y="882"/>
                  </a:moveTo>
                  <a:cubicBezTo>
                    <a:pt x="3307" y="855"/>
                    <a:pt x="3303" y="816"/>
                    <a:pt x="3322" y="781"/>
                  </a:cubicBezTo>
                  <a:cubicBezTo>
                    <a:pt x="3329" y="768"/>
                    <a:pt x="3364" y="748"/>
                    <a:pt x="3379" y="748"/>
                  </a:cubicBezTo>
                  <a:cubicBezTo>
                    <a:pt x="3400" y="748"/>
                    <a:pt x="3379" y="743"/>
                    <a:pt x="3304" y="730"/>
                  </a:cubicBezTo>
                  <a:cubicBezTo>
                    <a:pt x="3236" y="718"/>
                    <a:pt x="3160" y="709"/>
                    <a:pt x="3043" y="698"/>
                  </a:cubicBezTo>
                  <a:lnTo>
                    <a:pt x="3015" y="695"/>
                  </a:lnTo>
                  <a:lnTo>
                    <a:pt x="3015" y="793"/>
                  </a:lnTo>
                  <a:lnTo>
                    <a:pt x="3015" y="891"/>
                  </a:lnTo>
                  <a:lnTo>
                    <a:pt x="2946" y="891"/>
                  </a:lnTo>
                  <a:lnTo>
                    <a:pt x="2877" y="891"/>
                  </a:lnTo>
                  <a:lnTo>
                    <a:pt x="2877" y="790"/>
                  </a:lnTo>
                  <a:lnTo>
                    <a:pt x="2877" y="688"/>
                  </a:lnTo>
                  <a:lnTo>
                    <a:pt x="2677" y="691"/>
                  </a:lnTo>
                  <a:cubicBezTo>
                    <a:pt x="2483" y="694"/>
                    <a:pt x="2399" y="700"/>
                    <a:pt x="2252" y="719"/>
                  </a:cubicBezTo>
                  <a:cubicBezTo>
                    <a:pt x="2007" y="751"/>
                    <a:pt x="1773" y="816"/>
                    <a:pt x="1671" y="880"/>
                  </a:cubicBezTo>
                  <a:lnTo>
                    <a:pt x="1645" y="896"/>
                  </a:lnTo>
                  <a:lnTo>
                    <a:pt x="2495" y="896"/>
                  </a:lnTo>
                  <a:lnTo>
                    <a:pt x="3346" y="896"/>
                  </a:lnTo>
                  <a:lnTo>
                    <a:pt x="3332" y="882"/>
                  </a:lnTo>
                  <a:close/>
                  <a:moveTo>
                    <a:pt x="3646" y="860"/>
                  </a:moveTo>
                  <a:lnTo>
                    <a:pt x="3646" y="824"/>
                  </a:lnTo>
                  <a:lnTo>
                    <a:pt x="3597" y="805"/>
                  </a:lnTo>
                  <a:cubicBezTo>
                    <a:pt x="3515" y="773"/>
                    <a:pt x="3452" y="759"/>
                    <a:pt x="3498" y="782"/>
                  </a:cubicBezTo>
                  <a:cubicBezTo>
                    <a:pt x="3525" y="797"/>
                    <a:pt x="3561" y="833"/>
                    <a:pt x="3561" y="846"/>
                  </a:cubicBezTo>
                  <a:cubicBezTo>
                    <a:pt x="3561" y="860"/>
                    <a:pt x="3544" y="877"/>
                    <a:pt x="3519" y="888"/>
                  </a:cubicBezTo>
                  <a:cubicBezTo>
                    <a:pt x="3501" y="895"/>
                    <a:pt x="3503" y="896"/>
                    <a:pt x="3573" y="896"/>
                  </a:cubicBezTo>
                  <a:lnTo>
                    <a:pt x="3646" y="896"/>
                  </a:lnTo>
                  <a:lnTo>
                    <a:pt x="3646" y="860"/>
                  </a:lnTo>
                  <a:close/>
                  <a:moveTo>
                    <a:pt x="3466" y="880"/>
                  </a:moveTo>
                  <a:cubicBezTo>
                    <a:pt x="3501" y="874"/>
                    <a:pt x="3540" y="856"/>
                    <a:pt x="3540" y="846"/>
                  </a:cubicBezTo>
                  <a:cubicBezTo>
                    <a:pt x="3540" y="828"/>
                    <a:pt x="3451" y="776"/>
                    <a:pt x="3413" y="771"/>
                  </a:cubicBezTo>
                  <a:lnTo>
                    <a:pt x="3394" y="768"/>
                  </a:lnTo>
                  <a:lnTo>
                    <a:pt x="3394" y="808"/>
                  </a:lnTo>
                  <a:cubicBezTo>
                    <a:pt x="3394" y="841"/>
                    <a:pt x="3392" y="851"/>
                    <a:pt x="3382" y="864"/>
                  </a:cubicBezTo>
                  <a:cubicBezTo>
                    <a:pt x="3376" y="873"/>
                    <a:pt x="3370" y="881"/>
                    <a:pt x="3370" y="883"/>
                  </a:cubicBezTo>
                  <a:cubicBezTo>
                    <a:pt x="3370" y="888"/>
                    <a:pt x="3436" y="886"/>
                    <a:pt x="3466" y="880"/>
                  </a:cubicBezTo>
                  <a:close/>
                  <a:moveTo>
                    <a:pt x="2999" y="786"/>
                  </a:moveTo>
                  <a:lnTo>
                    <a:pt x="2999" y="696"/>
                  </a:lnTo>
                  <a:lnTo>
                    <a:pt x="2967" y="693"/>
                  </a:lnTo>
                  <a:cubicBezTo>
                    <a:pt x="2949" y="691"/>
                    <a:pt x="2925" y="690"/>
                    <a:pt x="2914" y="690"/>
                  </a:cubicBezTo>
                  <a:lnTo>
                    <a:pt x="2893" y="690"/>
                  </a:lnTo>
                  <a:lnTo>
                    <a:pt x="2893" y="782"/>
                  </a:lnTo>
                  <a:lnTo>
                    <a:pt x="2893" y="875"/>
                  </a:lnTo>
                  <a:lnTo>
                    <a:pt x="2946" y="875"/>
                  </a:lnTo>
                  <a:lnTo>
                    <a:pt x="2999" y="875"/>
                  </a:lnTo>
                  <a:lnTo>
                    <a:pt x="2999" y="786"/>
                  </a:lnTo>
                  <a:close/>
                  <a:moveTo>
                    <a:pt x="3368" y="857"/>
                  </a:moveTo>
                  <a:cubicBezTo>
                    <a:pt x="3382" y="836"/>
                    <a:pt x="3386" y="811"/>
                    <a:pt x="3381" y="790"/>
                  </a:cubicBezTo>
                  <a:cubicBezTo>
                    <a:pt x="3376" y="772"/>
                    <a:pt x="3374" y="770"/>
                    <a:pt x="3364" y="774"/>
                  </a:cubicBezTo>
                  <a:cubicBezTo>
                    <a:pt x="3349" y="779"/>
                    <a:pt x="3328" y="809"/>
                    <a:pt x="3328" y="823"/>
                  </a:cubicBezTo>
                  <a:cubicBezTo>
                    <a:pt x="3328" y="839"/>
                    <a:pt x="3344" y="870"/>
                    <a:pt x="3352" y="870"/>
                  </a:cubicBezTo>
                  <a:cubicBezTo>
                    <a:pt x="3356" y="870"/>
                    <a:pt x="3363" y="864"/>
                    <a:pt x="3368" y="857"/>
                  </a:cubicBezTo>
                  <a:close/>
                  <a:moveTo>
                    <a:pt x="2179" y="709"/>
                  </a:moveTo>
                  <a:cubicBezTo>
                    <a:pt x="2283" y="692"/>
                    <a:pt x="2386" y="682"/>
                    <a:pt x="2516" y="673"/>
                  </a:cubicBezTo>
                  <a:cubicBezTo>
                    <a:pt x="2644" y="665"/>
                    <a:pt x="2983" y="670"/>
                    <a:pt x="3094" y="681"/>
                  </a:cubicBezTo>
                  <a:cubicBezTo>
                    <a:pt x="3139" y="686"/>
                    <a:pt x="3177" y="689"/>
                    <a:pt x="3178" y="688"/>
                  </a:cubicBezTo>
                  <a:cubicBezTo>
                    <a:pt x="3179" y="687"/>
                    <a:pt x="3154" y="677"/>
                    <a:pt x="3122" y="667"/>
                  </a:cubicBezTo>
                  <a:cubicBezTo>
                    <a:pt x="3014" y="631"/>
                    <a:pt x="2858" y="602"/>
                    <a:pt x="2702" y="589"/>
                  </a:cubicBezTo>
                  <a:cubicBezTo>
                    <a:pt x="2571" y="578"/>
                    <a:pt x="2259" y="583"/>
                    <a:pt x="2187" y="597"/>
                  </a:cubicBezTo>
                  <a:cubicBezTo>
                    <a:pt x="2177" y="599"/>
                    <a:pt x="2168" y="608"/>
                    <a:pt x="2157" y="628"/>
                  </a:cubicBezTo>
                  <a:cubicBezTo>
                    <a:pt x="2149" y="643"/>
                    <a:pt x="2126" y="672"/>
                    <a:pt x="2108" y="692"/>
                  </a:cubicBezTo>
                  <a:cubicBezTo>
                    <a:pt x="2089" y="712"/>
                    <a:pt x="2078" y="727"/>
                    <a:pt x="2083" y="725"/>
                  </a:cubicBezTo>
                  <a:cubicBezTo>
                    <a:pt x="2088" y="724"/>
                    <a:pt x="2131" y="716"/>
                    <a:pt x="2179" y="709"/>
                  </a:cubicBezTo>
                  <a:close/>
                  <a:moveTo>
                    <a:pt x="5337" y="533"/>
                  </a:moveTo>
                  <a:cubicBezTo>
                    <a:pt x="5380" y="524"/>
                    <a:pt x="5447" y="499"/>
                    <a:pt x="5477" y="481"/>
                  </a:cubicBezTo>
                  <a:lnTo>
                    <a:pt x="5498" y="468"/>
                  </a:lnTo>
                  <a:lnTo>
                    <a:pt x="5463" y="452"/>
                  </a:lnTo>
                  <a:cubicBezTo>
                    <a:pt x="5371" y="408"/>
                    <a:pt x="5259" y="394"/>
                    <a:pt x="5217" y="422"/>
                  </a:cubicBezTo>
                  <a:cubicBezTo>
                    <a:pt x="5202" y="432"/>
                    <a:pt x="5189" y="460"/>
                    <a:pt x="5185" y="488"/>
                  </a:cubicBezTo>
                  <a:cubicBezTo>
                    <a:pt x="5183" y="502"/>
                    <a:pt x="5185" y="509"/>
                    <a:pt x="5193" y="517"/>
                  </a:cubicBezTo>
                  <a:cubicBezTo>
                    <a:pt x="5220" y="541"/>
                    <a:pt x="5272" y="547"/>
                    <a:pt x="5337" y="53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024" name="Group 1023">
            <a:extLst>
              <a:ext uri="{FF2B5EF4-FFF2-40B4-BE49-F238E27FC236}">
                <a16:creationId xmlns:a16="http://schemas.microsoft.com/office/drawing/2014/main" id="{493CC7BD-4D54-4AAC-8396-E4A295B59A2A}"/>
              </a:ext>
            </a:extLst>
          </p:cNvPr>
          <p:cNvGrpSpPr>
            <a:grpSpLocks noChangeAspect="1"/>
          </p:cNvGrpSpPr>
          <p:nvPr/>
        </p:nvGrpSpPr>
        <p:grpSpPr>
          <a:xfrm rot="10800000">
            <a:off x="3752026" y="2057720"/>
            <a:ext cx="2899117" cy="2899117"/>
            <a:chOff x="2285171" y="1808549"/>
            <a:chExt cx="3945443" cy="3945443"/>
          </a:xfrm>
        </p:grpSpPr>
        <p:grpSp>
          <p:nvGrpSpPr>
            <p:cNvPr id="76" name="Group 75">
              <a:extLst>
                <a:ext uri="{FF2B5EF4-FFF2-40B4-BE49-F238E27FC236}">
                  <a16:creationId xmlns:a16="http://schemas.microsoft.com/office/drawing/2014/main" id="{F3F86EFE-C7BB-408A-99FD-72D92E3D8718}"/>
                </a:ext>
              </a:extLst>
            </p:cNvPr>
            <p:cNvGrpSpPr/>
            <p:nvPr/>
          </p:nvGrpSpPr>
          <p:grpSpPr>
            <a:xfrm>
              <a:off x="2285171" y="1808549"/>
              <a:ext cx="3945443" cy="3945443"/>
              <a:chOff x="2285171" y="1808549"/>
              <a:chExt cx="3945443" cy="3945443"/>
            </a:xfrm>
          </p:grpSpPr>
          <p:grpSp>
            <p:nvGrpSpPr>
              <p:cNvPr id="20" name="Group 19">
                <a:extLst>
                  <a:ext uri="{FF2B5EF4-FFF2-40B4-BE49-F238E27FC236}">
                    <a16:creationId xmlns:a16="http://schemas.microsoft.com/office/drawing/2014/main" id="{6D03D3C1-4F3F-4C16-BB2A-2DE83AEC281C}"/>
                  </a:ext>
                </a:extLst>
              </p:cNvPr>
              <p:cNvGrpSpPr>
                <a:grpSpLocks noChangeAspect="1"/>
              </p:cNvGrpSpPr>
              <p:nvPr/>
            </p:nvGrpSpPr>
            <p:grpSpPr>
              <a:xfrm>
                <a:off x="2285171" y="1808549"/>
                <a:ext cx="3945443" cy="3945443"/>
                <a:chOff x="2689491" y="2310204"/>
                <a:chExt cx="3600000" cy="3600000"/>
              </a:xfrm>
            </p:grpSpPr>
            <p:sp>
              <p:nvSpPr>
                <p:cNvPr id="19" name="Octagon 18">
                  <a:extLst>
                    <a:ext uri="{FF2B5EF4-FFF2-40B4-BE49-F238E27FC236}">
                      <a16:creationId xmlns:a16="http://schemas.microsoft.com/office/drawing/2014/main" id="{CDD373A7-91CE-416D-B00B-11AB2BF5AE9E}"/>
                    </a:ext>
                  </a:extLst>
                </p:cNvPr>
                <p:cNvSpPr/>
                <p:nvPr/>
              </p:nvSpPr>
              <p:spPr>
                <a:xfrm>
                  <a:off x="2689491" y="2310204"/>
                  <a:ext cx="3600000" cy="3600000"/>
                </a:xfrm>
                <a:prstGeom prst="octag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Octagon 70">
                  <a:extLst>
                    <a:ext uri="{FF2B5EF4-FFF2-40B4-BE49-F238E27FC236}">
                      <a16:creationId xmlns:a16="http://schemas.microsoft.com/office/drawing/2014/main" id="{BF8748FF-EBB4-4181-B7D8-21B783718ED2}"/>
                    </a:ext>
                  </a:extLst>
                </p:cNvPr>
                <p:cNvSpPr/>
                <p:nvPr/>
              </p:nvSpPr>
              <p:spPr>
                <a:xfrm>
                  <a:off x="2869491" y="2490204"/>
                  <a:ext cx="3240000" cy="3240000"/>
                </a:xfrm>
                <a:prstGeom prst="oct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2" name="Group 71">
                <a:extLst>
                  <a:ext uri="{FF2B5EF4-FFF2-40B4-BE49-F238E27FC236}">
                    <a16:creationId xmlns:a16="http://schemas.microsoft.com/office/drawing/2014/main" id="{06101F68-5735-4887-8E93-3F47CC934C71}"/>
                  </a:ext>
                </a:extLst>
              </p:cNvPr>
              <p:cNvGrpSpPr/>
              <p:nvPr/>
            </p:nvGrpSpPr>
            <p:grpSpPr>
              <a:xfrm>
                <a:off x="2907892" y="2431270"/>
                <a:ext cx="2700000" cy="2700000"/>
                <a:chOff x="2934136" y="2427568"/>
                <a:chExt cx="2700000" cy="2700000"/>
              </a:xfrm>
            </p:grpSpPr>
            <p:sp>
              <p:nvSpPr>
                <p:cNvPr id="49" name="Oval 48">
                  <a:extLst>
                    <a:ext uri="{FF2B5EF4-FFF2-40B4-BE49-F238E27FC236}">
                      <a16:creationId xmlns:a16="http://schemas.microsoft.com/office/drawing/2014/main" id="{B4293EA5-A221-43A2-98FA-960B86D497EF}"/>
                    </a:ext>
                  </a:extLst>
                </p:cNvPr>
                <p:cNvSpPr/>
                <p:nvPr/>
              </p:nvSpPr>
              <p:spPr>
                <a:xfrm>
                  <a:off x="2934136" y="2427568"/>
                  <a:ext cx="2700000" cy="2700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a:extLst>
                    <a:ext uri="{FF2B5EF4-FFF2-40B4-BE49-F238E27FC236}">
                      <a16:creationId xmlns:a16="http://schemas.microsoft.com/office/drawing/2014/main" id="{92E34BF6-BB94-48A1-B94F-0E351C1EE991}"/>
                    </a:ext>
                  </a:extLst>
                </p:cNvPr>
                <p:cNvSpPr/>
                <p:nvPr/>
              </p:nvSpPr>
              <p:spPr>
                <a:xfrm>
                  <a:off x="3114136" y="2607568"/>
                  <a:ext cx="2340000" cy="234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500" b="1" dirty="0">
                    <a:solidFill>
                      <a:srgbClr val="221F20"/>
                    </a:solidFill>
                  </a:endParaRPr>
                </a:p>
              </p:txBody>
            </p:sp>
          </p:grpSp>
          <p:sp>
            <p:nvSpPr>
              <p:cNvPr id="78" name="Freeform: Shape 77">
                <a:extLst>
                  <a:ext uri="{FF2B5EF4-FFF2-40B4-BE49-F238E27FC236}">
                    <a16:creationId xmlns:a16="http://schemas.microsoft.com/office/drawing/2014/main" id="{7FEF6117-2D43-4455-83B1-958BBAA00AC4}"/>
                  </a:ext>
                </a:extLst>
              </p:cNvPr>
              <p:cNvSpPr/>
              <p:nvPr/>
            </p:nvSpPr>
            <p:spPr>
              <a:xfrm>
                <a:off x="3898542" y="3316605"/>
                <a:ext cx="718701" cy="929330"/>
              </a:xfrm>
              <a:custGeom>
                <a:avLst/>
                <a:gdLst/>
                <a:ahLst/>
                <a:cxnLst/>
                <a:rect l="l" t="t" r="r" b="b"/>
                <a:pathLst>
                  <a:path w="718701" h="929330">
                    <a:moveTo>
                      <a:pt x="93930" y="0"/>
                    </a:moveTo>
                    <a:cubicBezTo>
                      <a:pt x="112431" y="0"/>
                      <a:pt x="127611" y="712"/>
                      <a:pt x="139471" y="2135"/>
                    </a:cubicBezTo>
                    <a:cubicBezTo>
                      <a:pt x="151331" y="3558"/>
                      <a:pt x="160819" y="5456"/>
                      <a:pt x="167934" y="7828"/>
                    </a:cubicBezTo>
                    <a:cubicBezTo>
                      <a:pt x="175050" y="10200"/>
                      <a:pt x="180031" y="13283"/>
                      <a:pt x="182878" y="17078"/>
                    </a:cubicBezTo>
                    <a:cubicBezTo>
                      <a:pt x="185724" y="20873"/>
                      <a:pt x="187147" y="25143"/>
                      <a:pt x="187147" y="29887"/>
                    </a:cubicBezTo>
                    <a:lnTo>
                      <a:pt x="187147" y="367890"/>
                    </a:lnTo>
                    <a:lnTo>
                      <a:pt x="531554" y="367890"/>
                    </a:lnTo>
                    <a:lnTo>
                      <a:pt x="531554" y="29887"/>
                    </a:lnTo>
                    <a:cubicBezTo>
                      <a:pt x="531554" y="25143"/>
                      <a:pt x="533096" y="20873"/>
                      <a:pt x="536179" y="17078"/>
                    </a:cubicBezTo>
                    <a:cubicBezTo>
                      <a:pt x="539263" y="13283"/>
                      <a:pt x="544244" y="10200"/>
                      <a:pt x="551123" y="7828"/>
                    </a:cubicBezTo>
                    <a:cubicBezTo>
                      <a:pt x="558001" y="5456"/>
                      <a:pt x="567489" y="3558"/>
                      <a:pt x="579586" y="2135"/>
                    </a:cubicBezTo>
                    <a:cubicBezTo>
                      <a:pt x="591683" y="712"/>
                      <a:pt x="606982" y="0"/>
                      <a:pt x="625483" y="0"/>
                    </a:cubicBezTo>
                    <a:cubicBezTo>
                      <a:pt x="643510" y="0"/>
                      <a:pt x="658453" y="712"/>
                      <a:pt x="670313" y="2135"/>
                    </a:cubicBezTo>
                    <a:cubicBezTo>
                      <a:pt x="682173" y="3558"/>
                      <a:pt x="691661" y="5456"/>
                      <a:pt x="698776" y="7828"/>
                    </a:cubicBezTo>
                    <a:cubicBezTo>
                      <a:pt x="705892" y="10200"/>
                      <a:pt x="710992" y="13283"/>
                      <a:pt x="714075" y="17078"/>
                    </a:cubicBezTo>
                    <a:cubicBezTo>
                      <a:pt x="717159" y="20873"/>
                      <a:pt x="718701" y="25143"/>
                      <a:pt x="718701" y="29887"/>
                    </a:cubicBezTo>
                    <a:lnTo>
                      <a:pt x="718701" y="899443"/>
                    </a:lnTo>
                    <a:cubicBezTo>
                      <a:pt x="718701" y="904187"/>
                      <a:pt x="717159" y="908457"/>
                      <a:pt x="714075" y="912252"/>
                    </a:cubicBezTo>
                    <a:cubicBezTo>
                      <a:pt x="710992" y="916047"/>
                      <a:pt x="705892" y="919130"/>
                      <a:pt x="698776" y="921502"/>
                    </a:cubicBezTo>
                    <a:cubicBezTo>
                      <a:pt x="691661" y="923874"/>
                      <a:pt x="682173" y="925772"/>
                      <a:pt x="670313" y="927195"/>
                    </a:cubicBezTo>
                    <a:cubicBezTo>
                      <a:pt x="658453" y="928618"/>
                      <a:pt x="643510" y="929330"/>
                      <a:pt x="625483" y="929330"/>
                    </a:cubicBezTo>
                    <a:cubicBezTo>
                      <a:pt x="606982" y="929330"/>
                      <a:pt x="591683" y="928618"/>
                      <a:pt x="579586" y="927195"/>
                    </a:cubicBezTo>
                    <a:cubicBezTo>
                      <a:pt x="567489" y="925772"/>
                      <a:pt x="558001" y="923874"/>
                      <a:pt x="551123" y="921502"/>
                    </a:cubicBezTo>
                    <a:cubicBezTo>
                      <a:pt x="544244" y="919130"/>
                      <a:pt x="539263" y="916047"/>
                      <a:pt x="536179" y="912252"/>
                    </a:cubicBezTo>
                    <a:cubicBezTo>
                      <a:pt x="533096" y="908457"/>
                      <a:pt x="531554" y="904187"/>
                      <a:pt x="531554" y="899443"/>
                    </a:cubicBezTo>
                    <a:lnTo>
                      <a:pt x="531554" y="527284"/>
                    </a:lnTo>
                    <a:lnTo>
                      <a:pt x="187147" y="527284"/>
                    </a:lnTo>
                    <a:lnTo>
                      <a:pt x="187147" y="899443"/>
                    </a:lnTo>
                    <a:cubicBezTo>
                      <a:pt x="187147" y="904187"/>
                      <a:pt x="185724" y="908457"/>
                      <a:pt x="182878" y="912252"/>
                    </a:cubicBezTo>
                    <a:cubicBezTo>
                      <a:pt x="180031" y="916047"/>
                      <a:pt x="175050" y="919130"/>
                      <a:pt x="167934" y="921502"/>
                    </a:cubicBezTo>
                    <a:cubicBezTo>
                      <a:pt x="160819" y="923874"/>
                      <a:pt x="151331" y="925772"/>
                      <a:pt x="139471" y="927195"/>
                    </a:cubicBezTo>
                    <a:cubicBezTo>
                      <a:pt x="127611" y="928618"/>
                      <a:pt x="112431" y="929330"/>
                      <a:pt x="93930" y="929330"/>
                    </a:cubicBezTo>
                    <a:cubicBezTo>
                      <a:pt x="75903" y="929330"/>
                      <a:pt x="60841" y="928618"/>
                      <a:pt x="48744" y="927195"/>
                    </a:cubicBezTo>
                    <a:cubicBezTo>
                      <a:pt x="36647" y="925772"/>
                      <a:pt x="27041" y="923874"/>
                      <a:pt x="19925" y="921502"/>
                    </a:cubicBezTo>
                    <a:cubicBezTo>
                      <a:pt x="12809" y="919130"/>
                      <a:pt x="7709" y="916047"/>
                      <a:pt x="4626" y="912252"/>
                    </a:cubicBezTo>
                    <a:cubicBezTo>
                      <a:pt x="1542" y="908457"/>
                      <a:pt x="0" y="904187"/>
                      <a:pt x="0" y="899443"/>
                    </a:cubicBezTo>
                    <a:lnTo>
                      <a:pt x="0" y="29887"/>
                    </a:lnTo>
                    <a:cubicBezTo>
                      <a:pt x="0" y="25143"/>
                      <a:pt x="1542" y="20873"/>
                      <a:pt x="4626" y="17078"/>
                    </a:cubicBezTo>
                    <a:cubicBezTo>
                      <a:pt x="7709" y="13283"/>
                      <a:pt x="12809" y="10200"/>
                      <a:pt x="19925" y="7828"/>
                    </a:cubicBezTo>
                    <a:cubicBezTo>
                      <a:pt x="27041" y="5456"/>
                      <a:pt x="36647" y="3558"/>
                      <a:pt x="48744" y="2135"/>
                    </a:cubicBezTo>
                    <a:cubicBezTo>
                      <a:pt x="60841" y="712"/>
                      <a:pt x="75903" y="0"/>
                      <a:pt x="9393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1500" b="1" dirty="0">
                  <a:solidFill>
                    <a:srgbClr val="221F20"/>
                  </a:solidFill>
                </a:endParaRPr>
              </a:p>
            </p:txBody>
          </p:sp>
        </p:grpSp>
        <p:grpSp>
          <p:nvGrpSpPr>
            <p:cNvPr id="92" name="Group 91">
              <a:extLst>
                <a:ext uri="{FF2B5EF4-FFF2-40B4-BE49-F238E27FC236}">
                  <a16:creationId xmlns:a16="http://schemas.microsoft.com/office/drawing/2014/main" id="{F1617B2C-7546-4F3A-A3D1-44525EC0093F}"/>
                </a:ext>
              </a:extLst>
            </p:cNvPr>
            <p:cNvGrpSpPr/>
            <p:nvPr/>
          </p:nvGrpSpPr>
          <p:grpSpPr>
            <a:xfrm rot="8789495">
              <a:off x="3201678" y="2159413"/>
              <a:ext cx="2149475" cy="2771775"/>
              <a:chOff x="-7476517" y="59382"/>
              <a:chExt cx="2149475" cy="2771775"/>
            </a:xfrm>
          </p:grpSpPr>
          <p:sp>
            <p:nvSpPr>
              <p:cNvPr id="85" name="Freeform 14">
                <a:extLst>
                  <a:ext uri="{FF2B5EF4-FFF2-40B4-BE49-F238E27FC236}">
                    <a16:creationId xmlns:a16="http://schemas.microsoft.com/office/drawing/2014/main" id="{36EFF5C2-3902-457F-B3CD-0A6369D02FB7}"/>
                  </a:ext>
                </a:extLst>
              </p:cNvPr>
              <p:cNvSpPr>
                <a:spLocks noEditPoints="1"/>
              </p:cNvSpPr>
              <p:nvPr/>
            </p:nvSpPr>
            <p:spPr bwMode="auto">
              <a:xfrm>
                <a:off x="-7476517" y="59382"/>
                <a:ext cx="2149475" cy="2771775"/>
              </a:xfrm>
              <a:custGeom>
                <a:avLst/>
                <a:gdLst>
                  <a:gd name="T0" fmla="*/ 2392 w 4396"/>
                  <a:gd name="T1" fmla="*/ 5144 h 5669"/>
                  <a:gd name="T2" fmla="*/ 2191 w 4396"/>
                  <a:gd name="T3" fmla="*/ 3377 h 5669"/>
                  <a:gd name="T4" fmla="*/ 2083 w 4396"/>
                  <a:gd name="T5" fmla="*/ 3163 h 5669"/>
                  <a:gd name="T6" fmla="*/ 2030 w 4396"/>
                  <a:gd name="T7" fmla="*/ 2448 h 5669"/>
                  <a:gd name="T8" fmla="*/ 2009 w 4396"/>
                  <a:gd name="T9" fmla="*/ 1330 h 5669"/>
                  <a:gd name="T10" fmla="*/ 2106 w 4396"/>
                  <a:gd name="T11" fmla="*/ 1099 h 5669"/>
                  <a:gd name="T12" fmla="*/ 3196 w 4396"/>
                  <a:gd name="T13" fmla="*/ 1633 h 5669"/>
                  <a:gd name="T14" fmla="*/ 3313 w 4396"/>
                  <a:gd name="T15" fmla="*/ 1750 h 5669"/>
                  <a:gd name="T16" fmla="*/ 3491 w 4396"/>
                  <a:gd name="T17" fmla="*/ 2983 h 5669"/>
                  <a:gd name="T18" fmla="*/ 2985 w 4396"/>
                  <a:gd name="T19" fmla="*/ 2881 h 5669"/>
                  <a:gd name="T20" fmla="*/ 3067 w 4396"/>
                  <a:gd name="T21" fmla="*/ 4778 h 5669"/>
                  <a:gd name="T22" fmla="*/ 2688 w 4396"/>
                  <a:gd name="T23" fmla="*/ 5214 h 5669"/>
                  <a:gd name="T24" fmla="*/ 2534 w 4396"/>
                  <a:gd name="T25" fmla="*/ 5251 h 5669"/>
                  <a:gd name="T26" fmla="*/ 2572 w 4396"/>
                  <a:gd name="T27" fmla="*/ 5150 h 5669"/>
                  <a:gd name="T28" fmla="*/ 2447 w 4396"/>
                  <a:gd name="T29" fmla="*/ 5139 h 5669"/>
                  <a:gd name="T30" fmla="*/ 2473 w 4396"/>
                  <a:gd name="T31" fmla="*/ 4907 h 5669"/>
                  <a:gd name="T32" fmla="*/ 2556 w 4396"/>
                  <a:gd name="T33" fmla="*/ 4991 h 5669"/>
                  <a:gd name="T34" fmla="*/ 2504 w 4396"/>
                  <a:gd name="T35" fmla="*/ 4772 h 5669"/>
                  <a:gd name="T36" fmla="*/ 2293 w 4396"/>
                  <a:gd name="T37" fmla="*/ 3640 h 5669"/>
                  <a:gd name="T38" fmla="*/ 2490 w 4396"/>
                  <a:gd name="T39" fmla="*/ 4625 h 5669"/>
                  <a:gd name="T40" fmla="*/ 2404 w 4396"/>
                  <a:gd name="T41" fmla="*/ 4601 h 5669"/>
                  <a:gd name="T42" fmla="*/ 2360 w 4396"/>
                  <a:gd name="T43" fmla="*/ 3591 h 5669"/>
                  <a:gd name="T44" fmla="*/ 2458 w 4396"/>
                  <a:gd name="T45" fmla="*/ 3585 h 5669"/>
                  <a:gd name="T46" fmla="*/ 2631 w 4396"/>
                  <a:gd name="T47" fmla="*/ 3334 h 5669"/>
                  <a:gd name="T48" fmla="*/ 2710 w 4396"/>
                  <a:gd name="T49" fmla="*/ 3087 h 5669"/>
                  <a:gd name="T50" fmla="*/ 2312 w 4396"/>
                  <a:gd name="T51" fmla="*/ 3138 h 5669"/>
                  <a:gd name="T52" fmla="*/ 2302 w 4396"/>
                  <a:gd name="T53" fmla="*/ 3394 h 5669"/>
                  <a:gd name="T54" fmla="*/ 2514 w 4396"/>
                  <a:gd name="T55" fmla="*/ 3279 h 5669"/>
                  <a:gd name="T56" fmla="*/ 2327 w 4396"/>
                  <a:gd name="T57" fmla="*/ 2926 h 5669"/>
                  <a:gd name="T58" fmla="*/ 2480 w 4396"/>
                  <a:gd name="T59" fmla="*/ 2467 h 5669"/>
                  <a:gd name="T60" fmla="*/ 2117 w 4396"/>
                  <a:gd name="T61" fmla="*/ 3055 h 5669"/>
                  <a:gd name="T62" fmla="*/ 2111 w 4396"/>
                  <a:gd name="T63" fmla="*/ 3067 h 5669"/>
                  <a:gd name="T64" fmla="*/ 2829 w 4396"/>
                  <a:gd name="T65" fmla="*/ 2921 h 5669"/>
                  <a:gd name="T66" fmla="*/ 2163 w 4396"/>
                  <a:gd name="T67" fmla="*/ 2418 h 5669"/>
                  <a:gd name="T68" fmla="*/ 2030 w 4396"/>
                  <a:gd name="T69" fmla="*/ 2738 h 5669"/>
                  <a:gd name="T70" fmla="*/ 2934 w 4396"/>
                  <a:gd name="T71" fmla="*/ 2575 h 5669"/>
                  <a:gd name="T72" fmla="*/ 2946 w 4396"/>
                  <a:gd name="T73" fmla="*/ 2544 h 5669"/>
                  <a:gd name="T74" fmla="*/ 2298 w 4396"/>
                  <a:gd name="T75" fmla="*/ 2434 h 5669"/>
                  <a:gd name="T76" fmla="*/ 2717 w 4396"/>
                  <a:gd name="T77" fmla="*/ 2232 h 5669"/>
                  <a:gd name="T78" fmla="*/ 2800 w 4396"/>
                  <a:gd name="T79" fmla="*/ 2377 h 5669"/>
                  <a:gd name="T80" fmla="*/ 2671 w 4396"/>
                  <a:gd name="T81" fmla="*/ 2413 h 5669"/>
                  <a:gd name="T82" fmla="*/ 2176 w 4396"/>
                  <a:gd name="T83" fmla="*/ 2217 h 5669"/>
                  <a:gd name="T84" fmla="*/ 2282 w 4396"/>
                  <a:gd name="T85" fmla="*/ 2128 h 5669"/>
                  <a:gd name="T86" fmla="*/ 2060 w 4396"/>
                  <a:gd name="T87" fmla="*/ 2250 h 5669"/>
                  <a:gd name="T88" fmla="*/ 2064 w 4396"/>
                  <a:gd name="T89" fmla="*/ 1662 h 5669"/>
                  <a:gd name="T90" fmla="*/ 2149 w 4396"/>
                  <a:gd name="T91" fmla="*/ 2233 h 5669"/>
                  <a:gd name="T92" fmla="*/ 2820 w 4396"/>
                  <a:gd name="T93" fmla="*/ 2168 h 5669"/>
                  <a:gd name="T94" fmla="*/ 2426 w 4396"/>
                  <a:gd name="T95" fmla="*/ 2044 h 5669"/>
                  <a:gd name="T96" fmla="*/ 2433 w 4396"/>
                  <a:gd name="T97" fmla="*/ 1560 h 5669"/>
                  <a:gd name="T98" fmla="*/ 2737 w 4396"/>
                  <a:gd name="T99" fmla="*/ 1992 h 5669"/>
                  <a:gd name="T100" fmla="*/ 2768 w 4396"/>
                  <a:gd name="T101" fmla="*/ 1586 h 5669"/>
                  <a:gd name="T102" fmla="*/ 2766 w 4396"/>
                  <a:gd name="T103" fmla="*/ 1488 h 5669"/>
                  <a:gd name="T104" fmla="*/ 2391 w 4396"/>
                  <a:gd name="T105" fmla="*/ 1104 h 5669"/>
                  <a:gd name="T106" fmla="*/ 2389 w 4396"/>
                  <a:gd name="T107" fmla="*/ 1542 h 5669"/>
                  <a:gd name="T108" fmla="*/ 2046 w 4396"/>
                  <a:gd name="T109" fmla="*/ 1797 h 5669"/>
                  <a:gd name="T110" fmla="*/ 2534 w 4396"/>
                  <a:gd name="T111" fmla="*/ 1473 h 5669"/>
                  <a:gd name="T112" fmla="*/ 2221 w 4396"/>
                  <a:gd name="T113" fmla="*/ 1435 h 5669"/>
                  <a:gd name="T114" fmla="*/ 2745 w 4396"/>
                  <a:gd name="T115" fmla="*/ 1335 h 5669"/>
                  <a:gd name="T116" fmla="*/ 2207 w 4396"/>
                  <a:gd name="T117" fmla="*/ 1357 h 5669"/>
                  <a:gd name="T118" fmla="*/ 2703 w 4396"/>
                  <a:gd name="T119" fmla="*/ 1105 h 5669"/>
                  <a:gd name="T120" fmla="*/ 2174 w 4396"/>
                  <a:gd name="T121" fmla="*/ 1076 h 5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96" h="5669">
                    <a:moveTo>
                      <a:pt x="2576" y="5508"/>
                    </a:moveTo>
                    <a:cubicBezTo>
                      <a:pt x="2576" y="5404"/>
                      <a:pt x="2575" y="5346"/>
                      <a:pt x="2571" y="5346"/>
                    </a:cubicBezTo>
                    <a:cubicBezTo>
                      <a:pt x="2568" y="5346"/>
                      <a:pt x="2566" y="5330"/>
                      <a:pt x="2566" y="5310"/>
                    </a:cubicBezTo>
                    <a:lnTo>
                      <a:pt x="2565" y="5275"/>
                    </a:lnTo>
                    <a:lnTo>
                      <a:pt x="2555" y="5322"/>
                    </a:lnTo>
                    <a:cubicBezTo>
                      <a:pt x="2535" y="5419"/>
                      <a:pt x="2491" y="5473"/>
                      <a:pt x="2432" y="5473"/>
                    </a:cubicBezTo>
                    <a:cubicBezTo>
                      <a:pt x="2400" y="5473"/>
                      <a:pt x="2381" y="5462"/>
                      <a:pt x="2355" y="5428"/>
                    </a:cubicBezTo>
                    <a:cubicBezTo>
                      <a:pt x="2323" y="5387"/>
                      <a:pt x="2310" y="5338"/>
                      <a:pt x="2307" y="5255"/>
                    </a:cubicBezTo>
                    <a:lnTo>
                      <a:pt x="2305" y="5183"/>
                    </a:lnTo>
                    <a:lnTo>
                      <a:pt x="2319" y="5170"/>
                    </a:lnTo>
                    <a:cubicBezTo>
                      <a:pt x="2327" y="5162"/>
                      <a:pt x="2346" y="5154"/>
                      <a:pt x="2363" y="5150"/>
                    </a:cubicBezTo>
                    <a:lnTo>
                      <a:pt x="2392" y="5144"/>
                    </a:lnTo>
                    <a:lnTo>
                      <a:pt x="2388" y="5090"/>
                    </a:lnTo>
                    <a:cubicBezTo>
                      <a:pt x="2384" y="5018"/>
                      <a:pt x="2384" y="5018"/>
                      <a:pt x="2358" y="5015"/>
                    </a:cubicBezTo>
                    <a:cubicBezTo>
                      <a:pt x="2337" y="5013"/>
                      <a:pt x="1730" y="4970"/>
                      <a:pt x="1714" y="4970"/>
                    </a:cubicBezTo>
                    <a:cubicBezTo>
                      <a:pt x="1709" y="4970"/>
                      <a:pt x="1707" y="4957"/>
                      <a:pt x="1707" y="4926"/>
                    </a:cubicBezTo>
                    <a:cubicBezTo>
                      <a:pt x="1707" y="4891"/>
                      <a:pt x="1710" y="4877"/>
                      <a:pt x="1720" y="4856"/>
                    </a:cubicBezTo>
                    <a:cubicBezTo>
                      <a:pt x="1735" y="4823"/>
                      <a:pt x="1765" y="4794"/>
                      <a:pt x="1800" y="4778"/>
                    </a:cubicBezTo>
                    <a:cubicBezTo>
                      <a:pt x="1825" y="4767"/>
                      <a:pt x="1835" y="4766"/>
                      <a:pt x="2090" y="4760"/>
                    </a:cubicBezTo>
                    <a:cubicBezTo>
                      <a:pt x="2235" y="4757"/>
                      <a:pt x="2356" y="4752"/>
                      <a:pt x="2357" y="4751"/>
                    </a:cubicBezTo>
                    <a:cubicBezTo>
                      <a:pt x="2359" y="4749"/>
                      <a:pt x="2340" y="4491"/>
                      <a:pt x="2315" y="4179"/>
                    </a:cubicBezTo>
                    <a:lnTo>
                      <a:pt x="2270" y="3610"/>
                    </a:lnTo>
                    <a:lnTo>
                      <a:pt x="2230" y="3493"/>
                    </a:lnTo>
                    <a:lnTo>
                      <a:pt x="2191" y="3377"/>
                    </a:lnTo>
                    <a:lnTo>
                      <a:pt x="2175" y="3430"/>
                    </a:lnTo>
                    <a:cubicBezTo>
                      <a:pt x="2155" y="3494"/>
                      <a:pt x="2080" y="3740"/>
                      <a:pt x="2067" y="3785"/>
                    </a:cubicBezTo>
                    <a:cubicBezTo>
                      <a:pt x="2062" y="3802"/>
                      <a:pt x="2034" y="3897"/>
                      <a:pt x="2004" y="3994"/>
                    </a:cubicBezTo>
                    <a:cubicBezTo>
                      <a:pt x="1974" y="4092"/>
                      <a:pt x="1941" y="4205"/>
                      <a:pt x="1930" y="4246"/>
                    </a:cubicBezTo>
                    <a:cubicBezTo>
                      <a:pt x="1878" y="4432"/>
                      <a:pt x="1845" y="4523"/>
                      <a:pt x="1817" y="4549"/>
                    </a:cubicBezTo>
                    <a:cubicBezTo>
                      <a:pt x="1781" y="4582"/>
                      <a:pt x="1737" y="4604"/>
                      <a:pt x="1689" y="4611"/>
                    </a:cubicBezTo>
                    <a:cubicBezTo>
                      <a:pt x="1669" y="4615"/>
                      <a:pt x="1644" y="4607"/>
                      <a:pt x="1637" y="4597"/>
                    </a:cubicBezTo>
                    <a:cubicBezTo>
                      <a:pt x="1628" y="4582"/>
                      <a:pt x="1637" y="4553"/>
                      <a:pt x="1665" y="4511"/>
                    </a:cubicBezTo>
                    <a:cubicBezTo>
                      <a:pt x="1705" y="4451"/>
                      <a:pt x="1733" y="4379"/>
                      <a:pt x="1757" y="4267"/>
                    </a:cubicBezTo>
                    <a:cubicBezTo>
                      <a:pt x="1777" y="4176"/>
                      <a:pt x="1782" y="4159"/>
                      <a:pt x="1843" y="3960"/>
                    </a:cubicBezTo>
                    <a:cubicBezTo>
                      <a:pt x="1922" y="3698"/>
                      <a:pt x="2034" y="3326"/>
                      <a:pt x="2052" y="3268"/>
                    </a:cubicBezTo>
                    <a:cubicBezTo>
                      <a:pt x="2060" y="3240"/>
                      <a:pt x="2074" y="3193"/>
                      <a:pt x="2083" y="3163"/>
                    </a:cubicBezTo>
                    <a:lnTo>
                      <a:pt x="2100" y="3108"/>
                    </a:lnTo>
                    <a:lnTo>
                      <a:pt x="2084" y="3059"/>
                    </a:lnTo>
                    <a:lnTo>
                      <a:pt x="2067" y="3010"/>
                    </a:lnTo>
                    <a:lnTo>
                      <a:pt x="2026" y="3001"/>
                    </a:lnTo>
                    <a:cubicBezTo>
                      <a:pt x="1943" y="2981"/>
                      <a:pt x="1921" y="2972"/>
                      <a:pt x="1901" y="2950"/>
                    </a:cubicBezTo>
                    <a:lnTo>
                      <a:pt x="1882" y="2929"/>
                    </a:lnTo>
                    <a:lnTo>
                      <a:pt x="1882" y="2745"/>
                    </a:lnTo>
                    <a:cubicBezTo>
                      <a:pt x="1882" y="2572"/>
                      <a:pt x="1883" y="2561"/>
                      <a:pt x="1892" y="2545"/>
                    </a:cubicBezTo>
                    <a:cubicBezTo>
                      <a:pt x="1904" y="2526"/>
                      <a:pt x="1932" y="2508"/>
                      <a:pt x="1964" y="2500"/>
                    </a:cubicBezTo>
                    <a:cubicBezTo>
                      <a:pt x="1976" y="2497"/>
                      <a:pt x="1996" y="2492"/>
                      <a:pt x="2008" y="2489"/>
                    </a:cubicBezTo>
                    <a:lnTo>
                      <a:pt x="2030" y="2483"/>
                    </a:lnTo>
                    <a:lnTo>
                      <a:pt x="2030" y="2448"/>
                    </a:lnTo>
                    <a:lnTo>
                      <a:pt x="2030" y="2413"/>
                    </a:lnTo>
                    <a:lnTo>
                      <a:pt x="1107" y="2415"/>
                    </a:lnTo>
                    <a:cubicBezTo>
                      <a:pt x="414" y="2416"/>
                      <a:pt x="178" y="2415"/>
                      <a:pt x="162" y="2410"/>
                    </a:cubicBezTo>
                    <a:cubicBezTo>
                      <a:pt x="87" y="2389"/>
                      <a:pt x="0" y="2274"/>
                      <a:pt x="33" y="2241"/>
                    </a:cubicBezTo>
                    <a:cubicBezTo>
                      <a:pt x="43" y="2231"/>
                      <a:pt x="85" y="2233"/>
                      <a:pt x="142" y="2247"/>
                    </a:cubicBezTo>
                    <a:cubicBezTo>
                      <a:pt x="214" y="2264"/>
                      <a:pt x="279" y="2268"/>
                      <a:pt x="376" y="2261"/>
                    </a:cubicBezTo>
                    <a:cubicBezTo>
                      <a:pt x="489" y="2252"/>
                      <a:pt x="566" y="2251"/>
                      <a:pt x="1348" y="2251"/>
                    </a:cubicBezTo>
                    <a:lnTo>
                      <a:pt x="2030" y="2250"/>
                    </a:lnTo>
                    <a:lnTo>
                      <a:pt x="2030" y="1930"/>
                    </a:lnTo>
                    <a:cubicBezTo>
                      <a:pt x="2030" y="1650"/>
                      <a:pt x="2033" y="1549"/>
                      <a:pt x="2044" y="1463"/>
                    </a:cubicBezTo>
                    <a:cubicBezTo>
                      <a:pt x="2046" y="1443"/>
                      <a:pt x="2044" y="1432"/>
                      <a:pt x="2024" y="1375"/>
                    </a:cubicBezTo>
                    <a:cubicBezTo>
                      <a:pt x="2018" y="1359"/>
                      <a:pt x="2011" y="1339"/>
                      <a:pt x="2009" y="1330"/>
                    </a:cubicBezTo>
                    <a:cubicBezTo>
                      <a:pt x="2007" y="1322"/>
                      <a:pt x="1991" y="1276"/>
                      <a:pt x="1975" y="1230"/>
                    </a:cubicBezTo>
                    <a:cubicBezTo>
                      <a:pt x="1958" y="1183"/>
                      <a:pt x="1943" y="1138"/>
                      <a:pt x="1940" y="1129"/>
                    </a:cubicBezTo>
                    <a:cubicBezTo>
                      <a:pt x="1938" y="1120"/>
                      <a:pt x="1905" y="1021"/>
                      <a:pt x="1866" y="909"/>
                    </a:cubicBezTo>
                    <a:cubicBezTo>
                      <a:pt x="1828" y="797"/>
                      <a:pt x="1784" y="665"/>
                      <a:pt x="1767" y="617"/>
                    </a:cubicBezTo>
                    <a:cubicBezTo>
                      <a:pt x="1751" y="569"/>
                      <a:pt x="1727" y="499"/>
                      <a:pt x="1713" y="461"/>
                    </a:cubicBezTo>
                    <a:cubicBezTo>
                      <a:pt x="1688" y="394"/>
                      <a:pt x="1661" y="314"/>
                      <a:pt x="1640" y="249"/>
                    </a:cubicBezTo>
                    <a:cubicBezTo>
                      <a:pt x="1627" y="205"/>
                      <a:pt x="1627" y="140"/>
                      <a:pt x="1641" y="111"/>
                    </a:cubicBezTo>
                    <a:cubicBezTo>
                      <a:pt x="1671" y="50"/>
                      <a:pt x="1722" y="0"/>
                      <a:pt x="1746" y="9"/>
                    </a:cubicBezTo>
                    <a:cubicBezTo>
                      <a:pt x="1761" y="15"/>
                      <a:pt x="1772" y="45"/>
                      <a:pt x="1777" y="97"/>
                    </a:cubicBezTo>
                    <a:cubicBezTo>
                      <a:pt x="1786" y="196"/>
                      <a:pt x="1802" y="255"/>
                      <a:pt x="1845" y="355"/>
                    </a:cubicBezTo>
                    <a:cubicBezTo>
                      <a:pt x="1882" y="441"/>
                      <a:pt x="1892" y="467"/>
                      <a:pt x="1940" y="609"/>
                    </a:cubicBezTo>
                    <a:cubicBezTo>
                      <a:pt x="2016" y="837"/>
                      <a:pt x="2095" y="1070"/>
                      <a:pt x="2106" y="1099"/>
                    </a:cubicBezTo>
                    <a:lnTo>
                      <a:pt x="2117" y="1128"/>
                    </a:lnTo>
                    <a:lnTo>
                      <a:pt x="2134" y="1083"/>
                    </a:lnTo>
                    <a:cubicBezTo>
                      <a:pt x="2189" y="940"/>
                      <a:pt x="2268" y="833"/>
                      <a:pt x="2347" y="794"/>
                    </a:cubicBezTo>
                    <a:cubicBezTo>
                      <a:pt x="2375" y="780"/>
                      <a:pt x="2383" y="779"/>
                      <a:pt x="2433" y="779"/>
                    </a:cubicBezTo>
                    <a:cubicBezTo>
                      <a:pt x="2484" y="779"/>
                      <a:pt x="2492" y="780"/>
                      <a:pt x="2521" y="795"/>
                    </a:cubicBezTo>
                    <a:cubicBezTo>
                      <a:pt x="2581" y="824"/>
                      <a:pt x="2647" y="901"/>
                      <a:pt x="2697" y="1002"/>
                    </a:cubicBezTo>
                    <a:cubicBezTo>
                      <a:pt x="2754" y="1116"/>
                      <a:pt x="2812" y="1332"/>
                      <a:pt x="2823" y="1474"/>
                    </a:cubicBezTo>
                    <a:cubicBezTo>
                      <a:pt x="2825" y="1494"/>
                      <a:pt x="2828" y="1514"/>
                      <a:pt x="2829" y="1519"/>
                    </a:cubicBezTo>
                    <a:cubicBezTo>
                      <a:pt x="2831" y="1523"/>
                      <a:pt x="2834" y="1613"/>
                      <a:pt x="2836" y="1719"/>
                    </a:cubicBezTo>
                    <a:lnTo>
                      <a:pt x="2839" y="1912"/>
                    </a:lnTo>
                    <a:lnTo>
                      <a:pt x="2953" y="1823"/>
                    </a:lnTo>
                    <a:cubicBezTo>
                      <a:pt x="3016" y="1774"/>
                      <a:pt x="3125" y="1689"/>
                      <a:pt x="3196" y="1633"/>
                    </a:cubicBezTo>
                    <a:cubicBezTo>
                      <a:pt x="3267" y="1577"/>
                      <a:pt x="3349" y="1514"/>
                      <a:pt x="3377" y="1492"/>
                    </a:cubicBezTo>
                    <a:cubicBezTo>
                      <a:pt x="3406" y="1470"/>
                      <a:pt x="3492" y="1403"/>
                      <a:pt x="3568" y="1344"/>
                    </a:cubicBezTo>
                    <a:cubicBezTo>
                      <a:pt x="3644" y="1284"/>
                      <a:pt x="3730" y="1217"/>
                      <a:pt x="3758" y="1196"/>
                    </a:cubicBezTo>
                    <a:cubicBezTo>
                      <a:pt x="3786" y="1174"/>
                      <a:pt x="3849" y="1124"/>
                      <a:pt x="3899" y="1084"/>
                    </a:cubicBezTo>
                    <a:cubicBezTo>
                      <a:pt x="4026" y="981"/>
                      <a:pt x="4031" y="978"/>
                      <a:pt x="4090" y="935"/>
                    </a:cubicBezTo>
                    <a:cubicBezTo>
                      <a:pt x="4161" y="883"/>
                      <a:pt x="4186" y="871"/>
                      <a:pt x="4226" y="868"/>
                    </a:cubicBezTo>
                    <a:cubicBezTo>
                      <a:pt x="4268" y="865"/>
                      <a:pt x="4342" y="885"/>
                      <a:pt x="4364" y="906"/>
                    </a:cubicBezTo>
                    <a:cubicBezTo>
                      <a:pt x="4396" y="936"/>
                      <a:pt x="4379" y="958"/>
                      <a:pt x="4291" y="997"/>
                    </a:cubicBezTo>
                    <a:cubicBezTo>
                      <a:pt x="4234" y="1022"/>
                      <a:pt x="4169" y="1064"/>
                      <a:pt x="4127" y="1103"/>
                    </a:cubicBezTo>
                    <a:cubicBezTo>
                      <a:pt x="4033" y="1190"/>
                      <a:pt x="4018" y="1202"/>
                      <a:pt x="3796" y="1374"/>
                    </a:cubicBezTo>
                    <a:cubicBezTo>
                      <a:pt x="3695" y="1452"/>
                      <a:pt x="3563" y="1555"/>
                      <a:pt x="3502" y="1603"/>
                    </a:cubicBezTo>
                    <a:cubicBezTo>
                      <a:pt x="3440" y="1651"/>
                      <a:pt x="3356" y="1717"/>
                      <a:pt x="3313" y="1750"/>
                    </a:cubicBezTo>
                    <a:cubicBezTo>
                      <a:pt x="3271" y="1783"/>
                      <a:pt x="3167" y="1863"/>
                      <a:pt x="3083" y="1929"/>
                    </a:cubicBezTo>
                    <a:cubicBezTo>
                      <a:pt x="2998" y="1996"/>
                      <a:pt x="2908" y="2066"/>
                      <a:pt x="2883" y="2085"/>
                    </a:cubicBezTo>
                    <a:lnTo>
                      <a:pt x="2837" y="2120"/>
                    </a:lnTo>
                    <a:lnTo>
                      <a:pt x="2836" y="2302"/>
                    </a:lnTo>
                    <a:lnTo>
                      <a:pt x="2836" y="2483"/>
                    </a:lnTo>
                    <a:lnTo>
                      <a:pt x="2859" y="2489"/>
                    </a:lnTo>
                    <a:cubicBezTo>
                      <a:pt x="2871" y="2492"/>
                      <a:pt x="2891" y="2497"/>
                      <a:pt x="2903" y="2500"/>
                    </a:cubicBezTo>
                    <a:cubicBezTo>
                      <a:pt x="2961" y="2515"/>
                      <a:pt x="2985" y="2543"/>
                      <a:pt x="2985" y="2596"/>
                    </a:cubicBezTo>
                    <a:lnTo>
                      <a:pt x="2985" y="2631"/>
                    </a:lnTo>
                    <a:lnTo>
                      <a:pt x="3018" y="2654"/>
                    </a:lnTo>
                    <a:cubicBezTo>
                      <a:pt x="3036" y="2666"/>
                      <a:pt x="3086" y="2700"/>
                      <a:pt x="3128" y="2730"/>
                    </a:cubicBezTo>
                    <a:cubicBezTo>
                      <a:pt x="3170" y="2760"/>
                      <a:pt x="3334" y="2873"/>
                      <a:pt x="3491" y="2983"/>
                    </a:cubicBezTo>
                    <a:cubicBezTo>
                      <a:pt x="3648" y="3092"/>
                      <a:pt x="3829" y="3217"/>
                      <a:pt x="3891" y="3261"/>
                    </a:cubicBezTo>
                    <a:cubicBezTo>
                      <a:pt x="3954" y="3304"/>
                      <a:pt x="4034" y="3359"/>
                      <a:pt x="4069" y="3382"/>
                    </a:cubicBezTo>
                    <a:cubicBezTo>
                      <a:pt x="4169" y="3448"/>
                      <a:pt x="4268" y="3519"/>
                      <a:pt x="4300" y="3548"/>
                    </a:cubicBezTo>
                    <a:cubicBezTo>
                      <a:pt x="4335" y="3580"/>
                      <a:pt x="4351" y="3613"/>
                      <a:pt x="4357" y="3662"/>
                    </a:cubicBezTo>
                    <a:cubicBezTo>
                      <a:pt x="4364" y="3729"/>
                      <a:pt x="4350" y="3777"/>
                      <a:pt x="4323" y="3777"/>
                    </a:cubicBezTo>
                    <a:cubicBezTo>
                      <a:pt x="4303" y="3777"/>
                      <a:pt x="4287" y="3764"/>
                      <a:pt x="4248" y="3718"/>
                    </a:cubicBezTo>
                    <a:cubicBezTo>
                      <a:pt x="4202" y="3662"/>
                      <a:pt x="4149" y="3621"/>
                      <a:pt x="4041" y="3556"/>
                    </a:cubicBezTo>
                    <a:cubicBezTo>
                      <a:pt x="3992" y="3527"/>
                      <a:pt x="3912" y="3474"/>
                      <a:pt x="3862" y="3440"/>
                    </a:cubicBezTo>
                    <a:cubicBezTo>
                      <a:pt x="3812" y="3405"/>
                      <a:pt x="3736" y="3351"/>
                      <a:pt x="3692" y="3321"/>
                    </a:cubicBezTo>
                    <a:cubicBezTo>
                      <a:pt x="3578" y="3241"/>
                      <a:pt x="3447" y="3151"/>
                      <a:pt x="3380" y="3104"/>
                    </a:cubicBezTo>
                    <a:cubicBezTo>
                      <a:pt x="3088" y="2900"/>
                      <a:pt x="2991" y="2833"/>
                      <a:pt x="2987" y="2833"/>
                    </a:cubicBezTo>
                    <a:cubicBezTo>
                      <a:pt x="2986" y="2833"/>
                      <a:pt x="2985" y="2855"/>
                      <a:pt x="2985" y="2881"/>
                    </a:cubicBezTo>
                    <a:cubicBezTo>
                      <a:pt x="2985" y="2928"/>
                      <a:pt x="2985" y="2929"/>
                      <a:pt x="2966" y="2950"/>
                    </a:cubicBezTo>
                    <a:cubicBezTo>
                      <a:pt x="2945" y="2972"/>
                      <a:pt x="2924" y="2981"/>
                      <a:pt x="2841" y="3000"/>
                    </a:cubicBezTo>
                    <a:lnTo>
                      <a:pt x="2800" y="3010"/>
                    </a:lnTo>
                    <a:lnTo>
                      <a:pt x="2698" y="3310"/>
                    </a:lnTo>
                    <a:lnTo>
                      <a:pt x="2597" y="3610"/>
                    </a:lnTo>
                    <a:lnTo>
                      <a:pt x="2558" y="4103"/>
                    </a:lnTo>
                    <a:cubicBezTo>
                      <a:pt x="2536" y="4374"/>
                      <a:pt x="2517" y="4611"/>
                      <a:pt x="2516" y="4630"/>
                    </a:cubicBezTo>
                    <a:cubicBezTo>
                      <a:pt x="2514" y="4649"/>
                      <a:pt x="2511" y="4684"/>
                      <a:pt x="2510" y="4708"/>
                    </a:cubicBezTo>
                    <a:lnTo>
                      <a:pt x="2506" y="4751"/>
                    </a:lnTo>
                    <a:lnTo>
                      <a:pt x="2556" y="4754"/>
                    </a:lnTo>
                    <a:cubicBezTo>
                      <a:pt x="2583" y="4756"/>
                      <a:pt x="2703" y="4759"/>
                      <a:pt x="2823" y="4762"/>
                    </a:cubicBezTo>
                    <a:cubicBezTo>
                      <a:pt x="3032" y="4766"/>
                      <a:pt x="3041" y="4767"/>
                      <a:pt x="3067" y="4778"/>
                    </a:cubicBezTo>
                    <a:cubicBezTo>
                      <a:pt x="3101" y="4794"/>
                      <a:pt x="3131" y="4823"/>
                      <a:pt x="3147" y="4856"/>
                    </a:cubicBezTo>
                    <a:cubicBezTo>
                      <a:pt x="3157" y="4877"/>
                      <a:pt x="3160" y="4891"/>
                      <a:pt x="3160" y="4926"/>
                    </a:cubicBezTo>
                    <a:cubicBezTo>
                      <a:pt x="3160" y="4958"/>
                      <a:pt x="3158" y="4970"/>
                      <a:pt x="3153" y="4970"/>
                    </a:cubicBezTo>
                    <a:cubicBezTo>
                      <a:pt x="3149" y="4970"/>
                      <a:pt x="3029" y="4978"/>
                      <a:pt x="2886" y="4988"/>
                    </a:cubicBezTo>
                    <a:cubicBezTo>
                      <a:pt x="2744" y="4998"/>
                      <a:pt x="2620" y="5007"/>
                      <a:pt x="2612" y="5007"/>
                    </a:cubicBezTo>
                    <a:lnTo>
                      <a:pt x="2598" y="5007"/>
                    </a:lnTo>
                    <a:lnTo>
                      <a:pt x="2598" y="5078"/>
                    </a:lnTo>
                    <a:cubicBezTo>
                      <a:pt x="2598" y="5123"/>
                      <a:pt x="2600" y="5150"/>
                      <a:pt x="2603" y="5150"/>
                    </a:cubicBezTo>
                    <a:cubicBezTo>
                      <a:pt x="2606" y="5150"/>
                      <a:pt x="2608" y="5164"/>
                      <a:pt x="2608" y="5182"/>
                    </a:cubicBezTo>
                    <a:lnTo>
                      <a:pt x="2608" y="5214"/>
                    </a:lnTo>
                    <a:lnTo>
                      <a:pt x="2648" y="5214"/>
                    </a:lnTo>
                    <a:lnTo>
                      <a:pt x="2688" y="5214"/>
                    </a:lnTo>
                    <a:lnTo>
                      <a:pt x="2688" y="5245"/>
                    </a:lnTo>
                    <a:lnTo>
                      <a:pt x="2688" y="5277"/>
                    </a:lnTo>
                    <a:lnTo>
                      <a:pt x="2647" y="5278"/>
                    </a:lnTo>
                    <a:lnTo>
                      <a:pt x="2606" y="5280"/>
                    </a:lnTo>
                    <a:lnTo>
                      <a:pt x="2608" y="5313"/>
                    </a:lnTo>
                    <a:cubicBezTo>
                      <a:pt x="2609" y="5334"/>
                      <a:pt x="2607" y="5346"/>
                      <a:pt x="2603" y="5346"/>
                    </a:cubicBezTo>
                    <a:cubicBezTo>
                      <a:pt x="2599" y="5346"/>
                      <a:pt x="2598" y="5396"/>
                      <a:pt x="2598" y="5508"/>
                    </a:cubicBezTo>
                    <a:cubicBezTo>
                      <a:pt x="2598" y="5666"/>
                      <a:pt x="2597" y="5669"/>
                      <a:pt x="2587" y="5669"/>
                    </a:cubicBezTo>
                    <a:cubicBezTo>
                      <a:pt x="2577" y="5669"/>
                      <a:pt x="2576" y="5666"/>
                      <a:pt x="2576" y="5508"/>
                    </a:cubicBezTo>
                    <a:close/>
                    <a:moveTo>
                      <a:pt x="2478" y="5426"/>
                    </a:moveTo>
                    <a:cubicBezTo>
                      <a:pt x="2507" y="5399"/>
                      <a:pt x="2534" y="5328"/>
                      <a:pt x="2534" y="5276"/>
                    </a:cubicBezTo>
                    <a:lnTo>
                      <a:pt x="2534" y="5251"/>
                    </a:lnTo>
                    <a:lnTo>
                      <a:pt x="2497" y="5251"/>
                    </a:lnTo>
                    <a:lnTo>
                      <a:pt x="2460" y="5251"/>
                    </a:lnTo>
                    <a:lnTo>
                      <a:pt x="2460" y="5219"/>
                    </a:lnTo>
                    <a:lnTo>
                      <a:pt x="2460" y="5187"/>
                    </a:lnTo>
                    <a:lnTo>
                      <a:pt x="2496" y="5187"/>
                    </a:lnTo>
                    <a:lnTo>
                      <a:pt x="2531" y="5186"/>
                    </a:lnTo>
                    <a:lnTo>
                      <a:pt x="2508" y="5178"/>
                    </a:lnTo>
                    <a:cubicBezTo>
                      <a:pt x="2477" y="5169"/>
                      <a:pt x="2391" y="5168"/>
                      <a:pt x="2359" y="5178"/>
                    </a:cubicBezTo>
                    <a:cubicBezTo>
                      <a:pt x="2335" y="5185"/>
                      <a:pt x="2335" y="5185"/>
                      <a:pt x="2332" y="5214"/>
                    </a:cubicBezTo>
                    <a:cubicBezTo>
                      <a:pt x="2324" y="5283"/>
                      <a:pt x="2347" y="5378"/>
                      <a:pt x="2380" y="5416"/>
                    </a:cubicBezTo>
                    <a:cubicBezTo>
                      <a:pt x="2414" y="5454"/>
                      <a:pt x="2443" y="5457"/>
                      <a:pt x="2478" y="5426"/>
                    </a:cubicBezTo>
                    <a:close/>
                    <a:moveTo>
                      <a:pt x="2572" y="5150"/>
                    </a:moveTo>
                    <a:cubicBezTo>
                      <a:pt x="2574" y="5150"/>
                      <a:pt x="2576" y="5120"/>
                      <a:pt x="2576" y="5081"/>
                    </a:cubicBezTo>
                    <a:lnTo>
                      <a:pt x="2576" y="5012"/>
                    </a:lnTo>
                    <a:lnTo>
                      <a:pt x="2548" y="5012"/>
                    </a:lnTo>
                    <a:cubicBezTo>
                      <a:pt x="2508" y="5012"/>
                      <a:pt x="2487" y="5017"/>
                      <a:pt x="2484" y="5027"/>
                    </a:cubicBezTo>
                    <a:cubicBezTo>
                      <a:pt x="2483" y="5032"/>
                      <a:pt x="2480" y="5060"/>
                      <a:pt x="2478" y="5090"/>
                    </a:cubicBezTo>
                    <a:lnTo>
                      <a:pt x="2475" y="5144"/>
                    </a:lnTo>
                    <a:lnTo>
                      <a:pt x="2504" y="5150"/>
                    </a:lnTo>
                    <a:cubicBezTo>
                      <a:pt x="2524" y="5155"/>
                      <a:pt x="2538" y="5162"/>
                      <a:pt x="2548" y="5172"/>
                    </a:cubicBezTo>
                    <a:lnTo>
                      <a:pt x="2563" y="5188"/>
                    </a:lnTo>
                    <a:lnTo>
                      <a:pt x="2565" y="5169"/>
                    </a:lnTo>
                    <a:cubicBezTo>
                      <a:pt x="2566" y="5158"/>
                      <a:pt x="2569" y="5150"/>
                      <a:pt x="2572" y="5150"/>
                    </a:cubicBezTo>
                    <a:close/>
                    <a:moveTo>
                      <a:pt x="2447" y="5139"/>
                    </a:moveTo>
                    <a:cubicBezTo>
                      <a:pt x="2445" y="5136"/>
                      <a:pt x="2439" y="5134"/>
                      <a:pt x="2433" y="5134"/>
                    </a:cubicBezTo>
                    <a:cubicBezTo>
                      <a:pt x="2428" y="5134"/>
                      <a:pt x="2422" y="5136"/>
                      <a:pt x="2420" y="5139"/>
                    </a:cubicBezTo>
                    <a:cubicBezTo>
                      <a:pt x="2418" y="5142"/>
                      <a:pt x="2424" y="5145"/>
                      <a:pt x="2433" y="5145"/>
                    </a:cubicBezTo>
                    <a:cubicBezTo>
                      <a:pt x="2443" y="5145"/>
                      <a:pt x="2449" y="5142"/>
                      <a:pt x="2447" y="5139"/>
                    </a:cubicBezTo>
                    <a:close/>
                    <a:moveTo>
                      <a:pt x="2473" y="4907"/>
                    </a:moveTo>
                    <a:cubicBezTo>
                      <a:pt x="2486" y="4739"/>
                      <a:pt x="2488" y="4701"/>
                      <a:pt x="2483" y="4680"/>
                    </a:cubicBezTo>
                    <a:cubicBezTo>
                      <a:pt x="2475" y="4650"/>
                      <a:pt x="2453" y="4625"/>
                      <a:pt x="2433" y="4625"/>
                    </a:cubicBezTo>
                    <a:cubicBezTo>
                      <a:pt x="2404" y="4625"/>
                      <a:pt x="2378" y="4669"/>
                      <a:pt x="2379" y="4715"/>
                    </a:cubicBezTo>
                    <a:cubicBezTo>
                      <a:pt x="2380" y="4745"/>
                      <a:pt x="2407" y="5088"/>
                      <a:pt x="2409" y="5100"/>
                    </a:cubicBezTo>
                    <a:cubicBezTo>
                      <a:pt x="2411" y="5108"/>
                      <a:pt x="2416" y="5110"/>
                      <a:pt x="2434" y="5110"/>
                    </a:cubicBezTo>
                    <a:lnTo>
                      <a:pt x="2457" y="5109"/>
                    </a:lnTo>
                    <a:lnTo>
                      <a:pt x="2473" y="4907"/>
                    </a:lnTo>
                    <a:close/>
                    <a:moveTo>
                      <a:pt x="2378" y="4968"/>
                    </a:moveTo>
                    <a:cubicBezTo>
                      <a:pt x="2377" y="4953"/>
                      <a:pt x="2372" y="4903"/>
                      <a:pt x="2369" y="4856"/>
                    </a:cubicBezTo>
                    <a:lnTo>
                      <a:pt x="2363" y="4772"/>
                    </a:lnTo>
                    <a:lnTo>
                      <a:pt x="2288" y="4776"/>
                    </a:lnTo>
                    <a:cubicBezTo>
                      <a:pt x="2247" y="4777"/>
                      <a:pt x="2136" y="4780"/>
                      <a:pt x="2041" y="4782"/>
                    </a:cubicBezTo>
                    <a:cubicBezTo>
                      <a:pt x="1946" y="4783"/>
                      <a:pt x="1858" y="4786"/>
                      <a:pt x="1844" y="4787"/>
                    </a:cubicBezTo>
                    <a:cubicBezTo>
                      <a:pt x="1783" y="4795"/>
                      <a:pt x="1733" y="4848"/>
                      <a:pt x="1726" y="4912"/>
                    </a:cubicBezTo>
                    <a:cubicBezTo>
                      <a:pt x="1724" y="4930"/>
                      <a:pt x="1723" y="4945"/>
                      <a:pt x="1725" y="4947"/>
                    </a:cubicBezTo>
                    <a:cubicBezTo>
                      <a:pt x="1727" y="4949"/>
                      <a:pt x="2303" y="4993"/>
                      <a:pt x="2366" y="4996"/>
                    </a:cubicBezTo>
                    <a:lnTo>
                      <a:pt x="2382" y="4996"/>
                    </a:lnTo>
                    <a:lnTo>
                      <a:pt x="2378" y="4968"/>
                    </a:lnTo>
                    <a:close/>
                    <a:moveTo>
                      <a:pt x="2556" y="4991"/>
                    </a:moveTo>
                    <a:lnTo>
                      <a:pt x="2576" y="4991"/>
                    </a:lnTo>
                    <a:lnTo>
                      <a:pt x="2576" y="4901"/>
                    </a:lnTo>
                    <a:cubicBezTo>
                      <a:pt x="2576" y="4814"/>
                      <a:pt x="2577" y="4811"/>
                      <a:pt x="2587" y="4811"/>
                    </a:cubicBezTo>
                    <a:cubicBezTo>
                      <a:pt x="2597" y="4811"/>
                      <a:pt x="2598" y="4814"/>
                      <a:pt x="2598" y="4898"/>
                    </a:cubicBezTo>
                    <a:lnTo>
                      <a:pt x="2598" y="4986"/>
                    </a:lnTo>
                    <a:lnTo>
                      <a:pt x="2620" y="4985"/>
                    </a:lnTo>
                    <a:cubicBezTo>
                      <a:pt x="2661" y="4985"/>
                      <a:pt x="3139" y="4950"/>
                      <a:pt x="3142" y="4947"/>
                    </a:cubicBezTo>
                    <a:cubicBezTo>
                      <a:pt x="3144" y="4945"/>
                      <a:pt x="3143" y="4929"/>
                      <a:pt x="3141" y="4912"/>
                    </a:cubicBezTo>
                    <a:cubicBezTo>
                      <a:pt x="3134" y="4848"/>
                      <a:pt x="3083" y="4795"/>
                      <a:pt x="3023" y="4787"/>
                    </a:cubicBezTo>
                    <a:cubicBezTo>
                      <a:pt x="3009" y="4786"/>
                      <a:pt x="2920" y="4783"/>
                      <a:pt x="2826" y="4782"/>
                    </a:cubicBezTo>
                    <a:cubicBezTo>
                      <a:pt x="2731" y="4780"/>
                      <a:pt x="2620" y="4777"/>
                      <a:pt x="2579" y="4776"/>
                    </a:cubicBezTo>
                    <a:lnTo>
                      <a:pt x="2504" y="4772"/>
                    </a:lnTo>
                    <a:lnTo>
                      <a:pt x="2498" y="4856"/>
                    </a:lnTo>
                    <a:cubicBezTo>
                      <a:pt x="2494" y="4903"/>
                      <a:pt x="2490" y="4953"/>
                      <a:pt x="2488" y="4969"/>
                    </a:cubicBezTo>
                    <a:lnTo>
                      <a:pt x="2485" y="4998"/>
                    </a:lnTo>
                    <a:lnTo>
                      <a:pt x="2510" y="4994"/>
                    </a:lnTo>
                    <a:cubicBezTo>
                      <a:pt x="2524" y="4992"/>
                      <a:pt x="2545" y="4991"/>
                      <a:pt x="2556" y="4991"/>
                    </a:cubicBezTo>
                    <a:close/>
                    <a:moveTo>
                      <a:pt x="2382" y="4569"/>
                    </a:moveTo>
                    <a:cubicBezTo>
                      <a:pt x="2383" y="4540"/>
                      <a:pt x="2387" y="4510"/>
                      <a:pt x="2390" y="4502"/>
                    </a:cubicBezTo>
                    <a:cubicBezTo>
                      <a:pt x="2397" y="4484"/>
                      <a:pt x="2398" y="4320"/>
                      <a:pt x="2393" y="3898"/>
                    </a:cubicBezTo>
                    <a:lnTo>
                      <a:pt x="2389" y="3607"/>
                    </a:lnTo>
                    <a:lnTo>
                      <a:pt x="2339" y="3607"/>
                    </a:lnTo>
                    <a:lnTo>
                      <a:pt x="2289" y="3607"/>
                    </a:lnTo>
                    <a:lnTo>
                      <a:pt x="2293" y="3640"/>
                    </a:lnTo>
                    <a:cubicBezTo>
                      <a:pt x="2298" y="3696"/>
                      <a:pt x="2370" y="4605"/>
                      <a:pt x="2370" y="4622"/>
                    </a:cubicBezTo>
                    <a:cubicBezTo>
                      <a:pt x="2370" y="4634"/>
                      <a:pt x="2371" y="4636"/>
                      <a:pt x="2375" y="4630"/>
                    </a:cubicBezTo>
                    <a:cubicBezTo>
                      <a:pt x="2377" y="4626"/>
                      <a:pt x="2380" y="4599"/>
                      <a:pt x="2382" y="4569"/>
                    </a:cubicBezTo>
                    <a:close/>
                    <a:moveTo>
                      <a:pt x="2534" y="4140"/>
                    </a:moveTo>
                    <a:cubicBezTo>
                      <a:pt x="2554" y="3881"/>
                      <a:pt x="2573" y="3655"/>
                      <a:pt x="2574" y="3638"/>
                    </a:cubicBezTo>
                    <a:lnTo>
                      <a:pt x="2578" y="3607"/>
                    </a:lnTo>
                    <a:lnTo>
                      <a:pt x="2528" y="3607"/>
                    </a:lnTo>
                    <a:lnTo>
                      <a:pt x="2478" y="3607"/>
                    </a:lnTo>
                    <a:lnTo>
                      <a:pt x="2474" y="3898"/>
                    </a:lnTo>
                    <a:cubicBezTo>
                      <a:pt x="2469" y="4318"/>
                      <a:pt x="2469" y="4484"/>
                      <a:pt x="2476" y="4502"/>
                    </a:cubicBezTo>
                    <a:cubicBezTo>
                      <a:pt x="2479" y="4510"/>
                      <a:pt x="2483" y="4538"/>
                      <a:pt x="2484" y="4564"/>
                    </a:cubicBezTo>
                    <a:cubicBezTo>
                      <a:pt x="2486" y="4590"/>
                      <a:pt x="2489" y="4618"/>
                      <a:pt x="2490" y="4625"/>
                    </a:cubicBezTo>
                    <a:lnTo>
                      <a:pt x="2494" y="4638"/>
                    </a:lnTo>
                    <a:lnTo>
                      <a:pt x="2495" y="4625"/>
                    </a:lnTo>
                    <a:cubicBezTo>
                      <a:pt x="2496" y="4618"/>
                      <a:pt x="2514" y="4400"/>
                      <a:pt x="2534" y="4140"/>
                    </a:cubicBezTo>
                    <a:close/>
                    <a:moveTo>
                      <a:pt x="2461" y="4575"/>
                    </a:moveTo>
                    <a:cubicBezTo>
                      <a:pt x="2460" y="4560"/>
                      <a:pt x="2457" y="4538"/>
                      <a:pt x="2454" y="4524"/>
                    </a:cubicBezTo>
                    <a:cubicBezTo>
                      <a:pt x="2450" y="4508"/>
                      <a:pt x="2450" y="4356"/>
                      <a:pt x="2452" y="4054"/>
                    </a:cubicBezTo>
                    <a:lnTo>
                      <a:pt x="2456" y="3607"/>
                    </a:lnTo>
                    <a:lnTo>
                      <a:pt x="2433" y="3607"/>
                    </a:lnTo>
                    <a:lnTo>
                      <a:pt x="2411" y="3607"/>
                    </a:lnTo>
                    <a:lnTo>
                      <a:pt x="2413" y="4062"/>
                    </a:lnTo>
                    <a:cubicBezTo>
                      <a:pt x="2414" y="4350"/>
                      <a:pt x="2413" y="4532"/>
                      <a:pt x="2409" y="4559"/>
                    </a:cubicBezTo>
                    <a:lnTo>
                      <a:pt x="2404" y="4601"/>
                    </a:lnTo>
                    <a:lnTo>
                      <a:pt x="2434" y="4601"/>
                    </a:lnTo>
                    <a:lnTo>
                      <a:pt x="2463" y="4601"/>
                    </a:lnTo>
                    <a:lnTo>
                      <a:pt x="2461" y="4575"/>
                    </a:lnTo>
                    <a:close/>
                    <a:moveTo>
                      <a:pt x="2340" y="3558"/>
                    </a:moveTo>
                    <a:cubicBezTo>
                      <a:pt x="2309" y="3504"/>
                      <a:pt x="2260" y="3402"/>
                      <a:pt x="2238" y="3342"/>
                    </a:cubicBezTo>
                    <a:lnTo>
                      <a:pt x="2217" y="3287"/>
                    </a:lnTo>
                    <a:lnTo>
                      <a:pt x="2209" y="3314"/>
                    </a:lnTo>
                    <a:lnTo>
                      <a:pt x="2201" y="3342"/>
                    </a:lnTo>
                    <a:lnTo>
                      <a:pt x="2240" y="3457"/>
                    </a:lnTo>
                    <a:cubicBezTo>
                      <a:pt x="2261" y="3521"/>
                      <a:pt x="2280" y="3577"/>
                      <a:pt x="2282" y="3582"/>
                    </a:cubicBezTo>
                    <a:cubicBezTo>
                      <a:pt x="2285" y="3590"/>
                      <a:pt x="2293" y="3591"/>
                      <a:pt x="2323" y="3591"/>
                    </a:cubicBezTo>
                    <a:lnTo>
                      <a:pt x="2360" y="3591"/>
                    </a:lnTo>
                    <a:lnTo>
                      <a:pt x="2340" y="3558"/>
                    </a:lnTo>
                    <a:close/>
                    <a:moveTo>
                      <a:pt x="2408" y="3585"/>
                    </a:moveTo>
                    <a:cubicBezTo>
                      <a:pt x="2414" y="3569"/>
                      <a:pt x="2379" y="3490"/>
                      <a:pt x="2344" y="3438"/>
                    </a:cubicBezTo>
                    <a:lnTo>
                      <a:pt x="2328" y="3415"/>
                    </a:lnTo>
                    <a:lnTo>
                      <a:pt x="2326" y="3443"/>
                    </a:lnTo>
                    <a:cubicBezTo>
                      <a:pt x="2325" y="3467"/>
                      <a:pt x="2327" y="3477"/>
                      <a:pt x="2340" y="3501"/>
                    </a:cubicBezTo>
                    <a:cubicBezTo>
                      <a:pt x="2383" y="3582"/>
                      <a:pt x="2401" y="3605"/>
                      <a:pt x="2408" y="3585"/>
                    </a:cubicBezTo>
                    <a:close/>
                    <a:moveTo>
                      <a:pt x="2502" y="3546"/>
                    </a:moveTo>
                    <a:cubicBezTo>
                      <a:pt x="2544" y="3475"/>
                      <a:pt x="2548" y="3465"/>
                      <a:pt x="2545" y="3435"/>
                    </a:cubicBezTo>
                    <a:lnTo>
                      <a:pt x="2542" y="3409"/>
                    </a:lnTo>
                    <a:lnTo>
                      <a:pt x="2523" y="3438"/>
                    </a:lnTo>
                    <a:cubicBezTo>
                      <a:pt x="2487" y="3492"/>
                      <a:pt x="2453" y="3569"/>
                      <a:pt x="2458" y="3585"/>
                    </a:cubicBezTo>
                    <a:cubicBezTo>
                      <a:pt x="2464" y="3600"/>
                      <a:pt x="2477" y="3589"/>
                      <a:pt x="2502" y="3546"/>
                    </a:cubicBezTo>
                    <a:close/>
                    <a:moveTo>
                      <a:pt x="2589" y="3569"/>
                    </a:moveTo>
                    <a:cubicBezTo>
                      <a:pt x="2593" y="3556"/>
                      <a:pt x="2647" y="3398"/>
                      <a:pt x="2709" y="3216"/>
                    </a:cubicBezTo>
                    <a:lnTo>
                      <a:pt x="2820" y="2885"/>
                    </a:lnTo>
                    <a:lnTo>
                      <a:pt x="2820" y="2800"/>
                    </a:lnTo>
                    <a:lnTo>
                      <a:pt x="2820" y="2714"/>
                    </a:lnTo>
                    <a:lnTo>
                      <a:pt x="2779" y="2686"/>
                    </a:lnTo>
                    <a:cubicBezTo>
                      <a:pt x="2757" y="2671"/>
                      <a:pt x="2738" y="2659"/>
                      <a:pt x="2738" y="2660"/>
                    </a:cubicBezTo>
                    <a:cubicBezTo>
                      <a:pt x="2737" y="2660"/>
                      <a:pt x="2739" y="2698"/>
                      <a:pt x="2741" y="2743"/>
                    </a:cubicBezTo>
                    <a:cubicBezTo>
                      <a:pt x="2748" y="2884"/>
                      <a:pt x="2747" y="3023"/>
                      <a:pt x="2738" y="3075"/>
                    </a:cubicBezTo>
                    <a:cubicBezTo>
                      <a:pt x="2724" y="3158"/>
                      <a:pt x="2696" y="3229"/>
                      <a:pt x="2666" y="3263"/>
                    </a:cubicBezTo>
                    <a:cubicBezTo>
                      <a:pt x="2656" y="3274"/>
                      <a:pt x="2643" y="3300"/>
                      <a:pt x="2631" y="3334"/>
                    </a:cubicBezTo>
                    <a:cubicBezTo>
                      <a:pt x="2612" y="3389"/>
                      <a:pt x="2560" y="3500"/>
                      <a:pt x="2526" y="3558"/>
                    </a:cubicBezTo>
                    <a:lnTo>
                      <a:pt x="2507" y="3591"/>
                    </a:lnTo>
                    <a:lnTo>
                      <a:pt x="2544" y="3591"/>
                    </a:lnTo>
                    <a:lnTo>
                      <a:pt x="2580" y="3591"/>
                    </a:lnTo>
                    <a:lnTo>
                      <a:pt x="2589" y="3569"/>
                    </a:lnTo>
                    <a:close/>
                    <a:moveTo>
                      <a:pt x="2439" y="3548"/>
                    </a:moveTo>
                    <a:cubicBezTo>
                      <a:pt x="2439" y="3539"/>
                      <a:pt x="2482" y="3443"/>
                      <a:pt x="2486" y="3443"/>
                    </a:cubicBezTo>
                    <a:cubicBezTo>
                      <a:pt x="2488" y="3443"/>
                      <a:pt x="2492" y="3438"/>
                      <a:pt x="2495" y="3431"/>
                    </a:cubicBezTo>
                    <a:cubicBezTo>
                      <a:pt x="2498" y="3424"/>
                      <a:pt x="2512" y="3407"/>
                      <a:pt x="2525" y="3393"/>
                    </a:cubicBezTo>
                    <a:cubicBezTo>
                      <a:pt x="2541" y="3375"/>
                      <a:pt x="2551" y="3357"/>
                      <a:pt x="2557" y="3337"/>
                    </a:cubicBezTo>
                    <a:cubicBezTo>
                      <a:pt x="2566" y="3305"/>
                      <a:pt x="2593" y="3275"/>
                      <a:pt x="2623" y="3263"/>
                    </a:cubicBezTo>
                    <a:cubicBezTo>
                      <a:pt x="2658" y="3249"/>
                      <a:pt x="2689" y="3186"/>
                      <a:pt x="2710" y="3087"/>
                    </a:cubicBezTo>
                    <a:cubicBezTo>
                      <a:pt x="2720" y="3037"/>
                      <a:pt x="2721" y="3016"/>
                      <a:pt x="2722" y="2865"/>
                    </a:cubicBezTo>
                    <a:cubicBezTo>
                      <a:pt x="2722" y="2773"/>
                      <a:pt x="2720" y="2685"/>
                      <a:pt x="2718" y="2669"/>
                    </a:cubicBezTo>
                    <a:lnTo>
                      <a:pt x="2714" y="2640"/>
                    </a:lnTo>
                    <a:lnTo>
                      <a:pt x="2657" y="2601"/>
                    </a:lnTo>
                    <a:lnTo>
                      <a:pt x="2600" y="2563"/>
                    </a:lnTo>
                    <a:lnTo>
                      <a:pt x="2597" y="2577"/>
                    </a:lnTo>
                    <a:cubicBezTo>
                      <a:pt x="2595" y="2585"/>
                      <a:pt x="2583" y="2733"/>
                      <a:pt x="2571" y="2905"/>
                    </a:cubicBezTo>
                    <a:cubicBezTo>
                      <a:pt x="2559" y="3077"/>
                      <a:pt x="2548" y="3232"/>
                      <a:pt x="2545" y="3250"/>
                    </a:cubicBezTo>
                    <a:cubicBezTo>
                      <a:pt x="2539" y="3293"/>
                      <a:pt x="2527" y="3316"/>
                      <a:pt x="2499" y="3345"/>
                    </a:cubicBezTo>
                    <a:cubicBezTo>
                      <a:pt x="2472" y="3371"/>
                      <a:pt x="2451" y="3377"/>
                      <a:pt x="2414" y="3368"/>
                    </a:cubicBezTo>
                    <a:cubicBezTo>
                      <a:pt x="2380" y="3359"/>
                      <a:pt x="2338" y="3318"/>
                      <a:pt x="2328" y="3284"/>
                    </a:cubicBezTo>
                    <a:cubicBezTo>
                      <a:pt x="2324" y="3271"/>
                      <a:pt x="2317" y="3205"/>
                      <a:pt x="2312" y="3138"/>
                    </a:cubicBezTo>
                    <a:cubicBezTo>
                      <a:pt x="2302" y="3006"/>
                      <a:pt x="2302" y="3007"/>
                      <a:pt x="2280" y="3082"/>
                    </a:cubicBezTo>
                    <a:cubicBezTo>
                      <a:pt x="2273" y="3104"/>
                      <a:pt x="2266" y="3129"/>
                      <a:pt x="2263" y="3138"/>
                    </a:cubicBezTo>
                    <a:cubicBezTo>
                      <a:pt x="2260" y="3147"/>
                      <a:pt x="2252" y="3173"/>
                      <a:pt x="2245" y="3196"/>
                    </a:cubicBezTo>
                    <a:cubicBezTo>
                      <a:pt x="2238" y="3220"/>
                      <a:pt x="2231" y="3243"/>
                      <a:pt x="2229" y="3247"/>
                    </a:cubicBezTo>
                    <a:cubicBezTo>
                      <a:pt x="2227" y="3254"/>
                      <a:pt x="2231" y="3258"/>
                      <a:pt x="2246" y="3264"/>
                    </a:cubicBezTo>
                    <a:cubicBezTo>
                      <a:pt x="2276" y="3276"/>
                      <a:pt x="2298" y="3301"/>
                      <a:pt x="2309" y="3336"/>
                    </a:cubicBezTo>
                    <a:cubicBezTo>
                      <a:pt x="2314" y="3353"/>
                      <a:pt x="2326" y="3374"/>
                      <a:pt x="2335" y="3385"/>
                    </a:cubicBezTo>
                    <a:cubicBezTo>
                      <a:pt x="2345" y="3395"/>
                      <a:pt x="2360" y="3414"/>
                      <a:pt x="2369" y="3428"/>
                    </a:cubicBezTo>
                    <a:cubicBezTo>
                      <a:pt x="2388" y="3457"/>
                      <a:pt x="2428" y="3537"/>
                      <a:pt x="2428" y="3547"/>
                    </a:cubicBezTo>
                    <a:cubicBezTo>
                      <a:pt x="2428" y="3551"/>
                      <a:pt x="2430" y="3554"/>
                      <a:pt x="2433" y="3554"/>
                    </a:cubicBezTo>
                    <a:cubicBezTo>
                      <a:pt x="2436" y="3554"/>
                      <a:pt x="2439" y="3552"/>
                      <a:pt x="2439" y="3548"/>
                    </a:cubicBezTo>
                    <a:close/>
                    <a:moveTo>
                      <a:pt x="2302" y="3394"/>
                    </a:moveTo>
                    <a:cubicBezTo>
                      <a:pt x="2299" y="3390"/>
                      <a:pt x="2293" y="3373"/>
                      <a:pt x="2288" y="3355"/>
                    </a:cubicBezTo>
                    <a:cubicBezTo>
                      <a:pt x="2280" y="3328"/>
                      <a:pt x="2259" y="3294"/>
                      <a:pt x="2250" y="3294"/>
                    </a:cubicBezTo>
                    <a:cubicBezTo>
                      <a:pt x="2248" y="3294"/>
                      <a:pt x="2264" y="3338"/>
                      <a:pt x="2288" y="3398"/>
                    </a:cubicBezTo>
                    <a:cubicBezTo>
                      <a:pt x="2303" y="3432"/>
                      <a:pt x="2304" y="3434"/>
                      <a:pt x="2305" y="3417"/>
                    </a:cubicBezTo>
                    <a:cubicBezTo>
                      <a:pt x="2306" y="3408"/>
                      <a:pt x="2305" y="3397"/>
                      <a:pt x="2302" y="3394"/>
                    </a:cubicBezTo>
                    <a:close/>
                    <a:moveTo>
                      <a:pt x="2606" y="3329"/>
                    </a:moveTo>
                    <a:lnTo>
                      <a:pt x="2620" y="3292"/>
                    </a:lnTo>
                    <a:lnTo>
                      <a:pt x="2604" y="3307"/>
                    </a:lnTo>
                    <a:cubicBezTo>
                      <a:pt x="2593" y="3317"/>
                      <a:pt x="2585" y="3334"/>
                      <a:pt x="2577" y="3361"/>
                    </a:cubicBezTo>
                    <a:cubicBezTo>
                      <a:pt x="2555" y="3439"/>
                      <a:pt x="2572" y="3419"/>
                      <a:pt x="2606" y="3329"/>
                    </a:cubicBezTo>
                    <a:close/>
                    <a:moveTo>
                      <a:pt x="2463" y="3337"/>
                    </a:moveTo>
                    <a:cubicBezTo>
                      <a:pt x="2477" y="3332"/>
                      <a:pt x="2507" y="3298"/>
                      <a:pt x="2514" y="3279"/>
                    </a:cubicBezTo>
                    <a:cubicBezTo>
                      <a:pt x="2520" y="3263"/>
                      <a:pt x="2573" y="2553"/>
                      <a:pt x="2568" y="2542"/>
                    </a:cubicBezTo>
                    <a:cubicBezTo>
                      <a:pt x="2567" y="2538"/>
                      <a:pt x="2565" y="2536"/>
                      <a:pt x="2563" y="2537"/>
                    </a:cubicBezTo>
                    <a:cubicBezTo>
                      <a:pt x="2562" y="2538"/>
                      <a:pt x="2556" y="2611"/>
                      <a:pt x="2550" y="2698"/>
                    </a:cubicBezTo>
                    <a:cubicBezTo>
                      <a:pt x="2544" y="2786"/>
                      <a:pt x="2538" y="2865"/>
                      <a:pt x="2537" y="2876"/>
                    </a:cubicBezTo>
                    <a:cubicBezTo>
                      <a:pt x="2535" y="2886"/>
                      <a:pt x="2531" y="2954"/>
                      <a:pt x="2526" y="3028"/>
                    </a:cubicBezTo>
                    <a:cubicBezTo>
                      <a:pt x="2522" y="3102"/>
                      <a:pt x="2516" y="3172"/>
                      <a:pt x="2512" y="3184"/>
                    </a:cubicBezTo>
                    <a:cubicBezTo>
                      <a:pt x="2508" y="3197"/>
                      <a:pt x="2496" y="3217"/>
                      <a:pt x="2483" y="3229"/>
                    </a:cubicBezTo>
                    <a:cubicBezTo>
                      <a:pt x="2463" y="3251"/>
                      <a:pt x="2460" y="3252"/>
                      <a:pt x="2433" y="3252"/>
                    </a:cubicBezTo>
                    <a:cubicBezTo>
                      <a:pt x="2407" y="3252"/>
                      <a:pt x="2404" y="3251"/>
                      <a:pt x="2383" y="3229"/>
                    </a:cubicBezTo>
                    <a:cubicBezTo>
                      <a:pt x="2371" y="3217"/>
                      <a:pt x="2359" y="3197"/>
                      <a:pt x="2355" y="3186"/>
                    </a:cubicBezTo>
                    <a:cubicBezTo>
                      <a:pt x="2351" y="3174"/>
                      <a:pt x="2346" y="3119"/>
                      <a:pt x="2343" y="3064"/>
                    </a:cubicBezTo>
                    <a:cubicBezTo>
                      <a:pt x="2336" y="2941"/>
                      <a:pt x="2333" y="2911"/>
                      <a:pt x="2327" y="2926"/>
                    </a:cubicBezTo>
                    <a:cubicBezTo>
                      <a:pt x="2325" y="2932"/>
                      <a:pt x="2329" y="3011"/>
                      <a:pt x="2335" y="3102"/>
                    </a:cubicBezTo>
                    <a:cubicBezTo>
                      <a:pt x="2349" y="3285"/>
                      <a:pt x="2351" y="3292"/>
                      <a:pt x="2387" y="3324"/>
                    </a:cubicBezTo>
                    <a:cubicBezTo>
                      <a:pt x="2415" y="3347"/>
                      <a:pt x="2428" y="3350"/>
                      <a:pt x="2463" y="3337"/>
                    </a:cubicBezTo>
                    <a:close/>
                    <a:moveTo>
                      <a:pt x="2455" y="3226"/>
                    </a:moveTo>
                    <a:cubicBezTo>
                      <a:pt x="2457" y="3226"/>
                      <a:pt x="2466" y="3217"/>
                      <a:pt x="2473" y="3208"/>
                    </a:cubicBezTo>
                    <a:cubicBezTo>
                      <a:pt x="2490" y="3186"/>
                      <a:pt x="2493" y="3161"/>
                      <a:pt x="2506" y="2955"/>
                    </a:cubicBezTo>
                    <a:cubicBezTo>
                      <a:pt x="2510" y="2878"/>
                      <a:pt x="2515" y="2806"/>
                      <a:pt x="2516" y="2796"/>
                    </a:cubicBezTo>
                    <a:cubicBezTo>
                      <a:pt x="2517" y="2786"/>
                      <a:pt x="2521" y="2728"/>
                      <a:pt x="2526" y="2666"/>
                    </a:cubicBezTo>
                    <a:cubicBezTo>
                      <a:pt x="2530" y="2605"/>
                      <a:pt x="2535" y="2540"/>
                      <a:pt x="2537" y="2523"/>
                    </a:cubicBezTo>
                    <a:lnTo>
                      <a:pt x="2540" y="2490"/>
                    </a:lnTo>
                    <a:lnTo>
                      <a:pt x="2518" y="2476"/>
                    </a:lnTo>
                    <a:cubicBezTo>
                      <a:pt x="2499" y="2463"/>
                      <a:pt x="2494" y="2462"/>
                      <a:pt x="2480" y="2467"/>
                    </a:cubicBezTo>
                    <a:cubicBezTo>
                      <a:pt x="2471" y="2470"/>
                      <a:pt x="2458" y="2473"/>
                      <a:pt x="2452" y="2473"/>
                    </a:cubicBezTo>
                    <a:cubicBezTo>
                      <a:pt x="2442" y="2473"/>
                      <a:pt x="2439" y="2478"/>
                      <a:pt x="2431" y="2506"/>
                    </a:cubicBezTo>
                    <a:cubicBezTo>
                      <a:pt x="2426" y="2524"/>
                      <a:pt x="2421" y="2543"/>
                      <a:pt x="2419" y="2548"/>
                    </a:cubicBezTo>
                    <a:cubicBezTo>
                      <a:pt x="2418" y="2554"/>
                      <a:pt x="2420" y="2558"/>
                      <a:pt x="2425" y="2558"/>
                    </a:cubicBezTo>
                    <a:cubicBezTo>
                      <a:pt x="2430" y="2558"/>
                      <a:pt x="2433" y="2561"/>
                      <a:pt x="2433" y="2564"/>
                    </a:cubicBezTo>
                    <a:cubicBezTo>
                      <a:pt x="2433" y="2568"/>
                      <a:pt x="2416" y="2630"/>
                      <a:pt x="2394" y="2702"/>
                    </a:cubicBezTo>
                    <a:lnTo>
                      <a:pt x="2355" y="2833"/>
                    </a:lnTo>
                    <a:lnTo>
                      <a:pt x="2362" y="2956"/>
                    </a:lnTo>
                    <a:cubicBezTo>
                      <a:pt x="2371" y="3110"/>
                      <a:pt x="2378" y="3170"/>
                      <a:pt x="2390" y="3194"/>
                    </a:cubicBezTo>
                    <a:cubicBezTo>
                      <a:pt x="2399" y="3213"/>
                      <a:pt x="2430" y="3233"/>
                      <a:pt x="2443" y="3228"/>
                    </a:cubicBezTo>
                    <a:cubicBezTo>
                      <a:pt x="2447" y="3227"/>
                      <a:pt x="2452" y="3226"/>
                      <a:pt x="2455" y="3226"/>
                    </a:cubicBezTo>
                    <a:close/>
                    <a:moveTo>
                      <a:pt x="2117" y="3055"/>
                    </a:moveTo>
                    <a:cubicBezTo>
                      <a:pt x="2119" y="3048"/>
                      <a:pt x="2120" y="3000"/>
                      <a:pt x="2121" y="2947"/>
                    </a:cubicBezTo>
                    <a:cubicBezTo>
                      <a:pt x="2121" y="2862"/>
                      <a:pt x="2132" y="2568"/>
                      <a:pt x="2139" y="2456"/>
                    </a:cubicBezTo>
                    <a:lnTo>
                      <a:pt x="2141" y="2414"/>
                    </a:lnTo>
                    <a:lnTo>
                      <a:pt x="2118" y="2414"/>
                    </a:lnTo>
                    <a:lnTo>
                      <a:pt x="2094" y="2414"/>
                    </a:lnTo>
                    <a:lnTo>
                      <a:pt x="2094" y="2477"/>
                    </a:lnTo>
                    <a:cubicBezTo>
                      <a:pt x="2094" y="2546"/>
                      <a:pt x="2092" y="2552"/>
                      <a:pt x="2064" y="2552"/>
                    </a:cubicBezTo>
                    <a:lnTo>
                      <a:pt x="2046" y="2552"/>
                    </a:lnTo>
                    <a:lnTo>
                      <a:pt x="2046" y="2718"/>
                    </a:lnTo>
                    <a:lnTo>
                      <a:pt x="2046" y="2883"/>
                    </a:lnTo>
                    <a:lnTo>
                      <a:pt x="2077" y="2975"/>
                    </a:lnTo>
                    <a:cubicBezTo>
                      <a:pt x="2093" y="3025"/>
                      <a:pt x="2109" y="3067"/>
                      <a:pt x="2111" y="3067"/>
                    </a:cubicBezTo>
                    <a:cubicBezTo>
                      <a:pt x="2112" y="3067"/>
                      <a:pt x="2115" y="3061"/>
                      <a:pt x="2117" y="3055"/>
                    </a:cubicBezTo>
                    <a:close/>
                    <a:moveTo>
                      <a:pt x="2057" y="2983"/>
                    </a:moveTo>
                    <a:cubicBezTo>
                      <a:pt x="2057" y="2981"/>
                      <a:pt x="2052" y="2966"/>
                      <a:pt x="2047" y="2950"/>
                    </a:cubicBezTo>
                    <a:lnTo>
                      <a:pt x="2037" y="2921"/>
                    </a:lnTo>
                    <a:lnTo>
                      <a:pt x="1970" y="2919"/>
                    </a:lnTo>
                    <a:cubicBezTo>
                      <a:pt x="1905" y="2918"/>
                      <a:pt x="1903" y="2918"/>
                      <a:pt x="1908" y="2928"/>
                    </a:cubicBezTo>
                    <a:cubicBezTo>
                      <a:pt x="1917" y="2945"/>
                      <a:pt x="1941" y="2956"/>
                      <a:pt x="1996" y="2972"/>
                    </a:cubicBezTo>
                    <a:cubicBezTo>
                      <a:pt x="2057" y="2988"/>
                      <a:pt x="2057" y="2988"/>
                      <a:pt x="2057" y="2983"/>
                    </a:cubicBezTo>
                    <a:close/>
                    <a:moveTo>
                      <a:pt x="2869" y="2972"/>
                    </a:moveTo>
                    <a:cubicBezTo>
                      <a:pt x="2927" y="2956"/>
                      <a:pt x="2950" y="2945"/>
                      <a:pt x="2959" y="2928"/>
                    </a:cubicBezTo>
                    <a:cubicBezTo>
                      <a:pt x="2964" y="2918"/>
                      <a:pt x="2961" y="2918"/>
                      <a:pt x="2897" y="2919"/>
                    </a:cubicBezTo>
                    <a:lnTo>
                      <a:pt x="2829" y="2921"/>
                    </a:lnTo>
                    <a:lnTo>
                      <a:pt x="2820" y="2950"/>
                    </a:lnTo>
                    <a:cubicBezTo>
                      <a:pt x="2810" y="2978"/>
                      <a:pt x="2808" y="2987"/>
                      <a:pt x="2811" y="2987"/>
                    </a:cubicBezTo>
                    <a:cubicBezTo>
                      <a:pt x="2812" y="2987"/>
                      <a:pt x="2838" y="2980"/>
                      <a:pt x="2869" y="2972"/>
                    </a:cubicBezTo>
                    <a:close/>
                    <a:moveTo>
                      <a:pt x="2170" y="2877"/>
                    </a:moveTo>
                    <a:cubicBezTo>
                      <a:pt x="2202" y="2770"/>
                      <a:pt x="2221" y="2705"/>
                      <a:pt x="2226" y="2688"/>
                    </a:cubicBezTo>
                    <a:cubicBezTo>
                      <a:pt x="2229" y="2679"/>
                      <a:pt x="2240" y="2644"/>
                      <a:pt x="2250" y="2611"/>
                    </a:cubicBezTo>
                    <a:cubicBezTo>
                      <a:pt x="2271" y="2545"/>
                      <a:pt x="2271" y="2544"/>
                      <a:pt x="2260" y="2424"/>
                    </a:cubicBezTo>
                    <a:lnTo>
                      <a:pt x="2257" y="2388"/>
                    </a:lnTo>
                    <a:lnTo>
                      <a:pt x="2237" y="2388"/>
                    </a:lnTo>
                    <a:cubicBezTo>
                      <a:pt x="2220" y="2388"/>
                      <a:pt x="2216" y="2390"/>
                      <a:pt x="2215" y="2400"/>
                    </a:cubicBezTo>
                    <a:cubicBezTo>
                      <a:pt x="2214" y="2410"/>
                      <a:pt x="2210" y="2412"/>
                      <a:pt x="2190" y="2413"/>
                    </a:cubicBezTo>
                    <a:cubicBezTo>
                      <a:pt x="2177" y="2414"/>
                      <a:pt x="2165" y="2416"/>
                      <a:pt x="2163" y="2418"/>
                    </a:cubicBezTo>
                    <a:cubicBezTo>
                      <a:pt x="2159" y="2422"/>
                      <a:pt x="2143" y="2791"/>
                      <a:pt x="2142" y="2881"/>
                    </a:cubicBezTo>
                    <a:cubicBezTo>
                      <a:pt x="2142" y="2920"/>
                      <a:pt x="2143" y="2950"/>
                      <a:pt x="2146" y="2948"/>
                    </a:cubicBezTo>
                    <a:cubicBezTo>
                      <a:pt x="2148" y="2946"/>
                      <a:pt x="2158" y="2914"/>
                      <a:pt x="2170" y="2877"/>
                    </a:cubicBezTo>
                    <a:close/>
                    <a:moveTo>
                      <a:pt x="2030" y="2738"/>
                    </a:moveTo>
                    <a:lnTo>
                      <a:pt x="2031" y="2573"/>
                    </a:lnTo>
                    <a:lnTo>
                      <a:pt x="1966" y="2575"/>
                    </a:lnTo>
                    <a:lnTo>
                      <a:pt x="1901" y="2576"/>
                    </a:lnTo>
                    <a:lnTo>
                      <a:pt x="1899" y="2739"/>
                    </a:lnTo>
                    <a:lnTo>
                      <a:pt x="1898" y="2902"/>
                    </a:lnTo>
                    <a:lnTo>
                      <a:pt x="1964" y="2902"/>
                    </a:lnTo>
                    <a:lnTo>
                      <a:pt x="2030" y="2902"/>
                    </a:lnTo>
                    <a:lnTo>
                      <a:pt x="2030" y="2738"/>
                    </a:lnTo>
                    <a:close/>
                    <a:moveTo>
                      <a:pt x="2968" y="2859"/>
                    </a:moveTo>
                    <a:lnTo>
                      <a:pt x="2966" y="2816"/>
                    </a:lnTo>
                    <a:lnTo>
                      <a:pt x="2901" y="2771"/>
                    </a:lnTo>
                    <a:lnTo>
                      <a:pt x="2836" y="2726"/>
                    </a:lnTo>
                    <a:lnTo>
                      <a:pt x="2837" y="2814"/>
                    </a:lnTo>
                    <a:lnTo>
                      <a:pt x="2838" y="2902"/>
                    </a:lnTo>
                    <a:lnTo>
                      <a:pt x="2903" y="2902"/>
                    </a:lnTo>
                    <a:lnTo>
                      <a:pt x="2969" y="2902"/>
                    </a:lnTo>
                    <a:lnTo>
                      <a:pt x="2968" y="2859"/>
                    </a:lnTo>
                    <a:close/>
                    <a:moveTo>
                      <a:pt x="2968" y="2596"/>
                    </a:moveTo>
                    <a:lnTo>
                      <a:pt x="2966" y="2576"/>
                    </a:lnTo>
                    <a:lnTo>
                      <a:pt x="2934" y="2575"/>
                    </a:lnTo>
                    <a:lnTo>
                      <a:pt x="2903" y="2573"/>
                    </a:lnTo>
                    <a:lnTo>
                      <a:pt x="2932" y="2594"/>
                    </a:lnTo>
                    <a:cubicBezTo>
                      <a:pt x="2948" y="2606"/>
                      <a:pt x="2963" y="2615"/>
                      <a:pt x="2965" y="2615"/>
                    </a:cubicBezTo>
                    <a:cubicBezTo>
                      <a:pt x="2967" y="2616"/>
                      <a:pt x="2969" y="2607"/>
                      <a:pt x="2968" y="2596"/>
                    </a:cubicBezTo>
                    <a:close/>
                    <a:moveTo>
                      <a:pt x="2030" y="2531"/>
                    </a:moveTo>
                    <a:cubicBezTo>
                      <a:pt x="2030" y="2508"/>
                      <a:pt x="2029" y="2504"/>
                      <a:pt x="2022" y="2507"/>
                    </a:cubicBezTo>
                    <a:cubicBezTo>
                      <a:pt x="2018" y="2508"/>
                      <a:pt x="1999" y="2514"/>
                      <a:pt x="1981" y="2518"/>
                    </a:cubicBezTo>
                    <a:cubicBezTo>
                      <a:pt x="1945" y="2528"/>
                      <a:pt x="1924" y="2537"/>
                      <a:pt x="1914" y="2549"/>
                    </a:cubicBezTo>
                    <a:cubicBezTo>
                      <a:pt x="1908" y="2557"/>
                      <a:pt x="1914" y="2558"/>
                      <a:pt x="1969" y="2558"/>
                    </a:cubicBezTo>
                    <a:lnTo>
                      <a:pt x="2030" y="2558"/>
                    </a:lnTo>
                    <a:lnTo>
                      <a:pt x="2030" y="2531"/>
                    </a:lnTo>
                    <a:close/>
                    <a:moveTo>
                      <a:pt x="2946" y="2544"/>
                    </a:moveTo>
                    <a:cubicBezTo>
                      <a:pt x="2934" y="2533"/>
                      <a:pt x="2904" y="2522"/>
                      <a:pt x="2846" y="2506"/>
                    </a:cubicBezTo>
                    <a:cubicBezTo>
                      <a:pt x="2827" y="2501"/>
                      <a:pt x="2835" y="2527"/>
                      <a:pt x="2856" y="2543"/>
                    </a:cubicBezTo>
                    <a:cubicBezTo>
                      <a:pt x="2874" y="2556"/>
                      <a:pt x="2881" y="2557"/>
                      <a:pt x="2918" y="2557"/>
                    </a:cubicBezTo>
                    <a:lnTo>
                      <a:pt x="2961" y="2557"/>
                    </a:lnTo>
                    <a:lnTo>
                      <a:pt x="2946" y="2544"/>
                    </a:lnTo>
                    <a:close/>
                    <a:moveTo>
                      <a:pt x="2072" y="2511"/>
                    </a:moveTo>
                    <a:cubicBezTo>
                      <a:pt x="2073" y="2496"/>
                      <a:pt x="2072" y="2494"/>
                      <a:pt x="2060" y="2494"/>
                    </a:cubicBezTo>
                    <a:cubicBezTo>
                      <a:pt x="2048" y="2494"/>
                      <a:pt x="2046" y="2496"/>
                      <a:pt x="2046" y="2513"/>
                    </a:cubicBezTo>
                    <a:cubicBezTo>
                      <a:pt x="2046" y="2530"/>
                      <a:pt x="2048" y="2532"/>
                      <a:pt x="2058" y="2530"/>
                    </a:cubicBezTo>
                    <a:cubicBezTo>
                      <a:pt x="2067" y="2529"/>
                      <a:pt x="2071" y="2524"/>
                      <a:pt x="2072" y="2511"/>
                    </a:cubicBezTo>
                    <a:close/>
                    <a:moveTo>
                      <a:pt x="2303" y="2501"/>
                    </a:moveTo>
                    <a:cubicBezTo>
                      <a:pt x="2302" y="2490"/>
                      <a:pt x="2300" y="2460"/>
                      <a:pt x="2298" y="2434"/>
                    </a:cubicBezTo>
                    <a:cubicBezTo>
                      <a:pt x="2296" y="2409"/>
                      <a:pt x="2292" y="2388"/>
                      <a:pt x="2289" y="2388"/>
                    </a:cubicBezTo>
                    <a:cubicBezTo>
                      <a:pt x="2284" y="2388"/>
                      <a:pt x="2287" y="2480"/>
                      <a:pt x="2293" y="2509"/>
                    </a:cubicBezTo>
                    <a:cubicBezTo>
                      <a:pt x="2297" y="2528"/>
                      <a:pt x="2305" y="2522"/>
                      <a:pt x="2303" y="2501"/>
                    </a:cubicBezTo>
                    <a:close/>
                    <a:moveTo>
                      <a:pt x="2820" y="2505"/>
                    </a:moveTo>
                    <a:cubicBezTo>
                      <a:pt x="2820" y="2497"/>
                      <a:pt x="2817" y="2494"/>
                      <a:pt x="2806" y="2494"/>
                    </a:cubicBezTo>
                    <a:lnTo>
                      <a:pt x="2791" y="2494"/>
                    </a:lnTo>
                    <a:lnTo>
                      <a:pt x="2804" y="2505"/>
                    </a:lnTo>
                    <a:cubicBezTo>
                      <a:pt x="2819" y="2518"/>
                      <a:pt x="2820" y="2518"/>
                      <a:pt x="2820" y="2505"/>
                    </a:cubicBezTo>
                    <a:close/>
                    <a:moveTo>
                      <a:pt x="2773" y="2327"/>
                    </a:moveTo>
                    <a:lnTo>
                      <a:pt x="2773" y="2170"/>
                    </a:lnTo>
                    <a:lnTo>
                      <a:pt x="2743" y="2193"/>
                    </a:lnTo>
                    <a:cubicBezTo>
                      <a:pt x="2717" y="2213"/>
                      <a:pt x="2715" y="2217"/>
                      <a:pt x="2717" y="2232"/>
                    </a:cubicBezTo>
                    <a:cubicBezTo>
                      <a:pt x="2719" y="2240"/>
                      <a:pt x="2721" y="2292"/>
                      <a:pt x="2723" y="2347"/>
                    </a:cubicBezTo>
                    <a:cubicBezTo>
                      <a:pt x="2725" y="2401"/>
                      <a:pt x="2728" y="2448"/>
                      <a:pt x="2730" y="2450"/>
                    </a:cubicBezTo>
                    <a:cubicBezTo>
                      <a:pt x="2733" y="2455"/>
                      <a:pt x="2769" y="2483"/>
                      <a:pt x="2771" y="2483"/>
                    </a:cubicBezTo>
                    <a:cubicBezTo>
                      <a:pt x="2772" y="2483"/>
                      <a:pt x="2773" y="2413"/>
                      <a:pt x="2773" y="2327"/>
                    </a:cubicBezTo>
                    <a:close/>
                    <a:moveTo>
                      <a:pt x="2067" y="2442"/>
                    </a:moveTo>
                    <a:cubicBezTo>
                      <a:pt x="2068" y="2417"/>
                      <a:pt x="2067" y="2414"/>
                      <a:pt x="2057" y="2414"/>
                    </a:cubicBezTo>
                    <a:cubicBezTo>
                      <a:pt x="2048" y="2414"/>
                      <a:pt x="2046" y="2418"/>
                      <a:pt x="2046" y="2444"/>
                    </a:cubicBezTo>
                    <a:cubicBezTo>
                      <a:pt x="2046" y="2469"/>
                      <a:pt x="2048" y="2473"/>
                      <a:pt x="2056" y="2472"/>
                    </a:cubicBezTo>
                    <a:cubicBezTo>
                      <a:pt x="2063" y="2470"/>
                      <a:pt x="2065" y="2464"/>
                      <a:pt x="2067" y="2442"/>
                    </a:cubicBezTo>
                    <a:close/>
                    <a:moveTo>
                      <a:pt x="2820" y="2382"/>
                    </a:moveTo>
                    <a:cubicBezTo>
                      <a:pt x="2820" y="2299"/>
                      <a:pt x="2820" y="2292"/>
                      <a:pt x="2811" y="2294"/>
                    </a:cubicBezTo>
                    <a:cubicBezTo>
                      <a:pt x="2803" y="2295"/>
                      <a:pt x="2802" y="2304"/>
                      <a:pt x="2800" y="2377"/>
                    </a:cubicBezTo>
                    <a:cubicBezTo>
                      <a:pt x="2799" y="2465"/>
                      <a:pt x="2800" y="2473"/>
                      <a:pt x="2812" y="2473"/>
                    </a:cubicBezTo>
                    <a:cubicBezTo>
                      <a:pt x="2819" y="2473"/>
                      <a:pt x="2820" y="2460"/>
                      <a:pt x="2820" y="2382"/>
                    </a:cubicBezTo>
                    <a:close/>
                    <a:moveTo>
                      <a:pt x="2703" y="2405"/>
                    </a:moveTo>
                    <a:cubicBezTo>
                      <a:pt x="2701" y="2388"/>
                      <a:pt x="2697" y="2343"/>
                      <a:pt x="2695" y="2304"/>
                    </a:cubicBezTo>
                    <a:lnTo>
                      <a:pt x="2692" y="2234"/>
                    </a:lnTo>
                    <a:lnTo>
                      <a:pt x="2674" y="2247"/>
                    </a:lnTo>
                    <a:cubicBezTo>
                      <a:pt x="2656" y="2261"/>
                      <a:pt x="2645" y="2264"/>
                      <a:pt x="2645" y="2255"/>
                    </a:cubicBezTo>
                    <a:cubicBezTo>
                      <a:pt x="2645" y="2247"/>
                      <a:pt x="2632" y="2249"/>
                      <a:pt x="2624" y="2258"/>
                    </a:cubicBezTo>
                    <a:cubicBezTo>
                      <a:pt x="2621" y="2262"/>
                      <a:pt x="2615" y="2295"/>
                      <a:pt x="2613" y="2331"/>
                    </a:cubicBezTo>
                    <a:cubicBezTo>
                      <a:pt x="2608" y="2391"/>
                      <a:pt x="2608" y="2396"/>
                      <a:pt x="2617" y="2403"/>
                    </a:cubicBezTo>
                    <a:cubicBezTo>
                      <a:pt x="2625" y="2408"/>
                      <a:pt x="2628" y="2408"/>
                      <a:pt x="2633" y="2400"/>
                    </a:cubicBezTo>
                    <a:cubicBezTo>
                      <a:pt x="2640" y="2392"/>
                      <a:pt x="2643" y="2393"/>
                      <a:pt x="2671" y="2413"/>
                    </a:cubicBezTo>
                    <a:cubicBezTo>
                      <a:pt x="2687" y="2425"/>
                      <a:pt x="2702" y="2435"/>
                      <a:pt x="2704" y="2435"/>
                    </a:cubicBezTo>
                    <a:cubicBezTo>
                      <a:pt x="2706" y="2435"/>
                      <a:pt x="2705" y="2422"/>
                      <a:pt x="2703" y="2405"/>
                    </a:cubicBezTo>
                    <a:close/>
                    <a:moveTo>
                      <a:pt x="2587" y="2326"/>
                    </a:moveTo>
                    <a:cubicBezTo>
                      <a:pt x="2587" y="2307"/>
                      <a:pt x="2585" y="2293"/>
                      <a:pt x="2583" y="2293"/>
                    </a:cubicBezTo>
                    <a:cubicBezTo>
                      <a:pt x="2581" y="2293"/>
                      <a:pt x="2579" y="2312"/>
                      <a:pt x="2578" y="2336"/>
                    </a:cubicBezTo>
                    <a:cubicBezTo>
                      <a:pt x="2578" y="2363"/>
                      <a:pt x="2580" y="2376"/>
                      <a:pt x="2582" y="2369"/>
                    </a:cubicBezTo>
                    <a:cubicBezTo>
                      <a:pt x="2584" y="2364"/>
                      <a:pt x="2587" y="2344"/>
                      <a:pt x="2587" y="2326"/>
                    </a:cubicBezTo>
                    <a:close/>
                    <a:moveTo>
                      <a:pt x="2247" y="2206"/>
                    </a:moveTo>
                    <a:cubicBezTo>
                      <a:pt x="2246" y="2167"/>
                      <a:pt x="2249" y="2122"/>
                      <a:pt x="2253" y="2103"/>
                    </a:cubicBezTo>
                    <a:cubicBezTo>
                      <a:pt x="2260" y="2071"/>
                      <a:pt x="2259" y="2069"/>
                      <a:pt x="2240" y="2011"/>
                    </a:cubicBezTo>
                    <a:cubicBezTo>
                      <a:pt x="2229" y="1978"/>
                      <a:pt x="2219" y="1949"/>
                      <a:pt x="2216" y="1946"/>
                    </a:cubicBezTo>
                    <a:cubicBezTo>
                      <a:pt x="2210" y="1940"/>
                      <a:pt x="2190" y="2074"/>
                      <a:pt x="2176" y="2217"/>
                    </a:cubicBezTo>
                    <a:lnTo>
                      <a:pt x="2173" y="2250"/>
                    </a:lnTo>
                    <a:lnTo>
                      <a:pt x="2195" y="2250"/>
                    </a:lnTo>
                    <a:cubicBezTo>
                      <a:pt x="2214" y="2250"/>
                      <a:pt x="2216" y="2251"/>
                      <a:pt x="2216" y="2263"/>
                    </a:cubicBezTo>
                    <a:cubicBezTo>
                      <a:pt x="2216" y="2275"/>
                      <a:pt x="2218" y="2277"/>
                      <a:pt x="2232" y="2277"/>
                    </a:cubicBezTo>
                    <a:lnTo>
                      <a:pt x="2248" y="2277"/>
                    </a:lnTo>
                    <a:lnTo>
                      <a:pt x="2247" y="2206"/>
                    </a:lnTo>
                    <a:close/>
                    <a:moveTo>
                      <a:pt x="2293" y="2262"/>
                    </a:moveTo>
                    <a:cubicBezTo>
                      <a:pt x="2295" y="2254"/>
                      <a:pt x="2303" y="2234"/>
                      <a:pt x="2310" y="2217"/>
                    </a:cubicBezTo>
                    <a:lnTo>
                      <a:pt x="2324" y="2186"/>
                    </a:lnTo>
                    <a:lnTo>
                      <a:pt x="2314" y="2154"/>
                    </a:lnTo>
                    <a:cubicBezTo>
                      <a:pt x="2307" y="2131"/>
                      <a:pt x="2302" y="2123"/>
                      <a:pt x="2297" y="2125"/>
                    </a:cubicBezTo>
                    <a:cubicBezTo>
                      <a:pt x="2293" y="2127"/>
                      <a:pt x="2286" y="2128"/>
                      <a:pt x="2282" y="2128"/>
                    </a:cubicBezTo>
                    <a:cubicBezTo>
                      <a:pt x="2276" y="2128"/>
                      <a:pt x="2274" y="2142"/>
                      <a:pt x="2274" y="2202"/>
                    </a:cubicBezTo>
                    <a:cubicBezTo>
                      <a:pt x="2274" y="2264"/>
                      <a:pt x="2276" y="2277"/>
                      <a:pt x="2282" y="2277"/>
                    </a:cubicBezTo>
                    <a:cubicBezTo>
                      <a:pt x="2286" y="2277"/>
                      <a:pt x="2292" y="2270"/>
                      <a:pt x="2293" y="2262"/>
                    </a:cubicBezTo>
                    <a:close/>
                    <a:moveTo>
                      <a:pt x="2820" y="2245"/>
                    </a:moveTo>
                    <a:cubicBezTo>
                      <a:pt x="2820" y="2220"/>
                      <a:pt x="2819" y="2218"/>
                      <a:pt x="2807" y="2218"/>
                    </a:cubicBezTo>
                    <a:cubicBezTo>
                      <a:pt x="2795" y="2218"/>
                      <a:pt x="2794" y="2220"/>
                      <a:pt x="2794" y="2245"/>
                    </a:cubicBezTo>
                    <a:cubicBezTo>
                      <a:pt x="2794" y="2270"/>
                      <a:pt x="2795" y="2271"/>
                      <a:pt x="2807" y="2271"/>
                    </a:cubicBezTo>
                    <a:cubicBezTo>
                      <a:pt x="2819" y="2271"/>
                      <a:pt x="2820" y="2270"/>
                      <a:pt x="2820" y="2245"/>
                    </a:cubicBezTo>
                    <a:close/>
                    <a:moveTo>
                      <a:pt x="2073" y="2234"/>
                    </a:moveTo>
                    <a:cubicBezTo>
                      <a:pt x="2073" y="2221"/>
                      <a:pt x="2071" y="2218"/>
                      <a:pt x="2060" y="2218"/>
                    </a:cubicBezTo>
                    <a:cubicBezTo>
                      <a:pt x="2048" y="2218"/>
                      <a:pt x="2046" y="2221"/>
                      <a:pt x="2046" y="2234"/>
                    </a:cubicBezTo>
                    <a:cubicBezTo>
                      <a:pt x="2046" y="2248"/>
                      <a:pt x="2048" y="2250"/>
                      <a:pt x="2060" y="2250"/>
                    </a:cubicBezTo>
                    <a:cubicBezTo>
                      <a:pt x="2071" y="2250"/>
                      <a:pt x="2073" y="2248"/>
                      <a:pt x="2073" y="2234"/>
                    </a:cubicBezTo>
                    <a:close/>
                    <a:moveTo>
                      <a:pt x="2149" y="2233"/>
                    </a:moveTo>
                    <a:cubicBezTo>
                      <a:pt x="2151" y="2223"/>
                      <a:pt x="2153" y="2195"/>
                      <a:pt x="2155" y="2171"/>
                    </a:cubicBezTo>
                    <a:cubicBezTo>
                      <a:pt x="2159" y="2112"/>
                      <a:pt x="2177" y="1989"/>
                      <a:pt x="2189" y="1934"/>
                    </a:cubicBezTo>
                    <a:lnTo>
                      <a:pt x="2199" y="1891"/>
                    </a:lnTo>
                    <a:lnTo>
                      <a:pt x="2178" y="1831"/>
                    </a:lnTo>
                    <a:cubicBezTo>
                      <a:pt x="2167" y="1798"/>
                      <a:pt x="2156" y="1767"/>
                      <a:pt x="2155" y="1762"/>
                    </a:cubicBezTo>
                    <a:cubicBezTo>
                      <a:pt x="2143" y="1718"/>
                      <a:pt x="2111" y="1635"/>
                      <a:pt x="2106" y="1635"/>
                    </a:cubicBezTo>
                    <a:cubicBezTo>
                      <a:pt x="2102" y="1635"/>
                      <a:pt x="2099" y="1627"/>
                      <a:pt x="2099" y="1611"/>
                    </a:cubicBezTo>
                    <a:cubicBezTo>
                      <a:pt x="2099" y="1596"/>
                      <a:pt x="2097" y="1588"/>
                      <a:pt x="2094" y="1590"/>
                    </a:cubicBezTo>
                    <a:cubicBezTo>
                      <a:pt x="2091" y="1592"/>
                      <a:pt x="2089" y="1604"/>
                      <a:pt x="2089" y="1618"/>
                    </a:cubicBezTo>
                    <a:cubicBezTo>
                      <a:pt x="2089" y="1643"/>
                      <a:pt x="2078" y="1662"/>
                      <a:pt x="2064" y="1662"/>
                    </a:cubicBezTo>
                    <a:cubicBezTo>
                      <a:pt x="2060" y="1662"/>
                      <a:pt x="2057" y="1666"/>
                      <a:pt x="2057" y="1671"/>
                    </a:cubicBezTo>
                    <a:cubicBezTo>
                      <a:pt x="2057" y="1676"/>
                      <a:pt x="2055" y="1686"/>
                      <a:pt x="2054" y="1692"/>
                    </a:cubicBezTo>
                    <a:cubicBezTo>
                      <a:pt x="2051" y="1703"/>
                      <a:pt x="2052" y="1704"/>
                      <a:pt x="2066" y="1704"/>
                    </a:cubicBezTo>
                    <a:cubicBezTo>
                      <a:pt x="2092" y="1704"/>
                      <a:pt x="2094" y="1710"/>
                      <a:pt x="2094" y="1797"/>
                    </a:cubicBezTo>
                    <a:cubicBezTo>
                      <a:pt x="2094" y="1885"/>
                      <a:pt x="2092" y="1890"/>
                      <a:pt x="2064" y="1890"/>
                    </a:cubicBezTo>
                    <a:cubicBezTo>
                      <a:pt x="2047" y="1890"/>
                      <a:pt x="2046" y="1890"/>
                      <a:pt x="2046" y="1914"/>
                    </a:cubicBezTo>
                    <a:cubicBezTo>
                      <a:pt x="2046" y="1937"/>
                      <a:pt x="2047" y="1937"/>
                      <a:pt x="2064" y="1937"/>
                    </a:cubicBezTo>
                    <a:cubicBezTo>
                      <a:pt x="2073" y="1937"/>
                      <a:pt x="2084" y="1940"/>
                      <a:pt x="2088" y="1944"/>
                    </a:cubicBezTo>
                    <a:cubicBezTo>
                      <a:pt x="2092" y="1948"/>
                      <a:pt x="2094" y="1991"/>
                      <a:pt x="2094" y="2100"/>
                    </a:cubicBezTo>
                    <a:lnTo>
                      <a:pt x="2094" y="2250"/>
                    </a:lnTo>
                    <a:lnTo>
                      <a:pt x="2120" y="2250"/>
                    </a:lnTo>
                    <a:cubicBezTo>
                      <a:pt x="2146" y="2250"/>
                      <a:pt x="2147" y="2250"/>
                      <a:pt x="2149" y="2233"/>
                    </a:cubicBezTo>
                    <a:close/>
                    <a:moveTo>
                      <a:pt x="2513" y="2198"/>
                    </a:moveTo>
                    <a:cubicBezTo>
                      <a:pt x="2513" y="2187"/>
                      <a:pt x="2464" y="2155"/>
                      <a:pt x="2447" y="2155"/>
                    </a:cubicBezTo>
                    <a:cubicBezTo>
                      <a:pt x="2438" y="2155"/>
                      <a:pt x="2436" y="2164"/>
                      <a:pt x="2443" y="2174"/>
                    </a:cubicBezTo>
                    <a:cubicBezTo>
                      <a:pt x="2445" y="2177"/>
                      <a:pt x="2456" y="2183"/>
                      <a:pt x="2468" y="2186"/>
                    </a:cubicBezTo>
                    <a:cubicBezTo>
                      <a:pt x="2479" y="2189"/>
                      <a:pt x="2493" y="2194"/>
                      <a:pt x="2497" y="2197"/>
                    </a:cubicBezTo>
                    <a:cubicBezTo>
                      <a:pt x="2507" y="2203"/>
                      <a:pt x="2513" y="2204"/>
                      <a:pt x="2513" y="2198"/>
                    </a:cubicBezTo>
                    <a:close/>
                    <a:moveTo>
                      <a:pt x="2065" y="2107"/>
                    </a:moveTo>
                    <a:cubicBezTo>
                      <a:pt x="2065" y="2028"/>
                      <a:pt x="2064" y="2020"/>
                      <a:pt x="2056" y="2018"/>
                    </a:cubicBezTo>
                    <a:cubicBezTo>
                      <a:pt x="2047" y="2016"/>
                      <a:pt x="2046" y="2023"/>
                      <a:pt x="2046" y="2107"/>
                    </a:cubicBezTo>
                    <a:cubicBezTo>
                      <a:pt x="2046" y="2191"/>
                      <a:pt x="2047" y="2198"/>
                      <a:pt x="2056" y="2196"/>
                    </a:cubicBezTo>
                    <a:cubicBezTo>
                      <a:pt x="2064" y="2195"/>
                      <a:pt x="2065" y="2186"/>
                      <a:pt x="2065" y="2107"/>
                    </a:cubicBezTo>
                    <a:close/>
                    <a:moveTo>
                      <a:pt x="2820" y="2168"/>
                    </a:moveTo>
                    <a:cubicBezTo>
                      <a:pt x="2820" y="2152"/>
                      <a:pt x="2818" y="2139"/>
                      <a:pt x="2816" y="2139"/>
                    </a:cubicBezTo>
                    <a:cubicBezTo>
                      <a:pt x="2806" y="2139"/>
                      <a:pt x="2799" y="2153"/>
                      <a:pt x="2799" y="2171"/>
                    </a:cubicBezTo>
                    <a:cubicBezTo>
                      <a:pt x="2799" y="2192"/>
                      <a:pt x="2802" y="2197"/>
                      <a:pt x="2813" y="2197"/>
                    </a:cubicBezTo>
                    <a:cubicBezTo>
                      <a:pt x="2818" y="2197"/>
                      <a:pt x="2820" y="2189"/>
                      <a:pt x="2820" y="2168"/>
                    </a:cubicBezTo>
                    <a:close/>
                    <a:moveTo>
                      <a:pt x="2565" y="2157"/>
                    </a:moveTo>
                    <a:cubicBezTo>
                      <a:pt x="2566" y="2156"/>
                      <a:pt x="2564" y="2151"/>
                      <a:pt x="2560" y="2145"/>
                    </a:cubicBezTo>
                    <a:cubicBezTo>
                      <a:pt x="2553" y="2133"/>
                      <a:pt x="2553" y="2132"/>
                      <a:pt x="2583" y="2112"/>
                    </a:cubicBezTo>
                    <a:cubicBezTo>
                      <a:pt x="2590" y="2107"/>
                      <a:pt x="2574" y="2048"/>
                      <a:pt x="2556" y="2008"/>
                    </a:cubicBezTo>
                    <a:cubicBezTo>
                      <a:pt x="2539" y="1973"/>
                      <a:pt x="2506" y="1933"/>
                      <a:pt x="2479" y="1917"/>
                    </a:cubicBezTo>
                    <a:cubicBezTo>
                      <a:pt x="2455" y="1902"/>
                      <a:pt x="2412" y="1900"/>
                      <a:pt x="2394" y="1913"/>
                    </a:cubicBezTo>
                    <a:cubicBezTo>
                      <a:pt x="2383" y="1921"/>
                      <a:pt x="2384" y="1926"/>
                      <a:pt x="2410" y="1996"/>
                    </a:cubicBezTo>
                    <a:cubicBezTo>
                      <a:pt x="2417" y="2015"/>
                      <a:pt x="2424" y="2037"/>
                      <a:pt x="2426" y="2044"/>
                    </a:cubicBezTo>
                    <a:cubicBezTo>
                      <a:pt x="2428" y="2051"/>
                      <a:pt x="2430" y="2062"/>
                      <a:pt x="2432" y="2068"/>
                    </a:cubicBezTo>
                    <a:cubicBezTo>
                      <a:pt x="2434" y="2076"/>
                      <a:pt x="2431" y="2080"/>
                      <a:pt x="2424" y="2083"/>
                    </a:cubicBezTo>
                    <a:cubicBezTo>
                      <a:pt x="2414" y="2086"/>
                      <a:pt x="2413" y="2088"/>
                      <a:pt x="2420" y="2106"/>
                    </a:cubicBezTo>
                    <a:cubicBezTo>
                      <a:pt x="2426" y="2123"/>
                      <a:pt x="2429" y="2126"/>
                      <a:pt x="2448" y="2129"/>
                    </a:cubicBezTo>
                    <a:cubicBezTo>
                      <a:pt x="2475" y="2134"/>
                      <a:pt x="2507" y="2150"/>
                      <a:pt x="2523" y="2167"/>
                    </a:cubicBezTo>
                    <a:lnTo>
                      <a:pt x="2536" y="2181"/>
                    </a:lnTo>
                    <a:lnTo>
                      <a:pt x="2550" y="2169"/>
                    </a:lnTo>
                    <a:cubicBezTo>
                      <a:pt x="2557" y="2163"/>
                      <a:pt x="2564" y="2157"/>
                      <a:pt x="2565" y="2157"/>
                    </a:cubicBezTo>
                    <a:close/>
                    <a:moveTo>
                      <a:pt x="2669" y="2031"/>
                    </a:moveTo>
                    <a:cubicBezTo>
                      <a:pt x="2668" y="2025"/>
                      <a:pt x="2664" y="2004"/>
                      <a:pt x="2661" y="1985"/>
                    </a:cubicBezTo>
                    <a:cubicBezTo>
                      <a:pt x="2645" y="1887"/>
                      <a:pt x="2606" y="1763"/>
                      <a:pt x="2568" y="1687"/>
                    </a:cubicBezTo>
                    <a:cubicBezTo>
                      <a:pt x="2529" y="1607"/>
                      <a:pt x="2478" y="1560"/>
                      <a:pt x="2433" y="1560"/>
                    </a:cubicBezTo>
                    <a:cubicBezTo>
                      <a:pt x="2393" y="1560"/>
                      <a:pt x="2336" y="1608"/>
                      <a:pt x="2311" y="1663"/>
                    </a:cubicBezTo>
                    <a:cubicBezTo>
                      <a:pt x="2302" y="1683"/>
                      <a:pt x="2302" y="1684"/>
                      <a:pt x="2322" y="1740"/>
                    </a:cubicBezTo>
                    <a:cubicBezTo>
                      <a:pt x="2333" y="1770"/>
                      <a:pt x="2349" y="1817"/>
                      <a:pt x="2357" y="1843"/>
                    </a:cubicBezTo>
                    <a:cubicBezTo>
                      <a:pt x="2370" y="1886"/>
                      <a:pt x="2373" y="1890"/>
                      <a:pt x="2383" y="1887"/>
                    </a:cubicBezTo>
                    <a:cubicBezTo>
                      <a:pt x="2389" y="1884"/>
                      <a:pt x="2410" y="1882"/>
                      <a:pt x="2429" y="1880"/>
                    </a:cubicBezTo>
                    <a:cubicBezTo>
                      <a:pt x="2461" y="1878"/>
                      <a:pt x="2468" y="1880"/>
                      <a:pt x="2492" y="1893"/>
                    </a:cubicBezTo>
                    <a:cubicBezTo>
                      <a:pt x="2507" y="1901"/>
                      <a:pt x="2528" y="1917"/>
                      <a:pt x="2538" y="1929"/>
                    </a:cubicBezTo>
                    <a:cubicBezTo>
                      <a:pt x="2561" y="1956"/>
                      <a:pt x="2595" y="2025"/>
                      <a:pt x="2603" y="2062"/>
                    </a:cubicBezTo>
                    <a:lnTo>
                      <a:pt x="2610" y="2091"/>
                    </a:lnTo>
                    <a:lnTo>
                      <a:pt x="2641" y="2067"/>
                    </a:lnTo>
                    <a:cubicBezTo>
                      <a:pt x="2666" y="2048"/>
                      <a:pt x="2671" y="2040"/>
                      <a:pt x="2669" y="2031"/>
                    </a:cubicBezTo>
                    <a:close/>
                    <a:moveTo>
                      <a:pt x="2737" y="1992"/>
                    </a:moveTo>
                    <a:cubicBezTo>
                      <a:pt x="2753" y="1979"/>
                      <a:pt x="2770" y="1962"/>
                      <a:pt x="2774" y="1954"/>
                    </a:cubicBezTo>
                    <a:cubicBezTo>
                      <a:pt x="2778" y="1946"/>
                      <a:pt x="2786" y="1939"/>
                      <a:pt x="2794" y="1938"/>
                    </a:cubicBezTo>
                    <a:cubicBezTo>
                      <a:pt x="2813" y="1935"/>
                      <a:pt x="2820" y="1928"/>
                      <a:pt x="2820" y="1908"/>
                    </a:cubicBezTo>
                    <a:cubicBezTo>
                      <a:pt x="2820" y="1891"/>
                      <a:pt x="2819" y="1890"/>
                      <a:pt x="2803" y="1890"/>
                    </a:cubicBezTo>
                    <a:cubicBezTo>
                      <a:pt x="2774" y="1890"/>
                      <a:pt x="2773" y="1885"/>
                      <a:pt x="2773" y="1797"/>
                    </a:cubicBezTo>
                    <a:cubicBezTo>
                      <a:pt x="2773" y="1710"/>
                      <a:pt x="2774" y="1704"/>
                      <a:pt x="2801" y="1704"/>
                    </a:cubicBezTo>
                    <a:cubicBezTo>
                      <a:pt x="2814" y="1704"/>
                      <a:pt x="2816" y="1703"/>
                      <a:pt x="2813" y="1692"/>
                    </a:cubicBezTo>
                    <a:cubicBezTo>
                      <a:pt x="2811" y="1686"/>
                      <a:pt x="2810" y="1676"/>
                      <a:pt x="2810" y="1671"/>
                    </a:cubicBezTo>
                    <a:cubicBezTo>
                      <a:pt x="2810" y="1666"/>
                      <a:pt x="2806" y="1662"/>
                      <a:pt x="2802" y="1662"/>
                    </a:cubicBezTo>
                    <a:cubicBezTo>
                      <a:pt x="2788" y="1662"/>
                      <a:pt x="2780" y="1643"/>
                      <a:pt x="2775" y="1591"/>
                    </a:cubicBezTo>
                    <a:lnTo>
                      <a:pt x="2769" y="1537"/>
                    </a:lnTo>
                    <a:lnTo>
                      <a:pt x="2768" y="1586"/>
                    </a:lnTo>
                    <a:lnTo>
                      <a:pt x="2767" y="1635"/>
                    </a:lnTo>
                    <a:lnTo>
                      <a:pt x="2678" y="1635"/>
                    </a:lnTo>
                    <a:lnTo>
                      <a:pt x="2588" y="1635"/>
                    </a:lnTo>
                    <a:lnTo>
                      <a:pt x="2555" y="1592"/>
                    </a:lnTo>
                    <a:lnTo>
                      <a:pt x="2521" y="1548"/>
                    </a:lnTo>
                    <a:lnTo>
                      <a:pt x="2518" y="1476"/>
                    </a:lnTo>
                    <a:cubicBezTo>
                      <a:pt x="2517" y="1437"/>
                      <a:pt x="2516" y="1400"/>
                      <a:pt x="2518" y="1395"/>
                    </a:cubicBezTo>
                    <a:cubicBezTo>
                      <a:pt x="2520" y="1386"/>
                      <a:pt x="2524" y="1385"/>
                      <a:pt x="2571" y="1387"/>
                    </a:cubicBezTo>
                    <a:cubicBezTo>
                      <a:pt x="2614" y="1389"/>
                      <a:pt x="2627" y="1391"/>
                      <a:pt x="2657" y="1405"/>
                    </a:cubicBezTo>
                    <a:cubicBezTo>
                      <a:pt x="2699" y="1425"/>
                      <a:pt x="2731" y="1453"/>
                      <a:pt x="2752" y="1489"/>
                    </a:cubicBezTo>
                    <a:lnTo>
                      <a:pt x="2768" y="1516"/>
                    </a:lnTo>
                    <a:lnTo>
                      <a:pt x="2766" y="1488"/>
                    </a:lnTo>
                    <a:cubicBezTo>
                      <a:pt x="2764" y="1466"/>
                      <a:pt x="2766" y="1457"/>
                      <a:pt x="2773" y="1447"/>
                    </a:cubicBezTo>
                    <a:cubicBezTo>
                      <a:pt x="2781" y="1437"/>
                      <a:pt x="2782" y="1431"/>
                      <a:pt x="2778" y="1412"/>
                    </a:cubicBezTo>
                    <a:lnTo>
                      <a:pt x="2774" y="1389"/>
                    </a:lnTo>
                    <a:lnTo>
                      <a:pt x="2770" y="1411"/>
                    </a:lnTo>
                    <a:cubicBezTo>
                      <a:pt x="2764" y="1447"/>
                      <a:pt x="2756" y="1448"/>
                      <a:pt x="2724" y="1424"/>
                    </a:cubicBezTo>
                    <a:cubicBezTo>
                      <a:pt x="2669" y="1383"/>
                      <a:pt x="2611" y="1364"/>
                      <a:pt x="2509" y="1357"/>
                    </a:cubicBezTo>
                    <a:cubicBezTo>
                      <a:pt x="2480" y="1355"/>
                      <a:pt x="2458" y="1350"/>
                      <a:pt x="2455" y="1346"/>
                    </a:cubicBezTo>
                    <a:cubicBezTo>
                      <a:pt x="2451" y="1342"/>
                      <a:pt x="2450" y="1300"/>
                      <a:pt x="2450" y="1226"/>
                    </a:cubicBezTo>
                    <a:lnTo>
                      <a:pt x="2452" y="1113"/>
                    </a:lnTo>
                    <a:lnTo>
                      <a:pt x="2465" y="1107"/>
                    </a:lnTo>
                    <a:cubicBezTo>
                      <a:pt x="2477" y="1101"/>
                      <a:pt x="2472" y="1100"/>
                      <a:pt x="2428" y="1101"/>
                    </a:cubicBezTo>
                    <a:cubicBezTo>
                      <a:pt x="2400" y="1101"/>
                      <a:pt x="2384" y="1102"/>
                      <a:pt x="2391" y="1104"/>
                    </a:cubicBezTo>
                    <a:cubicBezTo>
                      <a:pt x="2417" y="1108"/>
                      <a:pt x="2417" y="1110"/>
                      <a:pt x="2417" y="1230"/>
                    </a:cubicBezTo>
                    <a:cubicBezTo>
                      <a:pt x="2417" y="1313"/>
                      <a:pt x="2416" y="1344"/>
                      <a:pt x="2411" y="1348"/>
                    </a:cubicBezTo>
                    <a:cubicBezTo>
                      <a:pt x="2407" y="1351"/>
                      <a:pt x="2376" y="1356"/>
                      <a:pt x="2341" y="1359"/>
                    </a:cubicBezTo>
                    <a:cubicBezTo>
                      <a:pt x="2277" y="1365"/>
                      <a:pt x="2218" y="1377"/>
                      <a:pt x="2208" y="1386"/>
                    </a:cubicBezTo>
                    <a:cubicBezTo>
                      <a:pt x="2197" y="1398"/>
                      <a:pt x="2214" y="1402"/>
                      <a:pt x="2239" y="1394"/>
                    </a:cubicBezTo>
                    <a:cubicBezTo>
                      <a:pt x="2272" y="1384"/>
                      <a:pt x="2348" y="1383"/>
                      <a:pt x="2349" y="1393"/>
                    </a:cubicBezTo>
                    <a:cubicBezTo>
                      <a:pt x="2349" y="1396"/>
                      <a:pt x="2349" y="1432"/>
                      <a:pt x="2349" y="1473"/>
                    </a:cubicBezTo>
                    <a:lnTo>
                      <a:pt x="2348" y="1547"/>
                    </a:lnTo>
                    <a:lnTo>
                      <a:pt x="2317" y="1586"/>
                    </a:lnTo>
                    <a:cubicBezTo>
                      <a:pt x="2298" y="1610"/>
                      <a:pt x="2287" y="1628"/>
                      <a:pt x="2289" y="1633"/>
                    </a:cubicBezTo>
                    <a:cubicBezTo>
                      <a:pt x="2291" y="1639"/>
                      <a:pt x="2297" y="1633"/>
                      <a:pt x="2309" y="1616"/>
                    </a:cubicBezTo>
                    <a:cubicBezTo>
                      <a:pt x="2330" y="1584"/>
                      <a:pt x="2365" y="1552"/>
                      <a:pt x="2389" y="1542"/>
                    </a:cubicBezTo>
                    <a:cubicBezTo>
                      <a:pt x="2415" y="1531"/>
                      <a:pt x="2458" y="1533"/>
                      <a:pt x="2485" y="1545"/>
                    </a:cubicBezTo>
                    <a:cubicBezTo>
                      <a:pt x="2564" y="1584"/>
                      <a:pt x="2641" y="1746"/>
                      <a:pt x="2683" y="1960"/>
                    </a:cubicBezTo>
                    <a:cubicBezTo>
                      <a:pt x="2691" y="2000"/>
                      <a:pt x="2697" y="2021"/>
                      <a:pt x="2701" y="2018"/>
                    </a:cubicBezTo>
                    <a:cubicBezTo>
                      <a:pt x="2704" y="2017"/>
                      <a:pt x="2720" y="2005"/>
                      <a:pt x="2737" y="1992"/>
                    </a:cubicBezTo>
                    <a:close/>
                    <a:moveTo>
                      <a:pt x="2072" y="1978"/>
                    </a:moveTo>
                    <a:cubicBezTo>
                      <a:pt x="2071" y="1965"/>
                      <a:pt x="2067" y="1961"/>
                      <a:pt x="2058" y="1960"/>
                    </a:cubicBezTo>
                    <a:cubicBezTo>
                      <a:pt x="2048" y="1958"/>
                      <a:pt x="2046" y="1960"/>
                      <a:pt x="2046" y="1977"/>
                    </a:cubicBezTo>
                    <a:cubicBezTo>
                      <a:pt x="2046" y="1994"/>
                      <a:pt x="2048" y="1996"/>
                      <a:pt x="2060" y="1996"/>
                    </a:cubicBezTo>
                    <a:cubicBezTo>
                      <a:pt x="2072" y="1996"/>
                      <a:pt x="2073" y="1994"/>
                      <a:pt x="2072" y="1978"/>
                    </a:cubicBezTo>
                    <a:close/>
                    <a:moveTo>
                      <a:pt x="2070" y="1797"/>
                    </a:moveTo>
                    <a:cubicBezTo>
                      <a:pt x="2070" y="1729"/>
                      <a:pt x="2070" y="1728"/>
                      <a:pt x="2058" y="1726"/>
                    </a:cubicBezTo>
                    <a:cubicBezTo>
                      <a:pt x="2046" y="1725"/>
                      <a:pt x="2046" y="1725"/>
                      <a:pt x="2046" y="1797"/>
                    </a:cubicBezTo>
                    <a:cubicBezTo>
                      <a:pt x="2046" y="1869"/>
                      <a:pt x="2046" y="1869"/>
                      <a:pt x="2058" y="1868"/>
                    </a:cubicBezTo>
                    <a:cubicBezTo>
                      <a:pt x="2070" y="1866"/>
                      <a:pt x="2070" y="1864"/>
                      <a:pt x="2070" y="1797"/>
                    </a:cubicBezTo>
                    <a:close/>
                    <a:moveTo>
                      <a:pt x="2820" y="1797"/>
                    </a:moveTo>
                    <a:cubicBezTo>
                      <a:pt x="2820" y="1725"/>
                      <a:pt x="2820" y="1725"/>
                      <a:pt x="2808" y="1726"/>
                    </a:cubicBezTo>
                    <a:cubicBezTo>
                      <a:pt x="2797" y="1728"/>
                      <a:pt x="2796" y="1730"/>
                      <a:pt x="2795" y="1791"/>
                    </a:cubicBezTo>
                    <a:cubicBezTo>
                      <a:pt x="2794" y="1826"/>
                      <a:pt x="2795" y="1858"/>
                      <a:pt x="2796" y="1862"/>
                    </a:cubicBezTo>
                    <a:cubicBezTo>
                      <a:pt x="2798" y="1865"/>
                      <a:pt x="2804" y="1868"/>
                      <a:pt x="2810" y="1868"/>
                    </a:cubicBezTo>
                    <a:cubicBezTo>
                      <a:pt x="2820" y="1868"/>
                      <a:pt x="2820" y="1865"/>
                      <a:pt x="2820" y="1797"/>
                    </a:cubicBezTo>
                    <a:close/>
                    <a:moveTo>
                      <a:pt x="2750" y="1579"/>
                    </a:moveTo>
                    <a:cubicBezTo>
                      <a:pt x="2744" y="1510"/>
                      <a:pt x="2713" y="1463"/>
                      <a:pt x="2656" y="1434"/>
                    </a:cubicBezTo>
                    <a:cubicBezTo>
                      <a:pt x="2623" y="1417"/>
                      <a:pt x="2567" y="1405"/>
                      <a:pt x="2546" y="1411"/>
                    </a:cubicBezTo>
                    <a:cubicBezTo>
                      <a:pt x="2534" y="1414"/>
                      <a:pt x="2534" y="1415"/>
                      <a:pt x="2534" y="1473"/>
                    </a:cubicBezTo>
                    <a:lnTo>
                      <a:pt x="2534" y="1532"/>
                    </a:lnTo>
                    <a:lnTo>
                      <a:pt x="2569" y="1576"/>
                    </a:lnTo>
                    <a:lnTo>
                      <a:pt x="2603" y="1619"/>
                    </a:lnTo>
                    <a:lnTo>
                      <a:pt x="2678" y="1619"/>
                    </a:lnTo>
                    <a:lnTo>
                      <a:pt x="2753" y="1619"/>
                    </a:lnTo>
                    <a:lnTo>
                      <a:pt x="2750" y="1579"/>
                    </a:lnTo>
                    <a:close/>
                    <a:moveTo>
                      <a:pt x="2308" y="1563"/>
                    </a:moveTo>
                    <a:lnTo>
                      <a:pt x="2333" y="1531"/>
                    </a:lnTo>
                    <a:lnTo>
                      <a:pt x="2333" y="1472"/>
                    </a:lnTo>
                    <a:cubicBezTo>
                      <a:pt x="2333" y="1415"/>
                      <a:pt x="2332" y="1414"/>
                      <a:pt x="2320" y="1411"/>
                    </a:cubicBezTo>
                    <a:cubicBezTo>
                      <a:pt x="2306" y="1407"/>
                      <a:pt x="2246" y="1416"/>
                      <a:pt x="2231" y="1424"/>
                    </a:cubicBezTo>
                    <a:cubicBezTo>
                      <a:pt x="2226" y="1426"/>
                      <a:pt x="2221" y="1431"/>
                      <a:pt x="2221" y="1435"/>
                    </a:cubicBezTo>
                    <a:cubicBezTo>
                      <a:pt x="2221" y="1447"/>
                      <a:pt x="2277" y="1603"/>
                      <a:pt x="2280" y="1599"/>
                    </a:cubicBezTo>
                    <a:cubicBezTo>
                      <a:pt x="2282" y="1597"/>
                      <a:pt x="2294" y="1581"/>
                      <a:pt x="2308" y="1563"/>
                    </a:cubicBezTo>
                    <a:close/>
                    <a:moveTo>
                      <a:pt x="2733" y="1240"/>
                    </a:moveTo>
                    <a:cubicBezTo>
                      <a:pt x="2695" y="1175"/>
                      <a:pt x="2612" y="1134"/>
                      <a:pt x="2513" y="1131"/>
                    </a:cubicBezTo>
                    <a:lnTo>
                      <a:pt x="2473" y="1130"/>
                    </a:lnTo>
                    <a:lnTo>
                      <a:pt x="2472" y="1228"/>
                    </a:lnTo>
                    <a:lnTo>
                      <a:pt x="2470" y="1326"/>
                    </a:lnTo>
                    <a:lnTo>
                      <a:pt x="2487" y="1330"/>
                    </a:lnTo>
                    <a:cubicBezTo>
                      <a:pt x="2496" y="1332"/>
                      <a:pt x="2514" y="1333"/>
                      <a:pt x="2526" y="1333"/>
                    </a:cubicBezTo>
                    <a:cubicBezTo>
                      <a:pt x="2591" y="1333"/>
                      <a:pt x="2692" y="1364"/>
                      <a:pt x="2730" y="1395"/>
                    </a:cubicBezTo>
                    <a:lnTo>
                      <a:pt x="2743" y="1406"/>
                    </a:lnTo>
                    <a:lnTo>
                      <a:pt x="2745" y="1335"/>
                    </a:lnTo>
                    <a:cubicBezTo>
                      <a:pt x="2746" y="1266"/>
                      <a:pt x="2746" y="1262"/>
                      <a:pt x="2733" y="1240"/>
                    </a:cubicBezTo>
                    <a:close/>
                    <a:moveTo>
                      <a:pt x="2246" y="1346"/>
                    </a:moveTo>
                    <a:cubicBezTo>
                      <a:pt x="2261" y="1342"/>
                      <a:pt x="2291" y="1338"/>
                      <a:pt x="2313" y="1336"/>
                    </a:cubicBezTo>
                    <a:cubicBezTo>
                      <a:pt x="2334" y="1334"/>
                      <a:pt x="2361" y="1331"/>
                      <a:pt x="2374" y="1330"/>
                    </a:cubicBezTo>
                    <a:lnTo>
                      <a:pt x="2396" y="1327"/>
                    </a:lnTo>
                    <a:lnTo>
                      <a:pt x="2395" y="1228"/>
                    </a:lnTo>
                    <a:lnTo>
                      <a:pt x="2394" y="1129"/>
                    </a:lnTo>
                    <a:lnTo>
                      <a:pt x="2354" y="1131"/>
                    </a:lnTo>
                    <a:cubicBezTo>
                      <a:pt x="2274" y="1134"/>
                      <a:pt x="2220" y="1154"/>
                      <a:pt x="2171" y="1197"/>
                    </a:cubicBezTo>
                    <a:lnTo>
                      <a:pt x="2146" y="1219"/>
                    </a:lnTo>
                    <a:lnTo>
                      <a:pt x="2165" y="1276"/>
                    </a:lnTo>
                    <a:cubicBezTo>
                      <a:pt x="2195" y="1364"/>
                      <a:pt x="2193" y="1361"/>
                      <a:pt x="2207" y="1357"/>
                    </a:cubicBezTo>
                    <a:cubicBezTo>
                      <a:pt x="2213" y="1355"/>
                      <a:pt x="2231" y="1351"/>
                      <a:pt x="2246" y="1346"/>
                    </a:cubicBezTo>
                    <a:close/>
                    <a:moveTo>
                      <a:pt x="2212" y="1136"/>
                    </a:moveTo>
                    <a:cubicBezTo>
                      <a:pt x="2224" y="1130"/>
                      <a:pt x="2250" y="1121"/>
                      <a:pt x="2271" y="1116"/>
                    </a:cubicBezTo>
                    <a:lnTo>
                      <a:pt x="2309" y="1106"/>
                    </a:lnTo>
                    <a:lnTo>
                      <a:pt x="2236" y="1105"/>
                    </a:lnTo>
                    <a:lnTo>
                      <a:pt x="2164" y="1105"/>
                    </a:lnTo>
                    <a:lnTo>
                      <a:pt x="2152" y="1141"/>
                    </a:lnTo>
                    <a:cubicBezTo>
                      <a:pt x="2146" y="1161"/>
                      <a:pt x="2139" y="1180"/>
                      <a:pt x="2137" y="1184"/>
                    </a:cubicBezTo>
                    <a:cubicBezTo>
                      <a:pt x="2136" y="1188"/>
                      <a:pt x="2147" y="1181"/>
                      <a:pt x="2163" y="1169"/>
                    </a:cubicBezTo>
                    <a:cubicBezTo>
                      <a:pt x="2179" y="1157"/>
                      <a:pt x="2201" y="1142"/>
                      <a:pt x="2212" y="1136"/>
                    </a:cubicBezTo>
                    <a:close/>
                    <a:moveTo>
                      <a:pt x="2716" y="1146"/>
                    </a:moveTo>
                    <a:lnTo>
                      <a:pt x="2703" y="1105"/>
                    </a:lnTo>
                    <a:lnTo>
                      <a:pt x="2630" y="1105"/>
                    </a:lnTo>
                    <a:lnTo>
                      <a:pt x="2558" y="1106"/>
                    </a:lnTo>
                    <a:lnTo>
                      <a:pt x="2597" y="1116"/>
                    </a:lnTo>
                    <a:cubicBezTo>
                      <a:pt x="2641" y="1127"/>
                      <a:pt x="2675" y="1145"/>
                      <a:pt x="2706" y="1171"/>
                    </a:cubicBezTo>
                    <a:cubicBezTo>
                      <a:pt x="2718" y="1181"/>
                      <a:pt x="2728" y="1188"/>
                      <a:pt x="2729" y="1188"/>
                    </a:cubicBezTo>
                    <a:cubicBezTo>
                      <a:pt x="2730" y="1187"/>
                      <a:pt x="2724" y="1168"/>
                      <a:pt x="2716" y="1146"/>
                    </a:cubicBezTo>
                    <a:close/>
                    <a:moveTo>
                      <a:pt x="2691" y="1077"/>
                    </a:moveTo>
                    <a:cubicBezTo>
                      <a:pt x="2692" y="1076"/>
                      <a:pt x="2682" y="1053"/>
                      <a:pt x="2669" y="1026"/>
                    </a:cubicBezTo>
                    <a:cubicBezTo>
                      <a:pt x="2621" y="925"/>
                      <a:pt x="2556" y="847"/>
                      <a:pt x="2497" y="818"/>
                    </a:cubicBezTo>
                    <a:cubicBezTo>
                      <a:pt x="2463" y="801"/>
                      <a:pt x="2403" y="801"/>
                      <a:pt x="2369" y="818"/>
                    </a:cubicBezTo>
                    <a:cubicBezTo>
                      <a:pt x="2310" y="847"/>
                      <a:pt x="2246" y="925"/>
                      <a:pt x="2198" y="1026"/>
                    </a:cubicBezTo>
                    <a:lnTo>
                      <a:pt x="2174" y="1076"/>
                    </a:lnTo>
                    <a:lnTo>
                      <a:pt x="2279" y="1079"/>
                    </a:lnTo>
                    <a:cubicBezTo>
                      <a:pt x="2368" y="1081"/>
                      <a:pt x="2688" y="1079"/>
                      <a:pt x="2691" y="107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0" name="Freeform 19">
                <a:extLst>
                  <a:ext uri="{FF2B5EF4-FFF2-40B4-BE49-F238E27FC236}">
                    <a16:creationId xmlns:a16="http://schemas.microsoft.com/office/drawing/2014/main" id="{AF51A424-1863-48B9-9293-1D8C9DE0D4DF}"/>
                  </a:ext>
                </a:extLst>
              </p:cNvPr>
              <p:cNvSpPr>
                <a:spLocks/>
              </p:cNvSpPr>
              <p:nvPr/>
            </p:nvSpPr>
            <p:spPr bwMode="auto">
              <a:xfrm>
                <a:off x="-7476517" y="59382"/>
                <a:ext cx="2149475" cy="2771775"/>
              </a:xfrm>
              <a:custGeom>
                <a:avLst/>
                <a:gdLst>
                  <a:gd name="T0" fmla="*/ 2566 w 4396"/>
                  <a:gd name="T1" fmla="*/ 5310 h 5669"/>
                  <a:gd name="T2" fmla="*/ 2432 w 4396"/>
                  <a:gd name="T3" fmla="*/ 5473 h 5669"/>
                  <a:gd name="T4" fmla="*/ 2305 w 4396"/>
                  <a:gd name="T5" fmla="*/ 5183 h 5669"/>
                  <a:gd name="T6" fmla="*/ 2392 w 4396"/>
                  <a:gd name="T7" fmla="*/ 5144 h 5669"/>
                  <a:gd name="T8" fmla="*/ 1714 w 4396"/>
                  <a:gd name="T9" fmla="*/ 4970 h 5669"/>
                  <a:gd name="T10" fmla="*/ 1800 w 4396"/>
                  <a:gd name="T11" fmla="*/ 4778 h 5669"/>
                  <a:gd name="T12" fmla="*/ 2315 w 4396"/>
                  <a:gd name="T13" fmla="*/ 4179 h 5669"/>
                  <a:gd name="T14" fmla="*/ 2191 w 4396"/>
                  <a:gd name="T15" fmla="*/ 3377 h 5669"/>
                  <a:gd name="T16" fmla="*/ 2004 w 4396"/>
                  <a:gd name="T17" fmla="*/ 3994 h 5669"/>
                  <a:gd name="T18" fmla="*/ 1689 w 4396"/>
                  <a:gd name="T19" fmla="*/ 4611 h 5669"/>
                  <a:gd name="T20" fmla="*/ 1757 w 4396"/>
                  <a:gd name="T21" fmla="*/ 4267 h 5669"/>
                  <a:gd name="T22" fmla="*/ 2083 w 4396"/>
                  <a:gd name="T23" fmla="*/ 3163 h 5669"/>
                  <a:gd name="T24" fmla="*/ 2067 w 4396"/>
                  <a:gd name="T25" fmla="*/ 3010 h 5669"/>
                  <a:gd name="T26" fmla="*/ 1882 w 4396"/>
                  <a:gd name="T27" fmla="*/ 2929 h 5669"/>
                  <a:gd name="T28" fmla="*/ 1964 w 4396"/>
                  <a:gd name="T29" fmla="*/ 2500 h 5669"/>
                  <a:gd name="T30" fmla="*/ 2030 w 4396"/>
                  <a:gd name="T31" fmla="*/ 2448 h 5669"/>
                  <a:gd name="T32" fmla="*/ 162 w 4396"/>
                  <a:gd name="T33" fmla="*/ 2410 h 5669"/>
                  <a:gd name="T34" fmla="*/ 376 w 4396"/>
                  <a:gd name="T35" fmla="*/ 2261 h 5669"/>
                  <a:gd name="T36" fmla="*/ 2030 w 4396"/>
                  <a:gd name="T37" fmla="*/ 1930 h 5669"/>
                  <a:gd name="T38" fmla="*/ 2009 w 4396"/>
                  <a:gd name="T39" fmla="*/ 1330 h 5669"/>
                  <a:gd name="T40" fmla="*/ 1866 w 4396"/>
                  <a:gd name="T41" fmla="*/ 909 h 5669"/>
                  <a:gd name="T42" fmla="*/ 1640 w 4396"/>
                  <a:gd name="T43" fmla="*/ 249 h 5669"/>
                  <a:gd name="T44" fmla="*/ 1777 w 4396"/>
                  <a:gd name="T45" fmla="*/ 97 h 5669"/>
                  <a:gd name="T46" fmla="*/ 2106 w 4396"/>
                  <a:gd name="T47" fmla="*/ 1099 h 5669"/>
                  <a:gd name="T48" fmla="*/ 2347 w 4396"/>
                  <a:gd name="T49" fmla="*/ 794 h 5669"/>
                  <a:gd name="T50" fmla="*/ 2697 w 4396"/>
                  <a:gd name="T51" fmla="*/ 1002 h 5669"/>
                  <a:gd name="T52" fmla="*/ 2836 w 4396"/>
                  <a:gd name="T53" fmla="*/ 1719 h 5669"/>
                  <a:gd name="T54" fmla="*/ 3196 w 4396"/>
                  <a:gd name="T55" fmla="*/ 1633 h 5669"/>
                  <a:gd name="T56" fmla="*/ 3758 w 4396"/>
                  <a:gd name="T57" fmla="*/ 1196 h 5669"/>
                  <a:gd name="T58" fmla="*/ 4226 w 4396"/>
                  <a:gd name="T59" fmla="*/ 868 h 5669"/>
                  <a:gd name="T60" fmla="*/ 4127 w 4396"/>
                  <a:gd name="T61" fmla="*/ 1103 h 5669"/>
                  <a:gd name="T62" fmla="*/ 3313 w 4396"/>
                  <a:gd name="T63" fmla="*/ 1750 h 5669"/>
                  <a:gd name="T64" fmla="*/ 2837 w 4396"/>
                  <a:gd name="T65" fmla="*/ 2120 h 5669"/>
                  <a:gd name="T66" fmla="*/ 2859 w 4396"/>
                  <a:gd name="T67" fmla="*/ 2489 h 5669"/>
                  <a:gd name="T68" fmla="*/ 2985 w 4396"/>
                  <a:gd name="T69" fmla="*/ 2631 h 5669"/>
                  <a:gd name="T70" fmla="*/ 3491 w 4396"/>
                  <a:gd name="T71" fmla="*/ 2983 h 5669"/>
                  <a:gd name="T72" fmla="*/ 4300 w 4396"/>
                  <a:gd name="T73" fmla="*/ 3548 h 5669"/>
                  <a:gd name="T74" fmla="*/ 4248 w 4396"/>
                  <a:gd name="T75" fmla="*/ 3718 h 5669"/>
                  <a:gd name="T76" fmla="*/ 3692 w 4396"/>
                  <a:gd name="T77" fmla="*/ 3321 h 5669"/>
                  <a:gd name="T78" fmla="*/ 2985 w 4396"/>
                  <a:gd name="T79" fmla="*/ 2881 h 5669"/>
                  <a:gd name="T80" fmla="*/ 2800 w 4396"/>
                  <a:gd name="T81" fmla="*/ 3010 h 5669"/>
                  <a:gd name="T82" fmla="*/ 2558 w 4396"/>
                  <a:gd name="T83" fmla="*/ 4103 h 5669"/>
                  <a:gd name="T84" fmla="*/ 2506 w 4396"/>
                  <a:gd name="T85" fmla="*/ 4751 h 5669"/>
                  <a:gd name="T86" fmla="*/ 3067 w 4396"/>
                  <a:gd name="T87" fmla="*/ 4778 h 5669"/>
                  <a:gd name="T88" fmla="*/ 3153 w 4396"/>
                  <a:gd name="T89" fmla="*/ 4970 h 5669"/>
                  <a:gd name="T90" fmla="*/ 2598 w 4396"/>
                  <a:gd name="T91" fmla="*/ 5007 h 5669"/>
                  <a:gd name="T92" fmla="*/ 2608 w 4396"/>
                  <a:gd name="T93" fmla="*/ 5182 h 5669"/>
                  <a:gd name="T94" fmla="*/ 2688 w 4396"/>
                  <a:gd name="T95" fmla="*/ 5214 h 5669"/>
                  <a:gd name="T96" fmla="*/ 2647 w 4396"/>
                  <a:gd name="T97" fmla="*/ 5278 h 5669"/>
                  <a:gd name="T98" fmla="*/ 2603 w 4396"/>
                  <a:gd name="T99" fmla="*/ 5346 h 5669"/>
                  <a:gd name="T100" fmla="*/ 2577 w 4396"/>
                  <a:gd name="T101" fmla="*/ 5508 h 5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96" h="5669">
                    <a:moveTo>
                      <a:pt x="2576" y="5508"/>
                    </a:moveTo>
                    <a:cubicBezTo>
                      <a:pt x="2576" y="5404"/>
                      <a:pt x="2575" y="5346"/>
                      <a:pt x="2571" y="5346"/>
                    </a:cubicBezTo>
                    <a:cubicBezTo>
                      <a:pt x="2568" y="5346"/>
                      <a:pt x="2566" y="5330"/>
                      <a:pt x="2566" y="5310"/>
                    </a:cubicBezTo>
                    <a:lnTo>
                      <a:pt x="2565" y="5275"/>
                    </a:lnTo>
                    <a:lnTo>
                      <a:pt x="2555" y="5322"/>
                    </a:lnTo>
                    <a:cubicBezTo>
                      <a:pt x="2535" y="5419"/>
                      <a:pt x="2491" y="5473"/>
                      <a:pt x="2432" y="5473"/>
                    </a:cubicBezTo>
                    <a:cubicBezTo>
                      <a:pt x="2400" y="5473"/>
                      <a:pt x="2381" y="5462"/>
                      <a:pt x="2355" y="5428"/>
                    </a:cubicBezTo>
                    <a:cubicBezTo>
                      <a:pt x="2323" y="5387"/>
                      <a:pt x="2310" y="5338"/>
                      <a:pt x="2307" y="5255"/>
                    </a:cubicBezTo>
                    <a:lnTo>
                      <a:pt x="2305" y="5183"/>
                    </a:lnTo>
                    <a:lnTo>
                      <a:pt x="2319" y="5170"/>
                    </a:lnTo>
                    <a:cubicBezTo>
                      <a:pt x="2327" y="5162"/>
                      <a:pt x="2346" y="5154"/>
                      <a:pt x="2363" y="5150"/>
                    </a:cubicBezTo>
                    <a:lnTo>
                      <a:pt x="2392" y="5144"/>
                    </a:lnTo>
                    <a:lnTo>
                      <a:pt x="2388" y="5090"/>
                    </a:lnTo>
                    <a:cubicBezTo>
                      <a:pt x="2384" y="5018"/>
                      <a:pt x="2384" y="5018"/>
                      <a:pt x="2358" y="5015"/>
                    </a:cubicBezTo>
                    <a:cubicBezTo>
                      <a:pt x="2337" y="5013"/>
                      <a:pt x="1730" y="4970"/>
                      <a:pt x="1714" y="4970"/>
                    </a:cubicBezTo>
                    <a:cubicBezTo>
                      <a:pt x="1709" y="4970"/>
                      <a:pt x="1707" y="4957"/>
                      <a:pt x="1707" y="4926"/>
                    </a:cubicBezTo>
                    <a:cubicBezTo>
                      <a:pt x="1707" y="4891"/>
                      <a:pt x="1710" y="4877"/>
                      <a:pt x="1720" y="4856"/>
                    </a:cubicBezTo>
                    <a:cubicBezTo>
                      <a:pt x="1735" y="4823"/>
                      <a:pt x="1765" y="4794"/>
                      <a:pt x="1800" y="4778"/>
                    </a:cubicBezTo>
                    <a:cubicBezTo>
                      <a:pt x="1825" y="4767"/>
                      <a:pt x="1835" y="4766"/>
                      <a:pt x="2090" y="4760"/>
                    </a:cubicBezTo>
                    <a:cubicBezTo>
                      <a:pt x="2235" y="4757"/>
                      <a:pt x="2356" y="4752"/>
                      <a:pt x="2357" y="4751"/>
                    </a:cubicBezTo>
                    <a:cubicBezTo>
                      <a:pt x="2359" y="4749"/>
                      <a:pt x="2340" y="4491"/>
                      <a:pt x="2315" y="4179"/>
                    </a:cubicBezTo>
                    <a:lnTo>
                      <a:pt x="2270" y="3610"/>
                    </a:lnTo>
                    <a:lnTo>
                      <a:pt x="2230" y="3493"/>
                    </a:lnTo>
                    <a:lnTo>
                      <a:pt x="2191" y="3377"/>
                    </a:lnTo>
                    <a:lnTo>
                      <a:pt x="2175" y="3430"/>
                    </a:lnTo>
                    <a:cubicBezTo>
                      <a:pt x="2155" y="3494"/>
                      <a:pt x="2080" y="3740"/>
                      <a:pt x="2067" y="3785"/>
                    </a:cubicBezTo>
                    <a:cubicBezTo>
                      <a:pt x="2062" y="3802"/>
                      <a:pt x="2034" y="3897"/>
                      <a:pt x="2004" y="3994"/>
                    </a:cubicBezTo>
                    <a:cubicBezTo>
                      <a:pt x="1974" y="4092"/>
                      <a:pt x="1941" y="4205"/>
                      <a:pt x="1930" y="4246"/>
                    </a:cubicBezTo>
                    <a:cubicBezTo>
                      <a:pt x="1878" y="4432"/>
                      <a:pt x="1845" y="4523"/>
                      <a:pt x="1817" y="4549"/>
                    </a:cubicBezTo>
                    <a:cubicBezTo>
                      <a:pt x="1781" y="4582"/>
                      <a:pt x="1737" y="4604"/>
                      <a:pt x="1689" y="4611"/>
                    </a:cubicBezTo>
                    <a:cubicBezTo>
                      <a:pt x="1669" y="4615"/>
                      <a:pt x="1644" y="4607"/>
                      <a:pt x="1637" y="4597"/>
                    </a:cubicBezTo>
                    <a:cubicBezTo>
                      <a:pt x="1628" y="4582"/>
                      <a:pt x="1637" y="4553"/>
                      <a:pt x="1665" y="4511"/>
                    </a:cubicBezTo>
                    <a:cubicBezTo>
                      <a:pt x="1705" y="4451"/>
                      <a:pt x="1733" y="4379"/>
                      <a:pt x="1757" y="4267"/>
                    </a:cubicBezTo>
                    <a:cubicBezTo>
                      <a:pt x="1777" y="4176"/>
                      <a:pt x="1782" y="4159"/>
                      <a:pt x="1843" y="3960"/>
                    </a:cubicBezTo>
                    <a:cubicBezTo>
                      <a:pt x="1922" y="3698"/>
                      <a:pt x="2034" y="3326"/>
                      <a:pt x="2052" y="3268"/>
                    </a:cubicBezTo>
                    <a:cubicBezTo>
                      <a:pt x="2060" y="3240"/>
                      <a:pt x="2074" y="3193"/>
                      <a:pt x="2083" y="3163"/>
                    </a:cubicBezTo>
                    <a:lnTo>
                      <a:pt x="2100" y="3108"/>
                    </a:lnTo>
                    <a:lnTo>
                      <a:pt x="2084" y="3059"/>
                    </a:lnTo>
                    <a:lnTo>
                      <a:pt x="2067" y="3010"/>
                    </a:lnTo>
                    <a:lnTo>
                      <a:pt x="2026" y="3001"/>
                    </a:lnTo>
                    <a:cubicBezTo>
                      <a:pt x="1943" y="2981"/>
                      <a:pt x="1921" y="2972"/>
                      <a:pt x="1901" y="2950"/>
                    </a:cubicBezTo>
                    <a:lnTo>
                      <a:pt x="1882" y="2929"/>
                    </a:lnTo>
                    <a:lnTo>
                      <a:pt x="1882" y="2745"/>
                    </a:lnTo>
                    <a:cubicBezTo>
                      <a:pt x="1882" y="2572"/>
                      <a:pt x="1883" y="2561"/>
                      <a:pt x="1892" y="2545"/>
                    </a:cubicBezTo>
                    <a:cubicBezTo>
                      <a:pt x="1904" y="2526"/>
                      <a:pt x="1932" y="2508"/>
                      <a:pt x="1964" y="2500"/>
                    </a:cubicBezTo>
                    <a:cubicBezTo>
                      <a:pt x="1976" y="2497"/>
                      <a:pt x="1996" y="2492"/>
                      <a:pt x="2008" y="2489"/>
                    </a:cubicBezTo>
                    <a:lnTo>
                      <a:pt x="2030" y="2483"/>
                    </a:lnTo>
                    <a:lnTo>
                      <a:pt x="2030" y="2448"/>
                    </a:lnTo>
                    <a:lnTo>
                      <a:pt x="2030" y="2413"/>
                    </a:lnTo>
                    <a:lnTo>
                      <a:pt x="1107" y="2415"/>
                    </a:lnTo>
                    <a:cubicBezTo>
                      <a:pt x="414" y="2416"/>
                      <a:pt x="178" y="2415"/>
                      <a:pt x="162" y="2410"/>
                    </a:cubicBezTo>
                    <a:cubicBezTo>
                      <a:pt x="87" y="2389"/>
                      <a:pt x="0" y="2274"/>
                      <a:pt x="33" y="2241"/>
                    </a:cubicBezTo>
                    <a:cubicBezTo>
                      <a:pt x="43" y="2231"/>
                      <a:pt x="85" y="2233"/>
                      <a:pt x="142" y="2247"/>
                    </a:cubicBezTo>
                    <a:cubicBezTo>
                      <a:pt x="214" y="2264"/>
                      <a:pt x="279" y="2268"/>
                      <a:pt x="376" y="2261"/>
                    </a:cubicBezTo>
                    <a:cubicBezTo>
                      <a:pt x="489" y="2252"/>
                      <a:pt x="566" y="2251"/>
                      <a:pt x="1348" y="2251"/>
                    </a:cubicBezTo>
                    <a:lnTo>
                      <a:pt x="2030" y="2250"/>
                    </a:lnTo>
                    <a:lnTo>
                      <a:pt x="2030" y="1930"/>
                    </a:lnTo>
                    <a:cubicBezTo>
                      <a:pt x="2030" y="1650"/>
                      <a:pt x="2033" y="1549"/>
                      <a:pt x="2044" y="1463"/>
                    </a:cubicBezTo>
                    <a:cubicBezTo>
                      <a:pt x="2046" y="1443"/>
                      <a:pt x="2044" y="1432"/>
                      <a:pt x="2024" y="1375"/>
                    </a:cubicBezTo>
                    <a:cubicBezTo>
                      <a:pt x="2018" y="1359"/>
                      <a:pt x="2011" y="1339"/>
                      <a:pt x="2009" y="1330"/>
                    </a:cubicBezTo>
                    <a:cubicBezTo>
                      <a:pt x="2007" y="1322"/>
                      <a:pt x="1991" y="1276"/>
                      <a:pt x="1975" y="1230"/>
                    </a:cubicBezTo>
                    <a:cubicBezTo>
                      <a:pt x="1958" y="1183"/>
                      <a:pt x="1943" y="1138"/>
                      <a:pt x="1940" y="1129"/>
                    </a:cubicBezTo>
                    <a:cubicBezTo>
                      <a:pt x="1938" y="1120"/>
                      <a:pt x="1905" y="1021"/>
                      <a:pt x="1866" y="909"/>
                    </a:cubicBezTo>
                    <a:cubicBezTo>
                      <a:pt x="1828" y="797"/>
                      <a:pt x="1784" y="665"/>
                      <a:pt x="1767" y="617"/>
                    </a:cubicBezTo>
                    <a:cubicBezTo>
                      <a:pt x="1751" y="569"/>
                      <a:pt x="1727" y="499"/>
                      <a:pt x="1713" y="461"/>
                    </a:cubicBezTo>
                    <a:cubicBezTo>
                      <a:pt x="1688" y="394"/>
                      <a:pt x="1661" y="314"/>
                      <a:pt x="1640" y="249"/>
                    </a:cubicBezTo>
                    <a:cubicBezTo>
                      <a:pt x="1627" y="205"/>
                      <a:pt x="1627" y="140"/>
                      <a:pt x="1641" y="111"/>
                    </a:cubicBezTo>
                    <a:cubicBezTo>
                      <a:pt x="1671" y="50"/>
                      <a:pt x="1722" y="0"/>
                      <a:pt x="1746" y="9"/>
                    </a:cubicBezTo>
                    <a:cubicBezTo>
                      <a:pt x="1761" y="15"/>
                      <a:pt x="1772" y="45"/>
                      <a:pt x="1777" y="97"/>
                    </a:cubicBezTo>
                    <a:cubicBezTo>
                      <a:pt x="1786" y="196"/>
                      <a:pt x="1802" y="255"/>
                      <a:pt x="1845" y="355"/>
                    </a:cubicBezTo>
                    <a:cubicBezTo>
                      <a:pt x="1882" y="441"/>
                      <a:pt x="1892" y="467"/>
                      <a:pt x="1940" y="609"/>
                    </a:cubicBezTo>
                    <a:cubicBezTo>
                      <a:pt x="2016" y="837"/>
                      <a:pt x="2095" y="1070"/>
                      <a:pt x="2106" y="1099"/>
                    </a:cubicBezTo>
                    <a:lnTo>
                      <a:pt x="2117" y="1128"/>
                    </a:lnTo>
                    <a:lnTo>
                      <a:pt x="2134" y="1083"/>
                    </a:lnTo>
                    <a:cubicBezTo>
                      <a:pt x="2189" y="940"/>
                      <a:pt x="2268" y="833"/>
                      <a:pt x="2347" y="794"/>
                    </a:cubicBezTo>
                    <a:cubicBezTo>
                      <a:pt x="2375" y="780"/>
                      <a:pt x="2383" y="779"/>
                      <a:pt x="2433" y="779"/>
                    </a:cubicBezTo>
                    <a:cubicBezTo>
                      <a:pt x="2484" y="779"/>
                      <a:pt x="2492" y="780"/>
                      <a:pt x="2521" y="795"/>
                    </a:cubicBezTo>
                    <a:cubicBezTo>
                      <a:pt x="2581" y="824"/>
                      <a:pt x="2647" y="901"/>
                      <a:pt x="2697" y="1002"/>
                    </a:cubicBezTo>
                    <a:cubicBezTo>
                      <a:pt x="2754" y="1116"/>
                      <a:pt x="2812" y="1332"/>
                      <a:pt x="2823" y="1474"/>
                    </a:cubicBezTo>
                    <a:cubicBezTo>
                      <a:pt x="2825" y="1494"/>
                      <a:pt x="2828" y="1514"/>
                      <a:pt x="2829" y="1519"/>
                    </a:cubicBezTo>
                    <a:cubicBezTo>
                      <a:pt x="2831" y="1523"/>
                      <a:pt x="2834" y="1613"/>
                      <a:pt x="2836" y="1719"/>
                    </a:cubicBezTo>
                    <a:lnTo>
                      <a:pt x="2839" y="1912"/>
                    </a:lnTo>
                    <a:lnTo>
                      <a:pt x="2953" y="1823"/>
                    </a:lnTo>
                    <a:cubicBezTo>
                      <a:pt x="3016" y="1774"/>
                      <a:pt x="3125" y="1689"/>
                      <a:pt x="3196" y="1633"/>
                    </a:cubicBezTo>
                    <a:cubicBezTo>
                      <a:pt x="3267" y="1577"/>
                      <a:pt x="3349" y="1514"/>
                      <a:pt x="3377" y="1492"/>
                    </a:cubicBezTo>
                    <a:cubicBezTo>
                      <a:pt x="3406" y="1470"/>
                      <a:pt x="3492" y="1403"/>
                      <a:pt x="3568" y="1344"/>
                    </a:cubicBezTo>
                    <a:cubicBezTo>
                      <a:pt x="3644" y="1284"/>
                      <a:pt x="3730" y="1217"/>
                      <a:pt x="3758" y="1196"/>
                    </a:cubicBezTo>
                    <a:cubicBezTo>
                      <a:pt x="3786" y="1174"/>
                      <a:pt x="3849" y="1124"/>
                      <a:pt x="3899" y="1084"/>
                    </a:cubicBezTo>
                    <a:cubicBezTo>
                      <a:pt x="4026" y="981"/>
                      <a:pt x="4031" y="978"/>
                      <a:pt x="4090" y="935"/>
                    </a:cubicBezTo>
                    <a:cubicBezTo>
                      <a:pt x="4161" y="883"/>
                      <a:pt x="4186" y="871"/>
                      <a:pt x="4226" y="868"/>
                    </a:cubicBezTo>
                    <a:cubicBezTo>
                      <a:pt x="4268" y="865"/>
                      <a:pt x="4342" y="885"/>
                      <a:pt x="4364" y="906"/>
                    </a:cubicBezTo>
                    <a:cubicBezTo>
                      <a:pt x="4396" y="936"/>
                      <a:pt x="4379" y="958"/>
                      <a:pt x="4291" y="997"/>
                    </a:cubicBezTo>
                    <a:cubicBezTo>
                      <a:pt x="4234" y="1022"/>
                      <a:pt x="4169" y="1064"/>
                      <a:pt x="4127" y="1103"/>
                    </a:cubicBezTo>
                    <a:cubicBezTo>
                      <a:pt x="4033" y="1190"/>
                      <a:pt x="4018" y="1202"/>
                      <a:pt x="3796" y="1374"/>
                    </a:cubicBezTo>
                    <a:cubicBezTo>
                      <a:pt x="3695" y="1452"/>
                      <a:pt x="3563" y="1555"/>
                      <a:pt x="3502" y="1603"/>
                    </a:cubicBezTo>
                    <a:cubicBezTo>
                      <a:pt x="3440" y="1651"/>
                      <a:pt x="3356" y="1717"/>
                      <a:pt x="3313" y="1750"/>
                    </a:cubicBezTo>
                    <a:cubicBezTo>
                      <a:pt x="3271" y="1783"/>
                      <a:pt x="3167" y="1863"/>
                      <a:pt x="3083" y="1929"/>
                    </a:cubicBezTo>
                    <a:cubicBezTo>
                      <a:pt x="2998" y="1996"/>
                      <a:pt x="2908" y="2066"/>
                      <a:pt x="2883" y="2085"/>
                    </a:cubicBezTo>
                    <a:lnTo>
                      <a:pt x="2837" y="2120"/>
                    </a:lnTo>
                    <a:lnTo>
                      <a:pt x="2836" y="2302"/>
                    </a:lnTo>
                    <a:lnTo>
                      <a:pt x="2836" y="2483"/>
                    </a:lnTo>
                    <a:lnTo>
                      <a:pt x="2859" y="2489"/>
                    </a:lnTo>
                    <a:cubicBezTo>
                      <a:pt x="2871" y="2492"/>
                      <a:pt x="2891" y="2497"/>
                      <a:pt x="2903" y="2500"/>
                    </a:cubicBezTo>
                    <a:cubicBezTo>
                      <a:pt x="2961" y="2515"/>
                      <a:pt x="2985" y="2543"/>
                      <a:pt x="2985" y="2596"/>
                    </a:cubicBezTo>
                    <a:lnTo>
                      <a:pt x="2985" y="2631"/>
                    </a:lnTo>
                    <a:lnTo>
                      <a:pt x="3018" y="2654"/>
                    </a:lnTo>
                    <a:cubicBezTo>
                      <a:pt x="3036" y="2666"/>
                      <a:pt x="3086" y="2700"/>
                      <a:pt x="3128" y="2730"/>
                    </a:cubicBezTo>
                    <a:cubicBezTo>
                      <a:pt x="3170" y="2760"/>
                      <a:pt x="3334" y="2873"/>
                      <a:pt x="3491" y="2983"/>
                    </a:cubicBezTo>
                    <a:cubicBezTo>
                      <a:pt x="3648" y="3092"/>
                      <a:pt x="3829" y="3217"/>
                      <a:pt x="3891" y="3261"/>
                    </a:cubicBezTo>
                    <a:cubicBezTo>
                      <a:pt x="3954" y="3304"/>
                      <a:pt x="4034" y="3359"/>
                      <a:pt x="4069" y="3382"/>
                    </a:cubicBezTo>
                    <a:cubicBezTo>
                      <a:pt x="4169" y="3448"/>
                      <a:pt x="4268" y="3519"/>
                      <a:pt x="4300" y="3548"/>
                    </a:cubicBezTo>
                    <a:cubicBezTo>
                      <a:pt x="4335" y="3580"/>
                      <a:pt x="4351" y="3613"/>
                      <a:pt x="4357" y="3662"/>
                    </a:cubicBezTo>
                    <a:cubicBezTo>
                      <a:pt x="4364" y="3729"/>
                      <a:pt x="4351" y="3777"/>
                      <a:pt x="4323" y="3777"/>
                    </a:cubicBezTo>
                    <a:cubicBezTo>
                      <a:pt x="4303" y="3777"/>
                      <a:pt x="4287" y="3764"/>
                      <a:pt x="4248" y="3718"/>
                    </a:cubicBezTo>
                    <a:cubicBezTo>
                      <a:pt x="4202" y="3662"/>
                      <a:pt x="4149" y="3621"/>
                      <a:pt x="4041" y="3556"/>
                    </a:cubicBezTo>
                    <a:cubicBezTo>
                      <a:pt x="3992" y="3527"/>
                      <a:pt x="3912" y="3474"/>
                      <a:pt x="3862" y="3440"/>
                    </a:cubicBezTo>
                    <a:cubicBezTo>
                      <a:pt x="3812" y="3405"/>
                      <a:pt x="3736" y="3351"/>
                      <a:pt x="3692" y="3321"/>
                    </a:cubicBezTo>
                    <a:cubicBezTo>
                      <a:pt x="3578" y="3241"/>
                      <a:pt x="3447" y="3151"/>
                      <a:pt x="3380" y="3104"/>
                    </a:cubicBezTo>
                    <a:cubicBezTo>
                      <a:pt x="3088" y="2900"/>
                      <a:pt x="2991" y="2833"/>
                      <a:pt x="2987" y="2833"/>
                    </a:cubicBezTo>
                    <a:cubicBezTo>
                      <a:pt x="2986" y="2833"/>
                      <a:pt x="2985" y="2855"/>
                      <a:pt x="2985" y="2881"/>
                    </a:cubicBezTo>
                    <a:cubicBezTo>
                      <a:pt x="2985" y="2928"/>
                      <a:pt x="2985" y="2929"/>
                      <a:pt x="2966" y="2950"/>
                    </a:cubicBezTo>
                    <a:cubicBezTo>
                      <a:pt x="2945" y="2972"/>
                      <a:pt x="2924" y="2981"/>
                      <a:pt x="2841" y="3000"/>
                    </a:cubicBezTo>
                    <a:lnTo>
                      <a:pt x="2800" y="3010"/>
                    </a:lnTo>
                    <a:lnTo>
                      <a:pt x="2698" y="3310"/>
                    </a:lnTo>
                    <a:lnTo>
                      <a:pt x="2597" y="3610"/>
                    </a:lnTo>
                    <a:lnTo>
                      <a:pt x="2558" y="4103"/>
                    </a:lnTo>
                    <a:cubicBezTo>
                      <a:pt x="2536" y="4374"/>
                      <a:pt x="2517" y="4611"/>
                      <a:pt x="2516" y="4630"/>
                    </a:cubicBezTo>
                    <a:cubicBezTo>
                      <a:pt x="2514" y="4649"/>
                      <a:pt x="2511" y="4684"/>
                      <a:pt x="2510" y="4708"/>
                    </a:cubicBezTo>
                    <a:lnTo>
                      <a:pt x="2506" y="4751"/>
                    </a:lnTo>
                    <a:lnTo>
                      <a:pt x="2556" y="4754"/>
                    </a:lnTo>
                    <a:cubicBezTo>
                      <a:pt x="2583" y="4756"/>
                      <a:pt x="2703" y="4759"/>
                      <a:pt x="2823" y="4762"/>
                    </a:cubicBezTo>
                    <a:cubicBezTo>
                      <a:pt x="3032" y="4766"/>
                      <a:pt x="3041" y="4767"/>
                      <a:pt x="3067" y="4778"/>
                    </a:cubicBezTo>
                    <a:cubicBezTo>
                      <a:pt x="3101" y="4794"/>
                      <a:pt x="3131" y="4823"/>
                      <a:pt x="3147" y="4856"/>
                    </a:cubicBezTo>
                    <a:cubicBezTo>
                      <a:pt x="3157" y="4877"/>
                      <a:pt x="3160" y="4891"/>
                      <a:pt x="3160" y="4926"/>
                    </a:cubicBezTo>
                    <a:cubicBezTo>
                      <a:pt x="3160" y="4958"/>
                      <a:pt x="3158" y="4970"/>
                      <a:pt x="3153" y="4970"/>
                    </a:cubicBezTo>
                    <a:cubicBezTo>
                      <a:pt x="3149" y="4970"/>
                      <a:pt x="3029" y="4978"/>
                      <a:pt x="2886" y="4988"/>
                    </a:cubicBezTo>
                    <a:cubicBezTo>
                      <a:pt x="2744" y="4998"/>
                      <a:pt x="2620" y="5007"/>
                      <a:pt x="2612" y="5007"/>
                    </a:cubicBezTo>
                    <a:lnTo>
                      <a:pt x="2598" y="5007"/>
                    </a:lnTo>
                    <a:lnTo>
                      <a:pt x="2598" y="5078"/>
                    </a:lnTo>
                    <a:cubicBezTo>
                      <a:pt x="2598" y="5123"/>
                      <a:pt x="2600" y="5150"/>
                      <a:pt x="2603" y="5150"/>
                    </a:cubicBezTo>
                    <a:cubicBezTo>
                      <a:pt x="2606" y="5150"/>
                      <a:pt x="2608" y="5164"/>
                      <a:pt x="2608" y="5182"/>
                    </a:cubicBezTo>
                    <a:lnTo>
                      <a:pt x="2608" y="5214"/>
                    </a:lnTo>
                    <a:lnTo>
                      <a:pt x="2648" y="5214"/>
                    </a:lnTo>
                    <a:lnTo>
                      <a:pt x="2688" y="5214"/>
                    </a:lnTo>
                    <a:lnTo>
                      <a:pt x="2688" y="5245"/>
                    </a:lnTo>
                    <a:lnTo>
                      <a:pt x="2688" y="5277"/>
                    </a:lnTo>
                    <a:lnTo>
                      <a:pt x="2647" y="5278"/>
                    </a:lnTo>
                    <a:lnTo>
                      <a:pt x="2606" y="5280"/>
                    </a:lnTo>
                    <a:lnTo>
                      <a:pt x="2608" y="5313"/>
                    </a:lnTo>
                    <a:cubicBezTo>
                      <a:pt x="2609" y="5334"/>
                      <a:pt x="2607" y="5346"/>
                      <a:pt x="2603" y="5346"/>
                    </a:cubicBezTo>
                    <a:cubicBezTo>
                      <a:pt x="2599" y="5346"/>
                      <a:pt x="2598" y="5396"/>
                      <a:pt x="2598" y="5508"/>
                    </a:cubicBezTo>
                    <a:cubicBezTo>
                      <a:pt x="2598" y="5666"/>
                      <a:pt x="2597" y="5669"/>
                      <a:pt x="2587" y="5669"/>
                    </a:cubicBezTo>
                    <a:cubicBezTo>
                      <a:pt x="2577" y="5669"/>
                      <a:pt x="2577" y="5666"/>
                      <a:pt x="2577" y="5508"/>
                    </a:cubicBezTo>
                    <a:lnTo>
                      <a:pt x="2576" y="5508"/>
                    </a:lnTo>
                    <a:close/>
                  </a:path>
                </a:pathLst>
              </a:custGeom>
              <a:solidFill>
                <a:srgbClr val="E3031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1" name="Freeform 20">
                <a:extLst>
                  <a:ext uri="{FF2B5EF4-FFF2-40B4-BE49-F238E27FC236}">
                    <a16:creationId xmlns:a16="http://schemas.microsoft.com/office/drawing/2014/main" id="{DC3AFB8F-11B1-49AD-9A86-ECC6B5BA51BC}"/>
                  </a:ext>
                </a:extLst>
              </p:cNvPr>
              <p:cNvSpPr>
                <a:spLocks noEditPoints="1"/>
              </p:cNvSpPr>
              <p:nvPr/>
            </p:nvSpPr>
            <p:spPr bwMode="auto">
              <a:xfrm>
                <a:off x="-7476517" y="59382"/>
                <a:ext cx="2149475" cy="2771775"/>
              </a:xfrm>
              <a:custGeom>
                <a:avLst/>
                <a:gdLst>
                  <a:gd name="T0" fmla="*/ 2392 w 4396"/>
                  <a:gd name="T1" fmla="*/ 5144 h 5669"/>
                  <a:gd name="T2" fmla="*/ 2191 w 4396"/>
                  <a:gd name="T3" fmla="*/ 3377 h 5669"/>
                  <a:gd name="T4" fmla="*/ 2083 w 4396"/>
                  <a:gd name="T5" fmla="*/ 3163 h 5669"/>
                  <a:gd name="T6" fmla="*/ 2030 w 4396"/>
                  <a:gd name="T7" fmla="*/ 2448 h 5669"/>
                  <a:gd name="T8" fmla="*/ 2009 w 4396"/>
                  <a:gd name="T9" fmla="*/ 1330 h 5669"/>
                  <a:gd name="T10" fmla="*/ 2106 w 4396"/>
                  <a:gd name="T11" fmla="*/ 1099 h 5669"/>
                  <a:gd name="T12" fmla="*/ 3196 w 4396"/>
                  <a:gd name="T13" fmla="*/ 1633 h 5669"/>
                  <a:gd name="T14" fmla="*/ 3313 w 4396"/>
                  <a:gd name="T15" fmla="*/ 1750 h 5669"/>
                  <a:gd name="T16" fmla="*/ 3491 w 4396"/>
                  <a:gd name="T17" fmla="*/ 2983 h 5669"/>
                  <a:gd name="T18" fmla="*/ 2985 w 4396"/>
                  <a:gd name="T19" fmla="*/ 2881 h 5669"/>
                  <a:gd name="T20" fmla="*/ 3067 w 4396"/>
                  <a:gd name="T21" fmla="*/ 4778 h 5669"/>
                  <a:gd name="T22" fmla="*/ 2688 w 4396"/>
                  <a:gd name="T23" fmla="*/ 5214 h 5669"/>
                  <a:gd name="T24" fmla="*/ 2534 w 4396"/>
                  <a:gd name="T25" fmla="*/ 5276 h 5669"/>
                  <a:gd name="T26" fmla="*/ 2478 w 4396"/>
                  <a:gd name="T27" fmla="*/ 5426 h 5669"/>
                  <a:gd name="T28" fmla="*/ 2572 w 4396"/>
                  <a:gd name="T29" fmla="*/ 5150 h 5669"/>
                  <a:gd name="T30" fmla="*/ 2457 w 4396"/>
                  <a:gd name="T31" fmla="*/ 5109 h 5669"/>
                  <a:gd name="T32" fmla="*/ 2378 w 4396"/>
                  <a:gd name="T33" fmla="*/ 4968 h 5669"/>
                  <a:gd name="T34" fmla="*/ 2579 w 4396"/>
                  <a:gd name="T35" fmla="*/ 4776 h 5669"/>
                  <a:gd name="T36" fmla="*/ 2289 w 4396"/>
                  <a:gd name="T37" fmla="*/ 3607 h 5669"/>
                  <a:gd name="T38" fmla="*/ 2484 w 4396"/>
                  <a:gd name="T39" fmla="*/ 4564 h 5669"/>
                  <a:gd name="T40" fmla="*/ 2409 w 4396"/>
                  <a:gd name="T41" fmla="*/ 4559 h 5669"/>
                  <a:gd name="T42" fmla="*/ 2323 w 4396"/>
                  <a:gd name="T43" fmla="*/ 3591 h 5669"/>
                  <a:gd name="T44" fmla="*/ 2523 w 4396"/>
                  <a:gd name="T45" fmla="*/ 3438 h 5669"/>
                  <a:gd name="T46" fmla="*/ 2666 w 4396"/>
                  <a:gd name="T47" fmla="*/ 3263 h 5669"/>
                  <a:gd name="T48" fmla="*/ 2623 w 4396"/>
                  <a:gd name="T49" fmla="*/ 3263 h 5669"/>
                  <a:gd name="T50" fmla="*/ 2328 w 4396"/>
                  <a:gd name="T51" fmla="*/ 3284 h 5669"/>
                  <a:gd name="T52" fmla="*/ 2439 w 4396"/>
                  <a:gd name="T53" fmla="*/ 3548 h 5669"/>
                  <a:gd name="T54" fmla="*/ 2463 w 4396"/>
                  <a:gd name="T55" fmla="*/ 3337 h 5669"/>
                  <a:gd name="T56" fmla="*/ 2343 w 4396"/>
                  <a:gd name="T57" fmla="*/ 3064 h 5669"/>
                  <a:gd name="T58" fmla="*/ 2518 w 4396"/>
                  <a:gd name="T59" fmla="*/ 2476 h 5669"/>
                  <a:gd name="T60" fmla="*/ 2455 w 4396"/>
                  <a:gd name="T61" fmla="*/ 3226 h 5669"/>
                  <a:gd name="T62" fmla="*/ 2077 w 4396"/>
                  <a:gd name="T63" fmla="*/ 2975 h 5669"/>
                  <a:gd name="T64" fmla="*/ 2897 w 4396"/>
                  <a:gd name="T65" fmla="*/ 2919 h 5669"/>
                  <a:gd name="T66" fmla="*/ 2190 w 4396"/>
                  <a:gd name="T67" fmla="*/ 2413 h 5669"/>
                  <a:gd name="T68" fmla="*/ 2030 w 4396"/>
                  <a:gd name="T69" fmla="*/ 2902 h 5669"/>
                  <a:gd name="T70" fmla="*/ 2966 w 4396"/>
                  <a:gd name="T71" fmla="*/ 2576 h 5669"/>
                  <a:gd name="T72" fmla="*/ 2030 w 4396"/>
                  <a:gd name="T73" fmla="*/ 2531 h 5669"/>
                  <a:gd name="T74" fmla="*/ 2303 w 4396"/>
                  <a:gd name="T75" fmla="*/ 2501 h 5669"/>
                  <a:gd name="T76" fmla="*/ 2743 w 4396"/>
                  <a:gd name="T77" fmla="*/ 2193 h 5669"/>
                  <a:gd name="T78" fmla="*/ 2811 w 4396"/>
                  <a:gd name="T79" fmla="*/ 2294 h 5669"/>
                  <a:gd name="T80" fmla="*/ 2633 w 4396"/>
                  <a:gd name="T81" fmla="*/ 2400 h 5669"/>
                  <a:gd name="T82" fmla="*/ 2216 w 4396"/>
                  <a:gd name="T83" fmla="*/ 1946 h 5669"/>
                  <a:gd name="T84" fmla="*/ 2297 w 4396"/>
                  <a:gd name="T85" fmla="*/ 2125 h 5669"/>
                  <a:gd name="T86" fmla="*/ 2046 w 4396"/>
                  <a:gd name="T87" fmla="*/ 2234 h 5669"/>
                  <a:gd name="T88" fmla="*/ 2089 w 4396"/>
                  <a:gd name="T89" fmla="*/ 1618 h 5669"/>
                  <a:gd name="T90" fmla="*/ 2120 w 4396"/>
                  <a:gd name="T91" fmla="*/ 2250 h 5669"/>
                  <a:gd name="T92" fmla="*/ 2065 w 4396"/>
                  <a:gd name="T93" fmla="*/ 2107 h 5669"/>
                  <a:gd name="T94" fmla="*/ 2410 w 4396"/>
                  <a:gd name="T95" fmla="*/ 1996 h 5669"/>
                  <a:gd name="T96" fmla="*/ 2568 w 4396"/>
                  <a:gd name="T97" fmla="*/ 1687 h 5669"/>
                  <a:gd name="T98" fmla="*/ 2669 w 4396"/>
                  <a:gd name="T99" fmla="*/ 2031 h 5669"/>
                  <a:gd name="T100" fmla="*/ 2769 w 4396"/>
                  <a:gd name="T101" fmla="*/ 1537 h 5669"/>
                  <a:gd name="T102" fmla="*/ 2768 w 4396"/>
                  <a:gd name="T103" fmla="*/ 1516 h 5669"/>
                  <a:gd name="T104" fmla="*/ 2428 w 4396"/>
                  <a:gd name="T105" fmla="*/ 1101 h 5669"/>
                  <a:gd name="T106" fmla="*/ 2309 w 4396"/>
                  <a:gd name="T107" fmla="*/ 1616 h 5669"/>
                  <a:gd name="T108" fmla="*/ 2058 w 4396"/>
                  <a:gd name="T109" fmla="*/ 1726 h 5669"/>
                  <a:gd name="T110" fmla="*/ 2546 w 4396"/>
                  <a:gd name="T111" fmla="*/ 1411 h 5669"/>
                  <a:gd name="T112" fmla="*/ 2231 w 4396"/>
                  <a:gd name="T113" fmla="*/ 1424 h 5669"/>
                  <a:gd name="T114" fmla="*/ 2743 w 4396"/>
                  <a:gd name="T115" fmla="*/ 1406 h 5669"/>
                  <a:gd name="T116" fmla="*/ 2165 w 4396"/>
                  <a:gd name="T117" fmla="*/ 1276 h 5669"/>
                  <a:gd name="T118" fmla="*/ 2716 w 4396"/>
                  <a:gd name="T119" fmla="*/ 1146 h 5669"/>
                  <a:gd name="T120" fmla="*/ 2198 w 4396"/>
                  <a:gd name="T121" fmla="*/ 1026 h 5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96" h="5669">
                    <a:moveTo>
                      <a:pt x="2576" y="5508"/>
                    </a:moveTo>
                    <a:cubicBezTo>
                      <a:pt x="2576" y="5404"/>
                      <a:pt x="2575" y="5346"/>
                      <a:pt x="2571" y="5346"/>
                    </a:cubicBezTo>
                    <a:cubicBezTo>
                      <a:pt x="2568" y="5346"/>
                      <a:pt x="2566" y="5330"/>
                      <a:pt x="2566" y="5310"/>
                    </a:cubicBezTo>
                    <a:lnTo>
                      <a:pt x="2565" y="5275"/>
                    </a:lnTo>
                    <a:lnTo>
                      <a:pt x="2555" y="5322"/>
                    </a:lnTo>
                    <a:cubicBezTo>
                      <a:pt x="2535" y="5419"/>
                      <a:pt x="2491" y="5473"/>
                      <a:pt x="2432" y="5473"/>
                    </a:cubicBezTo>
                    <a:cubicBezTo>
                      <a:pt x="2400" y="5473"/>
                      <a:pt x="2381" y="5462"/>
                      <a:pt x="2355" y="5428"/>
                    </a:cubicBezTo>
                    <a:cubicBezTo>
                      <a:pt x="2323" y="5387"/>
                      <a:pt x="2310" y="5338"/>
                      <a:pt x="2307" y="5255"/>
                    </a:cubicBezTo>
                    <a:lnTo>
                      <a:pt x="2305" y="5183"/>
                    </a:lnTo>
                    <a:lnTo>
                      <a:pt x="2319" y="5170"/>
                    </a:lnTo>
                    <a:cubicBezTo>
                      <a:pt x="2327" y="5162"/>
                      <a:pt x="2346" y="5154"/>
                      <a:pt x="2363" y="5150"/>
                    </a:cubicBezTo>
                    <a:lnTo>
                      <a:pt x="2392" y="5144"/>
                    </a:lnTo>
                    <a:lnTo>
                      <a:pt x="2388" y="5090"/>
                    </a:lnTo>
                    <a:cubicBezTo>
                      <a:pt x="2384" y="5018"/>
                      <a:pt x="2384" y="5018"/>
                      <a:pt x="2358" y="5015"/>
                    </a:cubicBezTo>
                    <a:cubicBezTo>
                      <a:pt x="2337" y="5013"/>
                      <a:pt x="1730" y="4970"/>
                      <a:pt x="1714" y="4970"/>
                    </a:cubicBezTo>
                    <a:cubicBezTo>
                      <a:pt x="1709" y="4970"/>
                      <a:pt x="1707" y="4957"/>
                      <a:pt x="1707" y="4926"/>
                    </a:cubicBezTo>
                    <a:cubicBezTo>
                      <a:pt x="1707" y="4891"/>
                      <a:pt x="1710" y="4877"/>
                      <a:pt x="1720" y="4856"/>
                    </a:cubicBezTo>
                    <a:cubicBezTo>
                      <a:pt x="1735" y="4823"/>
                      <a:pt x="1765" y="4794"/>
                      <a:pt x="1800" y="4778"/>
                    </a:cubicBezTo>
                    <a:cubicBezTo>
                      <a:pt x="1825" y="4767"/>
                      <a:pt x="1835" y="4766"/>
                      <a:pt x="2090" y="4760"/>
                    </a:cubicBezTo>
                    <a:cubicBezTo>
                      <a:pt x="2235" y="4757"/>
                      <a:pt x="2356" y="4752"/>
                      <a:pt x="2357" y="4751"/>
                    </a:cubicBezTo>
                    <a:cubicBezTo>
                      <a:pt x="2359" y="4749"/>
                      <a:pt x="2340" y="4491"/>
                      <a:pt x="2315" y="4179"/>
                    </a:cubicBezTo>
                    <a:lnTo>
                      <a:pt x="2270" y="3610"/>
                    </a:lnTo>
                    <a:lnTo>
                      <a:pt x="2230" y="3493"/>
                    </a:lnTo>
                    <a:lnTo>
                      <a:pt x="2191" y="3377"/>
                    </a:lnTo>
                    <a:lnTo>
                      <a:pt x="2175" y="3430"/>
                    </a:lnTo>
                    <a:cubicBezTo>
                      <a:pt x="2155" y="3494"/>
                      <a:pt x="2080" y="3740"/>
                      <a:pt x="2067" y="3785"/>
                    </a:cubicBezTo>
                    <a:cubicBezTo>
                      <a:pt x="2062" y="3802"/>
                      <a:pt x="2034" y="3897"/>
                      <a:pt x="2004" y="3994"/>
                    </a:cubicBezTo>
                    <a:cubicBezTo>
                      <a:pt x="1974" y="4092"/>
                      <a:pt x="1941" y="4205"/>
                      <a:pt x="1930" y="4246"/>
                    </a:cubicBezTo>
                    <a:cubicBezTo>
                      <a:pt x="1878" y="4432"/>
                      <a:pt x="1845" y="4523"/>
                      <a:pt x="1817" y="4549"/>
                    </a:cubicBezTo>
                    <a:cubicBezTo>
                      <a:pt x="1781" y="4582"/>
                      <a:pt x="1737" y="4604"/>
                      <a:pt x="1689" y="4611"/>
                    </a:cubicBezTo>
                    <a:cubicBezTo>
                      <a:pt x="1669" y="4615"/>
                      <a:pt x="1644" y="4607"/>
                      <a:pt x="1637" y="4597"/>
                    </a:cubicBezTo>
                    <a:cubicBezTo>
                      <a:pt x="1628" y="4582"/>
                      <a:pt x="1637" y="4553"/>
                      <a:pt x="1665" y="4511"/>
                    </a:cubicBezTo>
                    <a:cubicBezTo>
                      <a:pt x="1705" y="4451"/>
                      <a:pt x="1733" y="4379"/>
                      <a:pt x="1757" y="4267"/>
                    </a:cubicBezTo>
                    <a:cubicBezTo>
                      <a:pt x="1777" y="4176"/>
                      <a:pt x="1782" y="4159"/>
                      <a:pt x="1843" y="3960"/>
                    </a:cubicBezTo>
                    <a:cubicBezTo>
                      <a:pt x="1922" y="3698"/>
                      <a:pt x="2034" y="3326"/>
                      <a:pt x="2052" y="3268"/>
                    </a:cubicBezTo>
                    <a:cubicBezTo>
                      <a:pt x="2060" y="3240"/>
                      <a:pt x="2074" y="3193"/>
                      <a:pt x="2083" y="3163"/>
                    </a:cubicBezTo>
                    <a:lnTo>
                      <a:pt x="2100" y="3108"/>
                    </a:lnTo>
                    <a:lnTo>
                      <a:pt x="2084" y="3059"/>
                    </a:lnTo>
                    <a:lnTo>
                      <a:pt x="2067" y="3010"/>
                    </a:lnTo>
                    <a:lnTo>
                      <a:pt x="2026" y="3001"/>
                    </a:lnTo>
                    <a:cubicBezTo>
                      <a:pt x="1943" y="2981"/>
                      <a:pt x="1921" y="2972"/>
                      <a:pt x="1901" y="2950"/>
                    </a:cubicBezTo>
                    <a:lnTo>
                      <a:pt x="1882" y="2929"/>
                    </a:lnTo>
                    <a:lnTo>
                      <a:pt x="1882" y="2745"/>
                    </a:lnTo>
                    <a:cubicBezTo>
                      <a:pt x="1882" y="2572"/>
                      <a:pt x="1883" y="2561"/>
                      <a:pt x="1892" y="2545"/>
                    </a:cubicBezTo>
                    <a:cubicBezTo>
                      <a:pt x="1904" y="2526"/>
                      <a:pt x="1932" y="2508"/>
                      <a:pt x="1964" y="2500"/>
                    </a:cubicBezTo>
                    <a:cubicBezTo>
                      <a:pt x="1976" y="2497"/>
                      <a:pt x="1996" y="2492"/>
                      <a:pt x="2008" y="2489"/>
                    </a:cubicBezTo>
                    <a:lnTo>
                      <a:pt x="2030" y="2483"/>
                    </a:lnTo>
                    <a:lnTo>
                      <a:pt x="2030" y="2448"/>
                    </a:lnTo>
                    <a:lnTo>
                      <a:pt x="2030" y="2413"/>
                    </a:lnTo>
                    <a:lnTo>
                      <a:pt x="1107" y="2415"/>
                    </a:lnTo>
                    <a:cubicBezTo>
                      <a:pt x="414" y="2416"/>
                      <a:pt x="178" y="2415"/>
                      <a:pt x="162" y="2410"/>
                    </a:cubicBezTo>
                    <a:cubicBezTo>
                      <a:pt x="87" y="2389"/>
                      <a:pt x="0" y="2274"/>
                      <a:pt x="33" y="2241"/>
                    </a:cubicBezTo>
                    <a:cubicBezTo>
                      <a:pt x="43" y="2231"/>
                      <a:pt x="85" y="2233"/>
                      <a:pt x="142" y="2247"/>
                    </a:cubicBezTo>
                    <a:cubicBezTo>
                      <a:pt x="214" y="2264"/>
                      <a:pt x="279" y="2268"/>
                      <a:pt x="376" y="2261"/>
                    </a:cubicBezTo>
                    <a:cubicBezTo>
                      <a:pt x="489" y="2252"/>
                      <a:pt x="566" y="2251"/>
                      <a:pt x="1348" y="2251"/>
                    </a:cubicBezTo>
                    <a:lnTo>
                      <a:pt x="2030" y="2250"/>
                    </a:lnTo>
                    <a:lnTo>
                      <a:pt x="2030" y="1930"/>
                    </a:lnTo>
                    <a:cubicBezTo>
                      <a:pt x="2030" y="1650"/>
                      <a:pt x="2033" y="1549"/>
                      <a:pt x="2044" y="1463"/>
                    </a:cubicBezTo>
                    <a:cubicBezTo>
                      <a:pt x="2046" y="1443"/>
                      <a:pt x="2044" y="1432"/>
                      <a:pt x="2024" y="1375"/>
                    </a:cubicBezTo>
                    <a:cubicBezTo>
                      <a:pt x="2018" y="1359"/>
                      <a:pt x="2011" y="1339"/>
                      <a:pt x="2009" y="1330"/>
                    </a:cubicBezTo>
                    <a:cubicBezTo>
                      <a:pt x="2007" y="1322"/>
                      <a:pt x="1991" y="1276"/>
                      <a:pt x="1975" y="1230"/>
                    </a:cubicBezTo>
                    <a:cubicBezTo>
                      <a:pt x="1958" y="1183"/>
                      <a:pt x="1943" y="1138"/>
                      <a:pt x="1940" y="1129"/>
                    </a:cubicBezTo>
                    <a:cubicBezTo>
                      <a:pt x="1938" y="1120"/>
                      <a:pt x="1905" y="1021"/>
                      <a:pt x="1866" y="909"/>
                    </a:cubicBezTo>
                    <a:cubicBezTo>
                      <a:pt x="1828" y="797"/>
                      <a:pt x="1784" y="665"/>
                      <a:pt x="1767" y="617"/>
                    </a:cubicBezTo>
                    <a:cubicBezTo>
                      <a:pt x="1751" y="569"/>
                      <a:pt x="1727" y="499"/>
                      <a:pt x="1713" y="461"/>
                    </a:cubicBezTo>
                    <a:cubicBezTo>
                      <a:pt x="1688" y="394"/>
                      <a:pt x="1661" y="314"/>
                      <a:pt x="1640" y="249"/>
                    </a:cubicBezTo>
                    <a:cubicBezTo>
                      <a:pt x="1627" y="205"/>
                      <a:pt x="1627" y="140"/>
                      <a:pt x="1641" y="111"/>
                    </a:cubicBezTo>
                    <a:cubicBezTo>
                      <a:pt x="1671" y="50"/>
                      <a:pt x="1722" y="0"/>
                      <a:pt x="1746" y="9"/>
                    </a:cubicBezTo>
                    <a:cubicBezTo>
                      <a:pt x="1761" y="15"/>
                      <a:pt x="1772" y="45"/>
                      <a:pt x="1777" y="97"/>
                    </a:cubicBezTo>
                    <a:cubicBezTo>
                      <a:pt x="1786" y="196"/>
                      <a:pt x="1802" y="255"/>
                      <a:pt x="1845" y="355"/>
                    </a:cubicBezTo>
                    <a:cubicBezTo>
                      <a:pt x="1882" y="441"/>
                      <a:pt x="1892" y="467"/>
                      <a:pt x="1940" y="609"/>
                    </a:cubicBezTo>
                    <a:cubicBezTo>
                      <a:pt x="2016" y="837"/>
                      <a:pt x="2095" y="1070"/>
                      <a:pt x="2106" y="1099"/>
                    </a:cubicBezTo>
                    <a:lnTo>
                      <a:pt x="2117" y="1128"/>
                    </a:lnTo>
                    <a:lnTo>
                      <a:pt x="2134" y="1083"/>
                    </a:lnTo>
                    <a:cubicBezTo>
                      <a:pt x="2189" y="940"/>
                      <a:pt x="2268" y="833"/>
                      <a:pt x="2347" y="794"/>
                    </a:cubicBezTo>
                    <a:cubicBezTo>
                      <a:pt x="2375" y="780"/>
                      <a:pt x="2383" y="779"/>
                      <a:pt x="2433" y="779"/>
                    </a:cubicBezTo>
                    <a:cubicBezTo>
                      <a:pt x="2484" y="779"/>
                      <a:pt x="2492" y="780"/>
                      <a:pt x="2521" y="795"/>
                    </a:cubicBezTo>
                    <a:cubicBezTo>
                      <a:pt x="2581" y="824"/>
                      <a:pt x="2647" y="901"/>
                      <a:pt x="2697" y="1002"/>
                    </a:cubicBezTo>
                    <a:cubicBezTo>
                      <a:pt x="2754" y="1116"/>
                      <a:pt x="2812" y="1332"/>
                      <a:pt x="2823" y="1474"/>
                    </a:cubicBezTo>
                    <a:cubicBezTo>
                      <a:pt x="2825" y="1494"/>
                      <a:pt x="2828" y="1514"/>
                      <a:pt x="2829" y="1519"/>
                    </a:cubicBezTo>
                    <a:cubicBezTo>
                      <a:pt x="2831" y="1523"/>
                      <a:pt x="2834" y="1613"/>
                      <a:pt x="2836" y="1719"/>
                    </a:cubicBezTo>
                    <a:lnTo>
                      <a:pt x="2839" y="1912"/>
                    </a:lnTo>
                    <a:lnTo>
                      <a:pt x="2953" y="1823"/>
                    </a:lnTo>
                    <a:cubicBezTo>
                      <a:pt x="3016" y="1774"/>
                      <a:pt x="3125" y="1689"/>
                      <a:pt x="3196" y="1633"/>
                    </a:cubicBezTo>
                    <a:cubicBezTo>
                      <a:pt x="3267" y="1577"/>
                      <a:pt x="3349" y="1514"/>
                      <a:pt x="3377" y="1492"/>
                    </a:cubicBezTo>
                    <a:cubicBezTo>
                      <a:pt x="3406" y="1470"/>
                      <a:pt x="3492" y="1403"/>
                      <a:pt x="3568" y="1344"/>
                    </a:cubicBezTo>
                    <a:cubicBezTo>
                      <a:pt x="3644" y="1284"/>
                      <a:pt x="3730" y="1217"/>
                      <a:pt x="3758" y="1196"/>
                    </a:cubicBezTo>
                    <a:cubicBezTo>
                      <a:pt x="3786" y="1174"/>
                      <a:pt x="3849" y="1124"/>
                      <a:pt x="3899" y="1084"/>
                    </a:cubicBezTo>
                    <a:cubicBezTo>
                      <a:pt x="4026" y="981"/>
                      <a:pt x="4031" y="978"/>
                      <a:pt x="4090" y="935"/>
                    </a:cubicBezTo>
                    <a:cubicBezTo>
                      <a:pt x="4161" y="883"/>
                      <a:pt x="4186" y="871"/>
                      <a:pt x="4226" y="868"/>
                    </a:cubicBezTo>
                    <a:cubicBezTo>
                      <a:pt x="4268" y="865"/>
                      <a:pt x="4342" y="885"/>
                      <a:pt x="4364" y="906"/>
                    </a:cubicBezTo>
                    <a:cubicBezTo>
                      <a:pt x="4396" y="936"/>
                      <a:pt x="4379" y="958"/>
                      <a:pt x="4291" y="997"/>
                    </a:cubicBezTo>
                    <a:cubicBezTo>
                      <a:pt x="4234" y="1022"/>
                      <a:pt x="4169" y="1064"/>
                      <a:pt x="4127" y="1103"/>
                    </a:cubicBezTo>
                    <a:cubicBezTo>
                      <a:pt x="4033" y="1190"/>
                      <a:pt x="4018" y="1202"/>
                      <a:pt x="3796" y="1374"/>
                    </a:cubicBezTo>
                    <a:cubicBezTo>
                      <a:pt x="3695" y="1452"/>
                      <a:pt x="3563" y="1555"/>
                      <a:pt x="3502" y="1603"/>
                    </a:cubicBezTo>
                    <a:cubicBezTo>
                      <a:pt x="3440" y="1651"/>
                      <a:pt x="3356" y="1717"/>
                      <a:pt x="3313" y="1750"/>
                    </a:cubicBezTo>
                    <a:cubicBezTo>
                      <a:pt x="3271" y="1783"/>
                      <a:pt x="3167" y="1863"/>
                      <a:pt x="3083" y="1929"/>
                    </a:cubicBezTo>
                    <a:cubicBezTo>
                      <a:pt x="2998" y="1996"/>
                      <a:pt x="2908" y="2066"/>
                      <a:pt x="2883" y="2085"/>
                    </a:cubicBezTo>
                    <a:lnTo>
                      <a:pt x="2837" y="2120"/>
                    </a:lnTo>
                    <a:lnTo>
                      <a:pt x="2836" y="2302"/>
                    </a:lnTo>
                    <a:lnTo>
                      <a:pt x="2836" y="2483"/>
                    </a:lnTo>
                    <a:lnTo>
                      <a:pt x="2859" y="2489"/>
                    </a:lnTo>
                    <a:cubicBezTo>
                      <a:pt x="2871" y="2492"/>
                      <a:pt x="2891" y="2497"/>
                      <a:pt x="2903" y="2500"/>
                    </a:cubicBezTo>
                    <a:cubicBezTo>
                      <a:pt x="2961" y="2515"/>
                      <a:pt x="2985" y="2543"/>
                      <a:pt x="2985" y="2596"/>
                    </a:cubicBezTo>
                    <a:lnTo>
                      <a:pt x="2985" y="2631"/>
                    </a:lnTo>
                    <a:lnTo>
                      <a:pt x="3018" y="2654"/>
                    </a:lnTo>
                    <a:cubicBezTo>
                      <a:pt x="3036" y="2666"/>
                      <a:pt x="3086" y="2700"/>
                      <a:pt x="3128" y="2730"/>
                    </a:cubicBezTo>
                    <a:cubicBezTo>
                      <a:pt x="3170" y="2760"/>
                      <a:pt x="3334" y="2873"/>
                      <a:pt x="3491" y="2983"/>
                    </a:cubicBezTo>
                    <a:cubicBezTo>
                      <a:pt x="3648" y="3092"/>
                      <a:pt x="3829" y="3217"/>
                      <a:pt x="3891" y="3261"/>
                    </a:cubicBezTo>
                    <a:cubicBezTo>
                      <a:pt x="3954" y="3304"/>
                      <a:pt x="4034" y="3359"/>
                      <a:pt x="4069" y="3382"/>
                    </a:cubicBezTo>
                    <a:cubicBezTo>
                      <a:pt x="4169" y="3448"/>
                      <a:pt x="4268" y="3519"/>
                      <a:pt x="4300" y="3548"/>
                    </a:cubicBezTo>
                    <a:cubicBezTo>
                      <a:pt x="4335" y="3580"/>
                      <a:pt x="4351" y="3613"/>
                      <a:pt x="4357" y="3662"/>
                    </a:cubicBezTo>
                    <a:cubicBezTo>
                      <a:pt x="4364" y="3729"/>
                      <a:pt x="4351" y="3777"/>
                      <a:pt x="4323" y="3777"/>
                    </a:cubicBezTo>
                    <a:cubicBezTo>
                      <a:pt x="4303" y="3777"/>
                      <a:pt x="4287" y="3764"/>
                      <a:pt x="4248" y="3718"/>
                    </a:cubicBezTo>
                    <a:cubicBezTo>
                      <a:pt x="4202" y="3662"/>
                      <a:pt x="4149" y="3621"/>
                      <a:pt x="4041" y="3556"/>
                    </a:cubicBezTo>
                    <a:cubicBezTo>
                      <a:pt x="3992" y="3527"/>
                      <a:pt x="3912" y="3474"/>
                      <a:pt x="3862" y="3440"/>
                    </a:cubicBezTo>
                    <a:cubicBezTo>
                      <a:pt x="3812" y="3405"/>
                      <a:pt x="3736" y="3351"/>
                      <a:pt x="3692" y="3321"/>
                    </a:cubicBezTo>
                    <a:cubicBezTo>
                      <a:pt x="3578" y="3241"/>
                      <a:pt x="3447" y="3151"/>
                      <a:pt x="3380" y="3104"/>
                    </a:cubicBezTo>
                    <a:cubicBezTo>
                      <a:pt x="3088" y="2900"/>
                      <a:pt x="2991" y="2833"/>
                      <a:pt x="2987" y="2833"/>
                    </a:cubicBezTo>
                    <a:cubicBezTo>
                      <a:pt x="2986" y="2833"/>
                      <a:pt x="2985" y="2855"/>
                      <a:pt x="2985" y="2881"/>
                    </a:cubicBezTo>
                    <a:cubicBezTo>
                      <a:pt x="2985" y="2928"/>
                      <a:pt x="2985" y="2929"/>
                      <a:pt x="2966" y="2950"/>
                    </a:cubicBezTo>
                    <a:cubicBezTo>
                      <a:pt x="2945" y="2972"/>
                      <a:pt x="2924" y="2981"/>
                      <a:pt x="2841" y="3000"/>
                    </a:cubicBezTo>
                    <a:lnTo>
                      <a:pt x="2800" y="3010"/>
                    </a:lnTo>
                    <a:lnTo>
                      <a:pt x="2698" y="3310"/>
                    </a:lnTo>
                    <a:lnTo>
                      <a:pt x="2597" y="3610"/>
                    </a:lnTo>
                    <a:lnTo>
                      <a:pt x="2558" y="4103"/>
                    </a:lnTo>
                    <a:cubicBezTo>
                      <a:pt x="2536" y="4374"/>
                      <a:pt x="2517" y="4611"/>
                      <a:pt x="2516" y="4630"/>
                    </a:cubicBezTo>
                    <a:cubicBezTo>
                      <a:pt x="2514" y="4649"/>
                      <a:pt x="2511" y="4684"/>
                      <a:pt x="2510" y="4708"/>
                    </a:cubicBezTo>
                    <a:lnTo>
                      <a:pt x="2506" y="4751"/>
                    </a:lnTo>
                    <a:lnTo>
                      <a:pt x="2556" y="4754"/>
                    </a:lnTo>
                    <a:cubicBezTo>
                      <a:pt x="2583" y="4756"/>
                      <a:pt x="2703" y="4759"/>
                      <a:pt x="2823" y="4762"/>
                    </a:cubicBezTo>
                    <a:cubicBezTo>
                      <a:pt x="3032" y="4766"/>
                      <a:pt x="3041" y="4767"/>
                      <a:pt x="3067" y="4778"/>
                    </a:cubicBezTo>
                    <a:cubicBezTo>
                      <a:pt x="3101" y="4794"/>
                      <a:pt x="3131" y="4823"/>
                      <a:pt x="3147" y="4856"/>
                    </a:cubicBezTo>
                    <a:cubicBezTo>
                      <a:pt x="3157" y="4877"/>
                      <a:pt x="3160" y="4891"/>
                      <a:pt x="3160" y="4926"/>
                    </a:cubicBezTo>
                    <a:cubicBezTo>
                      <a:pt x="3160" y="4958"/>
                      <a:pt x="3158" y="4970"/>
                      <a:pt x="3153" y="4970"/>
                    </a:cubicBezTo>
                    <a:cubicBezTo>
                      <a:pt x="3149" y="4970"/>
                      <a:pt x="3029" y="4978"/>
                      <a:pt x="2886" y="4988"/>
                    </a:cubicBezTo>
                    <a:cubicBezTo>
                      <a:pt x="2744" y="4998"/>
                      <a:pt x="2620" y="5007"/>
                      <a:pt x="2612" y="5007"/>
                    </a:cubicBezTo>
                    <a:lnTo>
                      <a:pt x="2598" y="5007"/>
                    </a:lnTo>
                    <a:lnTo>
                      <a:pt x="2598" y="5078"/>
                    </a:lnTo>
                    <a:cubicBezTo>
                      <a:pt x="2598" y="5123"/>
                      <a:pt x="2600" y="5150"/>
                      <a:pt x="2603" y="5150"/>
                    </a:cubicBezTo>
                    <a:cubicBezTo>
                      <a:pt x="2606" y="5150"/>
                      <a:pt x="2608" y="5164"/>
                      <a:pt x="2608" y="5182"/>
                    </a:cubicBezTo>
                    <a:lnTo>
                      <a:pt x="2608" y="5214"/>
                    </a:lnTo>
                    <a:lnTo>
                      <a:pt x="2648" y="5214"/>
                    </a:lnTo>
                    <a:lnTo>
                      <a:pt x="2688" y="5214"/>
                    </a:lnTo>
                    <a:lnTo>
                      <a:pt x="2688" y="5245"/>
                    </a:lnTo>
                    <a:lnTo>
                      <a:pt x="2688" y="5277"/>
                    </a:lnTo>
                    <a:lnTo>
                      <a:pt x="2647" y="5278"/>
                    </a:lnTo>
                    <a:lnTo>
                      <a:pt x="2606" y="5280"/>
                    </a:lnTo>
                    <a:lnTo>
                      <a:pt x="2608" y="5313"/>
                    </a:lnTo>
                    <a:cubicBezTo>
                      <a:pt x="2609" y="5334"/>
                      <a:pt x="2607" y="5346"/>
                      <a:pt x="2603" y="5346"/>
                    </a:cubicBezTo>
                    <a:cubicBezTo>
                      <a:pt x="2599" y="5346"/>
                      <a:pt x="2598" y="5396"/>
                      <a:pt x="2598" y="5508"/>
                    </a:cubicBezTo>
                    <a:cubicBezTo>
                      <a:pt x="2598" y="5666"/>
                      <a:pt x="2597" y="5669"/>
                      <a:pt x="2587" y="5669"/>
                    </a:cubicBezTo>
                    <a:cubicBezTo>
                      <a:pt x="2577" y="5669"/>
                      <a:pt x="2577" y="5666"/>
                      <a:pt x="2577" y="5508"/>
                    </a:cubicBezTo>
                    <a:lnTo>
                      <a:pt x="2576" y="5508"/>
                    </a:lnTo>
                    <a:close/>
                    <a:moveTo>
                      <a:pt x="2478" y="5426"/>
                    </a:moveTo>
                    <a:cubicBezTo>
                      <a:pt x="2507" y="5399"/>
                      <a:pt x="2534" y="5328"/>
                      <a:pt x="2534" y="5276"/>
                    </a:cubicBezTo>
                    <a:lnTo>
                      <a:pt x="2534" y="5251"/>
                    </a:lnTo>
                    <a:lnTo>
                      <a:pt x="2497" y="5251"/>
                    </a:lnTo>
                    <a:lnTo>
                      <a:pt x="2460" y="5251"/>
                    </a:lnTo>
                    <a:lnTo>
                      <a:pt x="2460" y="5219"/>
                    </a:lnTo>
                    <a:lnTo>
                      <a:pt x="2460" y="5187"/>
                    </a:lnTo>
                    <a:lnTo>
                      <a:pt x="2496" y="5187"/>
                    </a:lnTo>
                    <a:lnTo>
                      <a:pt x="2531" y="5186"/>
                    </a:lnTo>
                    <a:lnTo>
                      <a:pt x="2508" y="5178"/>
                    </a:lnTo>
                    <a:cubicBezTo>
                      <a:pt x="2477" y="5169"/>
                      <a:pt x="2391" y="5168"/>
                      <a:pt x="2359" y="5178"/>
                    </a:cubicBezTo>
                    <a:cubicBezTo>
                      <a:pt x="2335" y="5185"/>
                      <a:pt x="2335" y="5185"/>
                      <a:pt x="2332" y="5214"/>
                    </a:cubicBezTo>
                    <a:cubicBezTo>
                      <a:pt x="2324" y="5283"/>
                      <a:pt x="2347" y="5378"/>
                      <a:pt x="2380" y="5416"/>
                    </a:cubicBezTo>
                    <a:cubicBezTo>
                      <a:pt x="2414" y="5454"/>
                      <a:pt x="2443" y="5457"/>
                      <a:pt x="2478" y="5426"/>
                    </a:cubicBezTo>
                    <a:close/>
                    <a:moveTo>
                      <a:pt x="2572" y="5150"/>
                    </a:moveTo>
                    <a:cubicBezTo>
                      <a:pt x="2574" y="5150"/>
                      <a:pt x="2576" y="5120"/>
                      <a:pt x="2576" y="5081"/>
                    </a:cubicBezTo>
                    <a:lnTo>
                      <a:pt x="2576" y="5012"/>
                    </a:lnTo>
                    <a:lnTo>
                      <a:pt x="2548" y="5012"/>
                    </a:lnTo>
                    <a:cubicBezTo>
                      <a:pt x="2508" y="5012"/>
                      <a:pt x="2487" y="5017"/>
                      <a:pt x="2484" y="5027"/>
                    </a:cubicBezTo>
                    <a:cubicBezTo>
                      <a:pt x="2483" y="5032"/>
                      <a:pt x="2480" y="5060"/>
                      <a:pt x="2478" y="5090"/>
                    </a:cubicBezTo>
                    <a:lnTo>
                      <a:pt x="2475" y="5144"/>
                    </a:lnTo>
                    <a:lnTo>
                      <a:pt x="2504" y="5150"/>
                    </a:lnTo>
                    <a:cubicBezTo>
                      <a:pt x="2524" y="5155"/>
                      <a:pt x="2538" y="5162"/>
                      <a:pt x="2548" y="5172"/>
                    </a:cubicBezTo>
                    <a:lnTo>
                      <a:pt x="2563" y="5188"/>
                    </a:lnTo>
                    <a:lnTo>
                      <a:pt x="2565" y="5169"/>
                    </a:lnTo>
                    <a:cubicBezTo>
                      <a:pt x="2566" y="5158"/>
                      <a:pt x="2569" y="5150"/>
                      <a:pt x="2572" y="5150"/>
                    </a:cubicBezTo>
                    <a:close/>
                    <a:moveTo>
                      <a:pt x="2447" y="5139"/>
                    </a:moveTo>
                    <a:cubicBezTo>
                      <a:pt x="2445" y="5136"/>
                      <a:pt x="2439" y="5134"/>
                      <a:pt x="2433" y="5134"/>
                    </a:cubicBezTo>
                    <a:cubicBezTo>
                      <a:pt x="2428" y="5134"/>
                      <a:pt x="2422" y="5136"/>
                      <a:pt x="2420" y="5139"/>
                    </a:cubicBezTo>
                    <a:cubicBezTo>
                      <a:pt x="2418" y="5142"/>
                      <a:pt x="2424" y="5145"/>
                      <a:pt x="2433" y="5145"/>
                    </a:cubicBezTo>
                    <a:cubicBezTo>
                      <a:pt x="2443" y="5145"/>
                      <a:pt x="2449" y="5142"/>
                      <a:pt x="2447" y="5139"/>
                    </a:cubicBezTo>
                    <a:close/>
                    <a:moveTo>
                      <a:pt x="2473" y="4907"/>
                    </a:moveTo>
                    <a:cubicBezTo>
                      <a:pt x="2486" y="4739"/>
                      <a:pt x="2488" y="4701"/>
                      <a:pt x="2483" y="4680"/>
                    </a:cubicBezTo>
                    <a:cubicBezTo>
                      <a:pt x="2475" y="4650"/>
                      <a:pt x="2453" y="4625"/>
                      <a:pt x="2433" y="4625"/>
                    </a:cubicBezTo>
                    <a:cubicBezTo>
                      <a:pt x="2404" y="4625"/>
                      <a:pt x="2378" y="4669"/>
                      <a:pt x="2379" y="4715"/>
                    </a:cubicBezTo>
                    <a:cubicBezTo>
                      <a:pt x="2380" y="4745"/>
                      <a:pt x="2407" y="5088"/>
                      <a:pt x="2410" y="5100"/>
                    </a:cubicBezTo>
                    <a:cubicBezTo>
                      <a:pt x="2411" y="5108"/>
                      <a:pt x="2416" y="5110"/>
                      <a:pt x="2434" y="5110"/>
                    </a:cubicBezTo>
                    <a:lnTo>
                      <a:pt x="2457" y="5109"/>
                    </a:lnTo>
                    <a:lnTo>
                      <a:pt x="2473" y="4907"/>
                    </a:lnTo>
                    <a:close/>
                    <a:moveTo>
                      <a:pt x="2378" y="4968"/>
                    </a:moveTo>
                    <a:cubicBezTo>
                      <a:pt x="2377" y="4953"/>
                      <a:pt x="2372" y="4903"/>
                      <a:pt x="2369" y="4856"/>
                    </a:cubicBezTo>
                    <a:lnTo>
                      <a:pt x="2363" y="4772"/>
                    </a:lnTo>
                    <a:lnTo>
                      <a:pt x="2288" y="4776"/>
                    </a:lnTo>
                    <a:cubicBezTo>
                      <a:pt x="2247" y="4777"/>
                      <a:pt x="2136" y="4780"/>
                      <a:pt x="2041" y="4782"/>
                    </a:cubicBezTo>
                    <a:cubicBezTo>
                      <a:pt x="1946" y="4783"/>
                      <a:pt x="1858" y="4786"/>
                      <a:pt x="1844" y="4787"/>
                    </a:cubicBezTo>
                    <a:cubicBezTo>
                      <a:pt x="1783" y="4795"/>
                      <a:pt x="1733" y="4848"/>
                      <a:pt x="1726" y="4912"/>
                    </a:cubicBezTo>
                    <a:cubicBezTo>
                      <a:pt x="1724" y="4930"/>
                      <a:pt x="1723" y="4945"/>
                      <a:pt x="1725" y="4947"/>
                    </a:cubicBezTo>
                    <a:cubicBezTo>
                      <a:pt x="1727" y="4949"/>
                      <a:pt x="2303" y="4993"/>
                      <a:pt x="2366" y="4996"/>
                    </a:cubicBezTo>
                    <a:lnTo>
                      <a:pt x="2382" y="4996"/>
                    </a:lnTo>
                    <a:lnTo>
                      <a:pt x="2378" y="4968"/>
                    </a:lnTo>
                    <a:close/>
                    <a:moveTo>
                      <a:pt x="2556" y="4991"/>
                    </a:moveTo>
                    <a:lnTo>
                      <a:pt x="2576" y="4991"/>
                    </a:lnTo>
                    <a:lnTo>
                      <a:pt x="2576" y="4901"/>
                    </a:lnTo>
                    <a:cubicBezTo>
                      <a:pt x="2576" y="4814"/>
                      <a:pt x="2577" y="4811"/>
                      <a:pt x="2587" y="4811"/>
                    </a:cubicBezTo>
                    <a:cubicBezTo>
                      <a:pt x="2597" y="4811"/>
                      <a:pt x="2598" y="4814"/>
                      <a:pt x="2598" y="4898"/>
                    </a:cubicBezTo>
                    <a:lnTo>
                      <a:pt x="2598" y="4986"/>
                    </a:lnTo>
                    <a:lnTo>
                      <a:pt x="2620" y="4985"/>
                    </a:lnTo>
                    <a:cubicBezTo>
                      <a:pt x="2661" y="4985"/>
                      <a:pt x="3139" y="4950"/>
                      <a:pt x="3142" y="4947"/>
                    </a:cubicBezTo>
                    <a:cubicBezTo>
                      <a:pt x="3144" y="4945"/>
                      <a:pt x="3143" y="4929"/>
                      <a:pt x="3141" y="4912"/>
                    </a:cubicBezTo>
                    <a:cubicBezTo>
                      <a:pt x="3134" y="4848"/>
                      <a:pt x="3083" y="4795"/>
                      <a:pt x="3023" y="4787"/>
                    </a:cubicBezTo>
                    <a:cubicBezTo>
                      <a:pt x="3009" y="4786"/>
                      <a:pt x="2920" y="4783"/>
                      <a:pt x="2826" y="4782"/>
                    </a:cubicBezTo>
                    <a:cubicBezTo>
                      <a:pt x="2731" y="4780"/>
                      <a:pt x="2620" y="4777"/>
                      <a:pt x="2579" y="4776"/>
                    </a:cubicBezTo>
                    <a:lnTo>
                      <a:pt x="2504" y="4772"/>
                    </a:lnTo>
                    <a:lnTo>
                      <a:pt x="2498" y="4856"/>
                    </a:lnTo>
                    <a:cubicBezTo>
                      <a:pt x="2494" y="4903"/>
                      <a:pt x="2490" y="4953"/>
                      <a:pt x="2488" y="4969"/>
                    </a:cubicBezTo>
                    <a:lnTo>
                      <a:pt x="2485" y="4998"/>
                    </a:lnTo>
                    <a:lnTo>
                      <a:pt x="2510" y="4994"/>
                    </a:lnTo>
                    <a:cubicBezTo>
                      <a:pt x="2524" y="4992"/>
                      <a:pt x="2545" y="4991"/>
                      <a:pt x="2556" y="4991"/>
                    </a:cubicBezTo>
                    <a:close/>
                    <a:moveTo>
                      <a:pt x="2382" y="4569"/>
                    </a:moveTo>
                    <a:cubicBezTo>
                      <a:pt x="2383" y="4540"/>
                      <a:pt x="2387" y="4510"/>
                      <a:pt x="2390" y="4502"/>
                    </a:cubicBezTo>
                    <a:cubicBezTo>
                      <a:pt x="2397" y="4484"/>
                      <a:pt x="2398" y="4320"/>
                      <a:pt x="2393" y="3898"/>
                    </a:cubicBezTo>
                    <a:lnTo>
                      <a:pt x="2389" y="3607"/>
                    </a:lnTo>
                    <a:lnTo>
                      <a:pt x="2339" y="3607"/>
                    </a:lnTo>
                    <a:lnTo>
                      <a:pt x="2289" y="3607"/>
                    </a:lnTo>
                    <a:lnTo>
                      <a:pt x="2293" y="3640"/>
                    </a:lnTo>
                    <a:cubicBezTo>
                      <a:pt x="2298" y="3696"/>
                      <a:pt x="2370" y="4605"/>
                      <a:pt x="2370" y="4622"/>
                    </a:cubicBezTo>
                    <a:cubicBezTo>
                      <a:pt x="2370" y="4634"/>
                      <a:pt x="2371" y="4636"/>
                      <a:pt x="2375" y="4630"/>
                    </a:cubicBezTo>
                    <a:cubicBezTo>
                      <a:pt x="2377" y="4626"/>
                      <a:pt x="2380" y="4599"/>
                      <a:pt x="2382" y="4569"/>
                    </a:cubicBezTo>
                    <a:close/>
                    <a:moveTo>
                      <a:pt x="2534" y="4140"/>
                    </a:moveTo>
                    <a:cubicBezTo>
                      <a:pt x="2554" y="3881"/>
                      <a:pt x="2573" y="3655"/>
                      <a:pt x="2574" y="3638"/>
                    </a:cubicBezTo>
                    <a:lnTo>
                      <a:pt x="2578" y="3607"/>
                    </a:lnTo>
                    <a:lnTo>
                      <a:pt x="2528" y="3607"/>
                    </a:lnTo>
                    <a:lnTo>
                      <a:pt x="2478" y="3607"/>
                    </a:lnTo>
                    <a:lnTo>
                      <a:pt x="2474" y="3898"/>
                    </a:lnTo>
                    <a:cubicBezTo>
                      <a:pt x="2469" y="4318"/>
                      <a:pt x="2470" y="4484"/>
                      <a:pt x="2476" y="4502"/>
                    </a:cubicBezTo>
                    <a:cubicBezTo>
                      <a:pt x="2479" y="4510"/>
                      <a:pt x="2483" y="4538"/>
                      <a:pt x="2484" y="4564"/>
                    </a:cubicBezTo>
                    <a:cubicBezTo>
                      <a:pt x="2486" y="4590"/>
                      <a:pt x="2489" y="4618"/>
                      <a:pt x="2490" y="4625"/>
                    </a:cubicBezTo>
                    <a:lnTo>
                      <a:pt x="2494" y="4638"/>
                    </a:lnTo>
                    <a:lnTo>
                      <a:pt x="2495" y="4625"/>
                    </a:lnTo>
                    <a:cubicBezTo>
                      <a:pt x="2496" y="4618"/>
                      <a:pt x="2514" y="4400"/>
                      <a:pt x="2534" y="4140"/>
                    </a:cubicBezTo>
                    <a:close/>
                    <a:moveTo>
                      <a:pt x="2461" y="4575"/>
                    </a:moveTo>
                    <a:cubicBezTo>
                      <a:pt x="2460" y="4560"/>
                      <a:pt x="2457" y="4538"/>
                      <a:pt x="2454" y="4524"/>
                    </a:cubicBezTo>
                    <a:cubicBezTo>
                      <a:pt x="2450" y="4508"/>
                      <a:pt x="2450" y="4356"/>
                      <a:pt x="2452" y="4054"/>
                    </a:cubicBezTo>
                    <a:lnTo>
                      <a:pt x="2456" y="3607"/>
                    </a:lnTo>
                    <a:lnTo>
                      <a:pt x="2433" y="3607"/>
                    </a:lnTo>
                    <a:lnTo>
                      <a:pt x="2411" y="3607"/>
                    </a:lnTo>
                    <a:lnTo>
                      <a:pt x="2413" y="4062"/>
                    </a:lnTo>
                    <a:cubicBezTo>
                      <a:pt x="2414" y="4350"/>
                      <a:pt x="2413" y="4532"/>
                      <a:pt x="2409" y="4559"/>
                    </a:cubicBezTo>
                    <a:lnTo>
                      <a:pt x="2404" y="4601"/>
                    </a:lnTo>
                    <a:lnTo>
                      <a:pt x="2434" y="4601"/>
                    </a:lnTo>
                    <a:lnTo>
                      <a:pt x="2463" y="4601"/>
                    </a:lnTo>
                    <a:lnTo>
                      <a:pt x="2461" y="4575"/>
                    </a:lnTo>
                    <a:close/>
                    <a:moveTo>
                      <a:pt x="2341" y="3558"/>
                    </a:moveTo>
                    <a:cubicBezTo>
                      <a:pt x="2309" y="3504"/>
                      <a:pt x="2260" y="3402"/>
                      <a:pt x="2238" y="3342"/>
                    </a:cubicBezTo>
                    <a:lnTo>
                      <a:pt x="2217" y="3287"/>
                    </a:lnTo>
                    <a:lnTo>
                      <a:pt x="2209" y="3314"/>
                    </a:lnTo>
                    <a:lnTo>
                      <a:pt x="2201" y="3342"/>
                    </a:lnTo>
                    <a:lnTo>
                      <a:pt x="2240" y="3457"/>
                    </a:lnTo>
                    <a:cubicBezTo>
                      <a:pt x="2261" y="3521"/>
                      <a:pt x="2280" y="3577"/>
                      <a:pt x="2282" y="3582"/>
                    </a:cubicBezTo>
                    <a:cubicBezTo>
                      <a:pt x="2285" y="3590"/>
                      <a:pt x="2293" y="3591"/>
                      <a:pt x="2323" y="3591"/>
                    </a:cubicBezTo>
                    <a:lnTo>
                      <a:pt x="2360" y="3591"/>
                    </a:lnTo>
                    <a:lnTo>
                      <a:pt x="2341" y="3558"/>
                    </a:lnTo>
                    <a:close/>
                    <a:moveTo>
                      <a:pt x="2408" y="3585"/>
                    </a:moveTo>
                    <a:cubicBezTo>
                      <a:pt x="2414" y="3569"/>
                      <a:pt x="2379" y="3490"/>
                      <a:pt x="2344" y="3438"/>
                    </a:cubicBezTo>
                    <a:lnTo>
                      <a:pt x="2328" y="3415"/>
                    </a:lnTo>
                    <a:lnTo>
                      <a:pt x="2326" y="3443"/>
                    </a:lnTo>
                    <a:cubicBezTo>
                      <a:pt x="2325" y="3467"/>
                      <a:pt x="2327" y="3477"/>
                      <a:pt x="2340" y="3501"/>
                    </a:cubicBezTo>
                    <a:cubicBezTo>
                      <a:pt x="2383" y="3582"/>
                      <a:pt x="2401" y="3605"/>
                      <a:pt x="2408" y="3585"/>
                    </a:cubicBezTo>
                    <a:close/>
                    <a:moveTo>
                      <a:pt x="2502" y="3546"/>
                    </a:moveTo>
                    <a:cubicBezTo>
                      <a:pt x="2544" y="3475"/>
                      <a:pt x="2548" y="3465"/>
                      <a:pt x="2545" y="3435"/>
                    </a:cubicBezTo>
                    <a:lnTo>
                      <a:pt x="2542" y="3409"/>
                    </a:lnTo>
                    <a:lnTo>
                      <a:pt x="2523" y="3438"/>
                    </a:lnTo>
                    <a:cubicBezTo>
                      <a:pt x="2487" y="3492"/>
                      <a:pt x="2453" y="3569"/>
                      <a:pt x="2458" y="3585"/>
                    </a:cubicBezTo>
                    <a:cubicBezTo>
                      <a:pt x="2464" y="3600"/>
                      <a:pt x="2477" y="3589"/>
                      <a:pt x="2502" y="3546"/>
                    </a:cubicBezTo>
                    <a:close/>
                    <a:moveTo>
                      <a:pt x="2589" y="3569"/>
                    </a:moveTo>
                    <a:cubicBezTo>
                      <a:pt x="2593" y="3556"/>
                      <a:pt x="2647" y="3398"/>
                      <a:pt x="2709" y="3216"/>
                    </a:cubicBezTo>
                    <a:lnTo>
                      <a:pt x="2820" y="2885"/>
                    </a:lnTo>
                    <a:lnTo>
                      <a:pt x="2820" y="2800"/>
                    </a:lnTo>
                    <a:lnTo>
                      <a:pt x="2820" y="2714"/>
                    </a:lnTo>
                    <a:lnTo>
                      <a:pt x="2779" y="2686"/>
                    </a:lnTo>
                    <a:cubicBezTo>
                      <a:pt x="2757" y="2671"/>
                      <a:pt x="2738" y="2659"/>
                      <a:pt x="2738" y="2660"/>
                    </a:cubicBezTo>
                    <a:cubicBezTo>
                      <a:pt x="2737" y="2660"/>
                      <a:pt x="2739" y="2698"/>
                      <a:pt x="2741" y="2743"/>
                    </a:cubicBezTo>
                    <a:cubicBezTo>
                      <a:pt x="2748" y="2884"/>
                      <a:pt x="2747" y="3023"/>
                      <a:pt x="2738" y="3075"/>
                    </a:cubicBezTo>
                    <a:cubicBezTo>
                      <a:pt x="2724" y="3158"/>
                      <a:pt x="2696" y="3229"/>
                      <a:pt x="2666" y="3263"/>
                    </a:cubicBezTo>
                    <a:cubicBezTo>
                      <a:pt x="2656" y="3274"/>
                      <a:pt x="2643" y="3300"/>
                      <a:pt x="2631" y="3334"/>
                    </a:cubicBezTo>
                    <a:cubicBezTo>
                      <a:pt x="2612" y="3389"/>
                      <a:pt x="2560" y="3500"/>
                      <a:pt x="2526" y="3558"/>
                    </a:cubicBezTo>
                    <a:lnTo>
                      <a:pt x="2507" y="3591"/>
                    </a:lnTo>
                    <a:lnTo>
                      <a:pt x="2544" y="3591"/>
                    </a:lnTo>
                    <a:lnTo>
                      <a:pt x="2580" y="3591"/>
                    </a:lnTo>
                    <a:lnTo>
                      <a:pt x="2589" y="3569"/>
                    </a:lnTo>
                    <a:close/>
                    <a:moveTo>
                      <a:pt x="2439" y="3548"/>
                    </a:moveTo>
                    <a:cubicBezTo>
                      <a:pt x="2439" y="3539"/>
                      <a:pt x="2482" y="3443"/>
                      <a:pt x="2486" y="3443"/>
                    </a:cubicBezTo>
                    <a:cubicBezTo>
                      <a:pt x="2488" y="3443"/>
                      <a:pt x="2492" y="3438"/>
                      <a:pt x="2495" y="3431"/>
                    </a:cubicBezTo>
                    <a:cubicBezTo>
                      <a:pt x="2498" y="3424"/>
                      <a:pt x="2512" y="3407"/>
                      <a:pt x="2525" y="3393"/>
                    </a:cubicBezTo>
                    <a:cubicBezTo>
                      <a:pt x="2541" y="3375"/>
                      <a:pt x="2551" y="3357"/>
                      <a:pt x="2557" y="3337"/>
                    </a:cubicBezTo>
                    <a:cubicBezTo>
                      <a:pt x="2566" y="3305"/>
                      <a:pt x="2593" y="3275"/>
                      <a:pt x="2623" y="3263"/>
                    </a:cubicBezTo>
                    <a:cubicBezTo>
                      <a:pt x="2658" y="3249"/>
                      <a:pt x="2689" y="3186"/>
                      <a:pt x="2710" y="3087"/>
                    </a:cubicBezTo>
                    <a:cubicBezTo>
                      <a:pt x="2720" y="3037"/>
                      <a:pt x="2721" y="3016"/>
                      <a:pt x="2722" y="2865"/>
                    </a:cubicBezTo>
                    <a:cubicBezTo>
                      <a:pt x="2722" y="2773"/>
                      <a:pt x="2720" y="2685"/>
                      <a:pt x="2718" y="2669"/>
                    </a:cubicBezTo>
                    <a:lnTo>
                      <a:pt x="2714" y="2640"/>
                    </a:lnTo>
                    <a:lnTo>
                      <a:pt x="2657" y="2601"/>
                    </a:lnTo>
                    <a:lnTo>
                      <a:pt x="2600" y="2563"/>
                    </a:lnTo>
                    <a:lnTo>
                      <a:pt x="2597" y="2577"/>
                    </a:lnTo>
                    <a:cubicBezTo>
                      <a:pt x="2595" y="2585"/>
                      <a:pt x="2583" y="2733"/>
                      <a:pt x="2571" y="2905"/>
                    </a:cubicBezTo>
                    <a:cubicBezTo>
                      <a:pt x="2559" y="3077"/>
                      <a:pt x="2548" y="3232"/>
                      <a:pt x="2545" y="3250"/>
                    </a:cubicBezTo>
                    <a:cubicBezTo>
                      <a:pt x="2539" y="3293"/>
                      <a:pt x="2527" y="3316"/>
                      <a:pt x="2499" y="3345"/>
                    </a:cubicBezTo>
                    <a:cubicBezTo>
                      <a:pt x="2472" y="3371"/>
                      <a:pt x="2451" y="3377"/>
                      <a:pt x="2414" y="3368"/>
                    </a:cubicBezTo>
                    <a:cubicBezTo>
                      <a:pt x="2380" y="3359"/>
                      <a:pt x="2338" y="3318"/>
                      <a:pt x="2328" y="3284"/>
                    </a:cubicBezTo>
                    <a:cubicBezTo>
                      <a:pt x="2324" y="3271"/>
                      <a:pt x="2317" y="3205"/>
                      <a:pt x="2312" y="3138"/>
                    </a:cubicBezTo>
                    <a:cubicBezTo>
                      <a:pt x="2302" y="3006"/>
                      <a:pt x="2302" y="3007"/>
                      <a:pt x="2280" y="3082"/>
                    </a:cubicBezTo>
                    <a:cubicBezTo>
                      <a:pt x="2273" y="3104"/>
                      <a:pt x="2266" y="3129"/>
                      <a:pt x="2263" y="3138"/>
                    </a:cubicBezTo>
                    <a:cubicBezTo>
                      <a:pt x="2260" y="3147"/>
                      <a:pt x="2252" y="3173"/>
                      <a:pt x="2245" y="3196"/>
                    </a:cubicBezTo>
                    <a:cubicBezTo>
                      <a:pt x="2238" y="3220"/>
                      <a:pt x="2231" y="3243"/>
                      <a:pt x="2229" y="3247"/>
                    </a:cubicBezTo>
                    <a:cubicBezTo>
                      <a:pt x="2227" y="3254"/>
                      <a:pt x="2231" y="3258"/>
                      <a:pt x="2246" y="3264"/>
                    </a:cubicBezTo>
                    <a:cubicBezTo>
                      <a:pt x="2276" y="3276"/>
                      <a:pt x="2298" y="3301"/>
                      <a:pt x="2309" y="3336"/>
                    </a:cubicBezTo>
                    <a:cubicBezTo>
                      <a:pt x="2314" y="3353"/>
                      <a:pt x="2326" y="3374"/>
                      <a:pt x="2335" y="3385"/>
                    </a:cubicBezTo>
                    <a:cubicBezTo>
                      <a:pt x="2345" y="3395"/>
                      <a:pt x="2360" y="3414"/>
                      <a:pt x="2369" y="3428"/>
                    </a:cubicBezTo>
                    <a:cubicBezTo>
                      <a:pt x="2388" y="3457"/>
                      <a:pt x="2428" y="3537"/>
                      <a:pt x="2428" y="3547"/>
                    </a:cubicBezTo>
                    <a:cubicBezTo>
                      <a:pt x="2428" y="3551"/>
                      <a:pt x="2430" y="3554"/>
                      <a:pt x="2433" y="3554"/>
                    </a:cubicBezTo>
                    <a:cubicBezTo>
                      <a:pt x="2436" y="3554"/>
                      <a:pt x="2439" y="3552"/>
                      <a:pt x="2439" y="3548"/>
                    </a:cubicBezTo>
                    <a:close/>
                    <a:moveTo>
                      <a:pt x="2302" y="3394"/>
                    </a:moveTo>
                    <a:cubicBezTo>
                      <a:pt x="2299" y="3390"/>
                      <a:pt x="2293" y="3373"/>
                      <a:pt x="2288" y="3355"/>
                    </a:cubicBezTo>
                    <a:cubicBezTo>
                      <a:pt x="2280" y="3328"/>
                      <a:pt x="2259" y="3294"/>
                      <a:pt x="2250" y="3294"/>
                    </a:cubicBezTo>
                    <a:cubicBezTo>
                      <a:pt x="2248" y="3294"/>
                      <a:pt x="2264" y="3338"/>
                      <a:pt x="2288" y="3398"/>
                    </a:cubicBezTo>
                    <a:cubicBezTo>
                      <a:pt x="2303" y="3432"/>
                      <a:pt x="2304" y="3434"/>
                      <a:pt x="2305" y="3417"/>
                    </a:cubicBezTo>
                    <a:cubicBezTo>
                      <a:pt x="2306" y="3408"/>
                      <a:pt x="2305" y="3397"/>
                      <a:pt x="2302" y="3394"/>
                    </a:cubicBezTo>
                    <a:close/>
                    <a:moveTo>
                      <a:pt x="2606" y="3329"/>
                    </a:moveTo>
                    <a:lnTo>
                      <a:pt x="2620" y="3292"/>
                    </a:lnTo>
                    <a:lnTo>
                      <a:pt x="2604" y="3307"/>
                    </a:lnTo>
                    <a:cubicBezTo>
                      <a:pt x="2593" y="3317"/>
                      <a:pt x="2585" y="3334"/>
                      <a:pt x="2577" y="3361"/>
                    </a:cubicBezTo>
                    <a:cubicBezTo>
                      <a:pt x="2555" y="3439"/>
                      <a:pt x="2572" y="3419"/>
                      <a:pt x="2606" y="3329"/>
                    </a:cubicBezTo>
                    <a:close/>
                    <a:moveTo>
                      <a:pt x="2463" y="3337"/>
                    </a:moveTo>
                    <a:cubicBezTo>
                      <a:pt x="2477" y="3332"/>
                      <a:pt x="2507" y="3298"/>
                      <a:pt x="2514" y="3279"/>
                    </a:cubicBezTo>
                    <a:cubicBezTo>
                      <a:pt x="2520" y="3263"/>
                      <a:pt x="2573" y="2553"/>
                      <a:pt x="2568" y="2542"/>
                    </a:cubicBezTo>
                    <a:cubicBezTo>
                      <a:pt x="2567" y="2538"/>
                      <a:pt x="2565" y="2536"/>
                      <a:pt x="2563" y="2537"/>
                    </a:cubicBezTo>
                    <a:cubicBezTo>
                      <a:pt x="2562" y="2538"/>
                      <a:pt x="2556" y="2611"/>
                      <a:pt x="2550" y="2698"/>
                    </a:cubicBezTo>
                    <a:cubicBezTo>
                      <a:pt x="2544" y="2786"/>
                      <a:pt x="2538" y="2865"/>
                      <a:pt x="2537" y="2876"/>
                    </a:cubicBezTo>
                    <a:cubicBezTo>
                      <a:pt x="2535" y="2886"/>
                      <a:pt x="2531" y="2954"/>
                      <a:pt x="2526" y="3028"/>
                    </a:cubicBezTo>
                    <a:cubicBezTo>
                      <a:pt x="2522" y="3102"/>
                      <a:pt x="2516" y="3172"/>
                      <a:pt x="2512" y="3184"/>
                    </a:cubicBezTo>
                    <a:cubicBezTo>
                      <a:pt x="2508" y="3197"/>
                      <a:pt x="2496" y="3217"/>
                      <a:pt x="2483" y="3229"/>
                    </a:cubicBezTo>
                    <a:cubicBezTo>
                      <a:pt x="2463" y="3251"/>
                      <a:pt x="2460" y="3252"/>
                      <a:pt x="2433" y="3252"/>
                    </a:cubicBezTo>
                    <a:cubicBezTo>
                      <a:pt x="2407" y="3252"/>
                      <a:pt x="2404" y="3251"/>
                      <a:pt x="2383" y="3229"/>
                    </a:cubicBezTo>
                    <a:cubicBezTo>
                      <a:pt x="2371" y="3217"/>
                      <a:pt x="2359" y="3197"/>
                      <a:pt x="2355" y="3186"/>
                    </a:cubicBezTo>
                    <a:cubicBezTo>
                      <a:pt x="2351" y="3174"/>
                      <a:pt x="2346" y="3119"/>
                      <a:pt x="2343" y="3064"/>
                    </a:cubicBezTo>
                    <a:cubicBezTo>
                      <a:pt x="2336" y="2941"/>
                      <a:pt x="2333" y="2911"/>
                      <a:pt x="2327" y="2926"/>
                    </a:cubicBezTo>
                    <a:cubicBezTo>
                      <a:pt x="2325" y="2932"/>
                      <a:pt x="2329" y="3011"/>
                      <a:pt x="2335" y="3102"/>
                    </a:cubicBezTo>
                    <a:cubicBezTo>
                      <a:pt x="2349" y="3285"/>
                      <a:pt x="2351" y="3292"/>
                      <a:pt x="2387" y="3324"/>
                    </a:cubicBezTo>
                    <a:cubicBezTo>
                      <a:pt x="2415" y="3347"/>
                      <a:pt x="2428" y="3350"/>
                      <a:pt x="2463" y="3337"/>
                    </a:cubicBezTo>
                    <a:close/>
                    <a:moveTo>
                      <a:pt x="2455" y="3226"/>
                    </a:moveTo>
                    <a:cubicBezTo>
                      <a:pt x="2457" y="3226"/>
                      <a:pt x="2466" y="3217"/>
                      <a:pt x="2473" y="3208"/>
                    </a:cubicBezTo>
                    <a:cubicBezTo>
                      <a:pt x="2490" y="3186"/>
                      <a:pt x="2493" y="3161"/>
                      <a:pt x="2506" y="2955"/>
                    </a:cubicBezTo>
                    <a:cubicBezTo>
                      <a:pt x="2510" y="2878"/>
                      <a:pt x="2515" y="2806"/>
                      <a:pt x="2516" y="2796"/>
                    </a:cubicBezTo>
                    <a:cubicBezTo>
                      <a:pt x="2517" y="2786"/>
                      <a:pt x="2521" y="2728"/>
                      <a:pt x="2526" y="2666"/>
                    </a:cubicBezTo>
                    <a:cubicBezTo>
                      <a:pt x="2530" y="2605"/>
                      <a:pt x="2535" y="2540"/>
                      <a:pt x="2537" y="2523"/>
                    </a:cubicBezTo>
                    <a:lnTo>
                      <a:pt x="2540" y="2490"/>
                    </a:lnTo>
                    <a:lnTo>
                      <a:pt x="2518" y="2476"/>
                    </a:lnTo>
                    <a:cubicBezTo>
                      <a:pt x="2499" y="2463"/>
                      <a:pt x="2494" y="2462"/>
                      <a:pt x="2480" y="2467"/>
                    </a:cubicBezTo>
                    <a:cubicBezTo>
                      <a:pt x="2471" y="2470"/>
                      <a:pt x="2458" y="2473"/>
                      <a:pt x="2452" y="2473"/>
                    </a:cubicBezTo>
                    <a:cubicBezTo>
                      <a:pt x="2442" y="2473"/>
                      <a:pt x="2439" y="2478"/>
                      <a:pt x="2431" y="2506"/>
                    </a:cubicBezTo>
                    <a:cubicBezTo>
                      <a:pt x="2426" y="2524"/>
                      <a:pt x="2421" y="2543"/>
                      <a:pt x="2419" y="2548"/>
                    </a:cubicBezTo>
                    <a:cubicBezTo>
                      <a:pt x="2418" y="2554"/>
                      <a:pt x="2420" y="2558"/>
                      <a:pt x="2425" y="2558"/>
                    </a:cubicBezTo>
                    <a:cubicBezTo>
                      <a:pt x="2430" y="2558"/>
                      <a:pt x="2433" y="2561"/>
                      <a:pt x="2433" y="2564"/>
                    </a:cubicBezTo>
                    <a:cubicBezTo>
                      <a:pt x="2433" y="2568"/>
                      <a:pt x="2416" y="2630"/>
                      <a:pt x="2394" y="2702"/>
                    </a:cubicBezTo>
                    <a:lnTo>
                      <a:pt x="2355" y="2833"/>
                    </a:lnTo>
                    <a:lnTo>
                      <a:pt x="2362" y="2956"/>
                    </a:lnTo>
                    <a:cubicBezTo>
                      <a:pt x="2371" y="3110"/>
                      <a:pt x="2378" y="3170"/>
                      <a:pt x="2390" y="3194"/>
                    </a:cubicBezTo>
                    <a:cubicBezTo>
                      <a:pt x="2399" y="3213"/>
                      <a:pt x="2430" y="3233"/>
                      <a:pt x="2443" y="3228"/>
                    </a:cubicBezTo>
                    <a:cubicBezTo>
                      <a:pt x="2447" y="3227"/>
                      <a:pt x="2452" y="3226"/>
                      <a:pt x="2455" y="3226"/>
                    </a:cubicBezTo>
                    <a:close/>
                    <a:moveTo>
                      <a:pt x="2117" y="3055"/>
                    </a:moveTo>
                    <a:cubicBezTo>
                      <a:pt x="2119" y="3048"/>
                      <a:pt x="2120" y="3000"/>
                      <a:pt x="2121" y="2947"/>
                    </a:cubicBezTo>
                    <a:cubicBezTo>
                      <a:pt x="2121" y="2862"/>
                      <a:pt x="2132" y="2568"/>
                      <a:pt x="2139" y="2456"/>
                    </a:cubicBezTo>
                    <a:lnTo>
                      <a:pt x="2141" y="2414"/>
                    </a:lnTo>
                    <a:lnTo>
                      <a:pt x="2118" y="2414"/>
                    </a:lnTo>
                    <a:lnTo>
                      <a:pt x="2094" y="2414"/>
                    </a:lnTo>
                    <a:lnTo>
                      <a:pt x="2094" y="2477"/>
                    </a:lnTo>
                    <a:cubicBezTo>
                      <a:pt x="2094" y="2546"/>
                      <a:pt x="2092" y="2552"/>
                      <a:pt x="2064" y="2552"/>
                    </a:cubicBezTo>
                    <a:lnTo>
                      <a:pt x="2046" y="2552"/>
                    </a:lnTo>
                    <a:lnTo>
                      <a:pt x="2046" y="2718"/>
                    </a:lnTo>
                    <a:lnTo>
                      <a:pt x="2046" y="2883"/>
                    </a:lnTo>
                    <a:lnTo>
                      <a:pt x="2077" y="2975"/>
                    </a:lnTo>
                    <a:cubicBezTo>
                      <a:pt x="2093" y="3025"/>
                      <a:pt x="2109" y="3067"/>
                      <a:pt x="2111" y="3067"/>
                    </a:cubicBezTo>
                    <a:cubicBezTo>
                      <a:pt x="2112" y="3067"/>
                      <a:pt x="2115" y="3061"/>
                      <a:pt x="2117" y="3055"/>
                    </a:cubicBezTo>
                    <a:close/>
                    <a:moveTo>
                      <a:pt x="2057" y="2983"/>
                    </a:moveTo>
                    <a:cubicBezTo>
                      <a:pt x="2057" y="2981"/>
                      <a:pt x="2052" y="2966"/>
                      <a:pt x="2047" y="2950"/>
                    </a:cubicBezTo>
                    <a:lnTo>
                      <a:pt x="2037" y="2921"/>
                    </a:lnTo>
                    <a:lnTo>
                      <a:pt x="1970" y="2919"/>
                    </a:lnTo>
                    <a:cubicBezTo>
                      <a:pt x="1905" y="2918"/>
                      <a:pt x="1903" y="2918"/>
                      <a:pt x="1908" y="2928"/>
                    </a:cubicBezTo>
                    <a:cubicBezTo>
                      <a:pt x="1917" y="2945"/>
                      <a:pt x="1941" y="2956"/>
                      <a:pt x="1996" y="2972"/>
                    </a:cubicBezTo>
                    <a:cubicBezTo>
                      <a:pt x="2057" y="2988"/>
                      <a:pt x="2057" y="2988"/>
                      <a:pt x="2057" y="2983"/>
                    </a:cubicBezTo>
                    <a:close/>
                    <a:moveTo>
                      <a:pt x="2869" y="2972"/>
                    </a:moveTo>
                    <a:cubicBezTo>
                      <a:pt x="2927" y="2956"/>
                      <a:pt x="2950" y="2945"/>
                      <a:pt x="2959" y="2928"/>
                    </a:cubicBezTo>
                    <a:cubicBezTo>
                      <a:pt x="2964" y="2918"/>
                      <a:pt x="2961" y="2918"/>
                      <a:pt x="2897" y="2919"/>
                    </a:cubicBezTo>
                    <a:lnTo>
                      <a:pt x="2829" y="2921"/>
                    </a:lnTo>
                    <a:lnTo>
                      <a:pt x="2820" y="2950"/>
                    </a:lnTo>
                    <a:cubicBezTo>
                      <a:pt x="2810" y="2978"/>
                      <a:pt x="2808" y="2987"/>
                      <a:pt x="2811" y="2987"/>
                    </a:cubicBezTo>
                    <a:cubicBezTo>
                      <a:pt x="2812" y="2987"/>
                      <a:pt x="2838" y="2980"/>
                      <a:pt x="2869" y="2972"/>
                    </a:cubicBezTo>
                    <a:close/>
                    <a:moveTo>
                      <a:pt x="2170" y="2877"/>
                    </a:moveTo>
                    <a:cubicBezTo>
                      <a:pt x="2202" y="2770"/>
                      <a:pt x="2221" y="2705"/>
                      <a:pt x="2226" y="2688"/>
                    </a:cubicBezTo>
                    <a:cubicBezTo>
                      <a:pt x="2229" y="2679"/>
                      <a:pt x="2240" y="2644"/>
                      <a:pt x="2250" y="2611"/>
                    </a:cubicBezTo>
                    <a:cubicBezTo>
                      <a:pt x="2271" y="2545"/>
                      <a:pt x="2271" y="2544"/>
                      <a:pt x="2260" y="2424"/>
                    </a:cubicBezTo>
                    <a:lnTo>
                      <a:pt x="2257" y="2388"/>
                    </a:lnTo>
                    <a:lnTo>
                      <a:pt x="2237" y="2388"/>
                    </a:lnTo>
                    <a:cubicBezTo>
                      <a:pt x="2220" y="2388"/>
                      <a:pt x="2216" y="2390"/>
                      <a:pt x="2215" y="2400"/>
                    </a:cubicBezTo>
                    <a:cubicBezTo>
                      <a:pt x="2214" y="2410"/>
                      <a:pt x="2210" y="2412"/>
                      <a:pt x="2190" y="2413"/>
                    </a:cubicBezTo>
                    <a:cubicBezTo>
                      <a:pt x="2177" y="2414"/>
                      <a:pt x="2165" y="2416"/>
                      <a:pt x="2163" y="2418"/>
                    </a:cubicBezTo>
                    <a:cubicBezTo>
                      <a:pt x="2159" y="2422"/>
                      <a:pt x="2143" y="2791"/>
                      <a:pt x="2142" y="2881"/>
                    </a:cubicBezTo>
                    <a:cubicBezTo>
                      <a:pt x="2142" y="2920"/>
                      <a:pt x="2143" y="2950"/>
                      <a:pt x="2146" y="2948"/>
                    </a:cubicBezTo>
                    <a:cubicBezTo>
                      <a:pt x="2148" y="2946"/>
                      <a:pt x="2158" y="2914"/>
                      <a:pt x="2170" y="2877"/>
                    </a:cubicBezTo>
                    <a:close/>
                    <a:moveTo>
                      <a:pt x="2030" y="2738"/>
                    </a:moveTo>
                    <a:lnTo>
                      <a:pt x="2031" y="2573"/>
                    </a:lnTo>
                    <a:lnTo>
                      <a:pt x="1966" y="2575"/>
                    </a:lnTo>
                    <a:lnTo>
                      <a:pt x="1901" y="2576"/>
                    </a:lnTo>
                    <a:lnTo>
                      <a:pt x="1899" y="2739"/>
                    </a:lnTo>
                    <a:lnTo>
                      <a:pt x="1898" y="2902"/>
                    </a:lnTo>
                    <a:lnTo>
                      <a:pt x="1964" y="2902"/>
                    </a:lnTo>
                    <a:lnTo>
                      <a:pt x="2030" y="2902"/>
                    </a:lnTo>
                    <a:lnTo>
                      <a:pt x="2030" y="2738"/>
                    </a:lnTo>
                    <a:close/>
                    <a:moveTo>
                      <a:pt x="2968" y="2859"/>
                    </a:moveTo>
                    <a:lnTo>
                      <a:pt x="2966" y="2816"/>
                    </a:lnTo>
                    <a:lnTo>
                      <a:pt x="2901" y="2771"/>
                    </a:lnTo>
                    <a:lnTo>
                      <a:pt x="2836" y="2726"/>
                    </a:lnTo>
                    <a:lnTo>
                      <a:pt x="2837" y="2814"/>
                    </a:lnTo>
                    <a:lnTo>
                      <a:pt x="2838" y="2902"/>
                    </a:lnTo>
                    <a:lnTo>
                      <a:pt x="2903" y="2902"/>
                    </a:lnTo>
                    <a:lnTo>
                      <a:pt x="2969" y="2902"/>
                    </a:lnTo>
                    <a:lnTo>
                      <a:pt x="2968" y="2859"/>
                    </a:lnTo>
                    <a:close/>
                    <a:moveTo>
                      <a:pt x="2968" y="2596"/>
                    </a:moveTo>
                    <a:lnTo>
                      <a:pt x="2966" y="2576"/>
                    </a:lnTo>
                    <a:lnTo>
                      <a:pt x="2934" y="2575"/>
                    </a:lnTo>
                    <a:lnTo>
                      <a:pt x="2903" y="2573"/>
                    </a:lnTo>
                    <a:lnTo>
                      <a:pt x="2932" y="2594"/>
                    </a:lnTo>
                    <a:cubicBezTo>
                      <a:pt x="2948" y="2606"/>
                      <a:pt x="2963" y="2615"/>
                      <a:pt x="2965" y="2615"/>
                    </a:cubicBezTo>
                    <a:cubicBezTo>
                      <a:pt x="2967" y="2616"/>
                      <a:pt x="2969" y="2607"/>
                      <a:pt x="2968" y="2596"/>
                    </a:cubicBezTo>
                    <a:close/>
                    <a:moveTo>
                      <a:pt x="2030" y="2531"/>
                    </a:moveTo>
                    <a:cubicBezTo>
                      <a:pt x="2030" y="2508"/>
                      <a:pt x="2029" y="2504"/>
                      <a:pt x="2022" y="2507"/>
                    </a:cubicBezTo>
                    <a:cubicBezTo>
                      <a:pt x="2018" y="2508"/>
                      <a:pt x="1999" y="2514"/>
                      <a:pt x="1981" y="2518"/>
                    </a:cubicBezTo>
                    <a:cubicBezTo>
                      <a:pt x="1945" y="2528"/>
                      <a:pt x="1924" y="2537"/>
                      <a:pt x="1914" y="2549"/>
                    </a:cubicBezTo>
                    <a:cubicBezTo>
                      <a:pt x="1908" y="2557"/>
                      <a:pt x="1914" y="2558"/>
                      <a:pt x="1969" y="2558"/>
                    </a:cubicBezTo>
                    <a:lnTo>
                      <a:pt x="2030" y="2558"/>
                    </a:lnTo>
                    <a:lnTo>
                      <a:pt x="2030" y="2531"/>
                    </a:lnTo>
                    <a:close/>
                    <a:moveTo>
                      <a:pt x="2946" y="2544"/>
                    </a:moveTo>
                    <a:cubicBezTo>
                      <a:pt x="2934" y="2533"/>
                      <a:pt x="2904" y="2522"/>
                      <a:pt x="2846" y="2506"/>
                    </a:cubicBezTo>
                    <a:cubicBezTo>
                      <a:pt x="2827" y="2501"/>
                      <a:pt x="2835" y="2527"/>
                      <a:pt x="2856" y="2543"/>
                    </a:cubicBezTo>
                    <a:cubicBezTo>
                      <a:pt x="2874" y="2556"/>
                      <a:pt x="2881" y="2557"/>
                      <a:pt x="2918" y="2557"/>
                    </a:cubicBezTo>
                    <a:lnTo>
                      <a:pt x="2961" y="2557"/>
                    </a:lnTo>
                    <a:lnTo>
                      <a:pt x="2946" y="2544"/>
                    </a:lnTo>
                    <a:close/>
                    <a:moveTo>
                      <a:pt x="2072" y="2511"/>
                    </a:moveTo>
                    <a:cubicBezTo>
                      <a:pt x="2073" y="2496"/>
                      <a:pt x="2072" y="2494"/>
                      <a:pt x="2060" y="2494"/>
                    </a:cubicBezTo>
                    <a:cubicBezTo>
                      <a:pt x="2048" y="2494"/>
                      <a:pt x="2046" y="2496"/>
                      <a:pt x="2046" y="2513"/>
                    </a:cubicBezTo>
                    <a:cubicBezTo>
                      <a:pt x="2046" y="2530"/>
                      <a:pt x="2048" y="2532"/>
                      <a:pt x="2058" y="2530"/>
                    </a:cubicBezTo>
                    <a:cubicBezTo>
                      <a:pt x="2067" y="2529"/>
                      <a:pt x="2071" y="2524"/>
                      <a:pt x="2072" y="2511"/>
                    </a:cubicBezTo>
                    <a:close/>
                    <a:moveTo>
                      <a:pt x="2303" y="2501"/>
                    </a:moveTo>
                    <a:cubicBezTo>
                      <a:pt x="2302" y="2490"/>
                      <a:pt x="2300" y="2460"/>
                      <a:pt x="2298" y="2434"/>
                    </a:cubicBezTo>
                    <a:cubicBezTo>
                      <a:pt x="2296" y="2409"/>
                      <a:pt x="2292" y="2388"/>
                      <a:pt x="2289" y="2388"/>
                    </a:cubicBezTo>
                    <a:cubicBezTo>
                      <a:pt x="2284" y="2388"/>
                      <a:pt x="2287" y="2480"/>
                      <a:pt x="2293" y="2509"/>
                    </a:cubicBezTo>
                    <a:cubicBezTo>
                      <a:pt x="2297" y="2528"/>
                      <a:pt x="2305" y="2522"/>
                      <a:pt x="2303" y="2501"/>
                    </a:cubicBezTo>
                    <a:close/>
                    <a:moveTo>
                      <a:pt x="2820" y="2505"/>
                    </a:moveTo>
                    <a:cubicBezTo>
                      <a:pt x="2820" y="2497"/>
                      <a:pt x="2817" y="2494"/>
                      <a:pt x="2806" y="2494"/>
                    </a:cubicBezTo>
                    <a:lnTo>
                      <a:pt x="2791" y="2494"/>
                    </a:lnTo>
                    <a:lnTo>
                      <a:pt x="2804" y="2505"/>
                    </a:lnTo>
                    <a:cubicBezTo>
                      <a:pt x="2819" y="2518"/>
                      <a:pt x="2820" y="2518"/>
                      <a:pt x="2820" y="2505"/>
                    </a:cubicBezTo>
                    <a:close/>
                    <a:moveTo>
                      <a:pt x="2773" y="2327"/>
                    </a:moveTo>
                    <a:lnTo>
                      <a:pt x="2773" y="2170"/>
                    </a:lnTo>
                    <a:lnTo>
                      <a:pt x="2743" y="2193"/>
                    </a:lnTo>
                    <a:cubicBezTo>
                      <a:pt x="2717" y="2213"/>
                      <a:pt x="2715" y="2217"/>
                      <a:pt x="2717" y="2232"/>
                    </a:cubicBezTo>
                    <a:cubicBezTo>
                      <a:pt x="2719" y="2240"/>
                      <a:pt x="2721" y="2292"/>
                      <a:pt x="2723" y="2347"/>
                    </a:cubicBezTo>
                    <a:cubicBezTo>
                      <a:pt x="2725" y="2401"/>
                      <a:pt x="2728" y="2448"/>
                      <a:pt x="2730" y="2450"/>
                    </a:cubicBezTo>
                    <a:cubicBezTo>
                      <a:pt x="2733" y="2455"/>
                      <a:pt x="2769" y="2483"/>
                      <a:pt x="2771" y="2483"/>
                    </a:cubicBezTo>
                    <a:cubicBezTo>
                      <a:pt x="2772" y="2483"/>
                      <a:pt x="2773" y="2413"/>
                      <a:pt x="2773" y="2327"/>
                    </a:cubicBezTo>
                    <a:close/>
                    <a:moveTo>
                      <a:pt x="2067" y="2442"/>
                    </a:moveTo>
                    <a:cubicBezTo>
                      <a:pt x="2068" y="2417"/>
                      <a:pt x="2067" y="2414"/>
                      <a:pt x="2057" y="2414"/>
                    </a:cubicBezTo>
                    <a:cubicBezTo>
                      <a:pt x="2048" y="2414"/>
                      <a:pt x="2046" y="2418"/>
                      <a:pt x="2046" y="2444"/>
                    </a:cubicBezTo>
                    <a:cubicBezTo>
                      <a:pt x="2046" y="2469"/>
                      <a:pt x="2048" y="2473"/>
                      <a:pt x="2056" y="2472"/>
                    </a:cubicBezTo>
                    <a:cubicBezTo>
                      <a:pt x="2063" y="2470"/>
                      <a:pt x="2065" y="2464"/>
                      <a:pt x="2067" y="2442"/>
                    </a:cubicBezTo>
                    <a:close/>
                    <a:moveTo>
                      <a:pt x="2820" y="2382"/>
                    </a:moveTo>
                    <a:cubicBezTo>
                      <a:pt x="2820" y="2299"/>
                      <a:pt x="2820" y="2292"/>
                      <a:pt x="2811" y="2294"/>
                    </a:cubicBezTo>
                    <a:cubicBezTo>
                      <a:pt x="2803" y="2295"/>
                      <a:pt x="2802" y="2304"/>
                      <a:pt x="2800" y="2377"/>
                    </a:cubicBezTo>
                    <a:cubicBezTo>
                      <a:pt x="2799" y="2465"/>
                      <a:pt x="2800" y="2473"/>
                      <a:pt x="2812" y="2473"/>
                    </a:cubicBezTo>
                    <a:cubicBezTo>
                      <a:pt x="2819" y="2473"/>
                      <a:pt x="2820" y="2460"/>
                      <a:pt x="2820" y="2382"/>
                    </a:cubicBezTo>
                    <a:close/>
                    <a:moveTo>
                      <a:pt x="2703" y="2405"/>
                    </a:moveTo>
                    <a:cubicBezTo>
                      <a:pt x="2701" y="2388"/>
                      <a:pt x="2697" y="2343"/>
                      <a:pt x="2695" y="2304"/>
                    </a:cubicBezTo>
                    <a:lnTo>
                      <a:pt x="2692" y="2234"/>
                    </a:lnTo>
                    <a:lnTo>
                      <a:pt x="2674" y="2247"/>
                    </a:lnTo>
                    <a:cubicBezTo>
                      <a:pt x="2656" y="2261"/>
                      <a:pt x="2645" y="2264"/>
                      <a:pt x="2645" y="2255"/>
                    </a:cubicBezTo>
                    <a:cubicBezTo>
                      <a:pt x="2645" y="2247"/>
                      <a:pt x="2632" y="2249"/>
                      <a:pt x="2624" y="2258"/>
                    </a:cubicBezTo>
                    <a:cubicBezTo>
                      <a:pt x="2621" y="2262"/>
                      <a:pt x="2615" y="2295"/>
                      <a:pt x="2613" y="2331"/>
                    </a:cubicBezTo>
                    <a:cubicBezTo>
                      <a:pt x="2608" y="2391"/>
                      <a:pt x="2608" y="2396"/>
                      <a:pt x="2617" y="2403"/>
                    </a:cubicBezTo>
                    <a:cubicBezTo>
                      <a:pt x="2625" y="2408"/>
                      <a:pt x="2628" y="2408"/>
                      <a:pt x="2633" y="2400"/>
                    </a:cubicBezTo>
                    <a:cubicBezTo>
                      <a:pt x="2640" y="2392"/>
                      <a:pt x="2643" y="2393"/>
                      <a:pt x="2671" y="2413"/>
                    </a:cubicBezTo>
                    <a:cubicBezTo>
                      <a:pt x="2687" y="2425"/>
                      <a:pt x="2702" y="2435"/>
                      <a:pt x="2704" y="2435"/>
                    </a:cubicBezTo>
                    <a:cubicBezTo>
                      <a:pt x="2706" y="2435"/>
                      <a:pt x="2705" y="2422"/>
                      <a:pt x="2703" y="2405"/>
                    </a:cubicBezTo>
                    <a:close/>
                    <a:moveTo>
                      <a:pt x="2587" y="2326"/>
                    </a:moveTo>
                    <a:cubicBezTo>
                      <a:pt x="2587" y="2307"/>
                      <a:pt x="2585" y="2293"/>
                      <a:pt x="2583" y="2293"/>
                    </a:cubicBezTo>
                    <a:cubicBezTo>
                      <a:pt x="2581" y="2293"/>
                      <a:pt x="2579" y="2312"/>
                      <a:pt x="2578" y="2336"/>
                    </a:cubicBezTo>
                    <a:cubicBezTo>
                      <a:pt x="2578" y="2363"/>
                      <a:pt x="2580" y="2376"/>
                      <a:pt x="2582" y="2369"/>
                    </a:cubicBezTo>
                    <a:cubicBezTo>
                      <a:pt x="2584" y="2364"/>
                      <a:pt x="2587" y="2344"/>
                      <a:pt x="2587" y="2326"/>
                    </a:cubicBezTo>
                    <a:close/>
                    <a:moveTo>
                      <a:pt x="2247" y="2206"/>
                    </a:moveTo>
                    <a:cubicBezTo>
                      <a:pt x="2246" y="2167"/>
                      <a:pt x="2249" y="2122"/>
                      <a:pt x="2253" y="2103"/>
                    </a:cubicBezTo>
                    <a:cubicBezTo>
                      <a:pt x="2260" y="2071"/>
                      <a:pt x="2259" y="2069"/>
                      <a:pt x="2240" y="2011"/>
                    </a:cubicBezTo>
                    <a:cubicBezTo>
                      <a:pt x="2229" y="1978"/>
                      <a:pt x="2219" y="1949"/>
                      <a:pt x="2216" y="1946"/>
                    </a:cubicBezTo>
                    <a:cubicBezTo>
                      <a:pt x="2210" y="1940"/>
                      <a:pt x="2190" y="2074"/>
                      <a:pt x="2176" y="2217"/>
                    </a:cubicBezTo>
                    <a:lnTo>
                      <a:pt x="2173" y="2250"/>
                    </a:lnTo>
                    <a:lnTo>
                      <a:pt x="2195" y="2250"/>
                    </a:lnTo>
                    <a:cubicBezTo>
                      <a:pt x="2214" y="2250"/>
                      <a:pt x="2216" y="2251"/>
                      <a:pt x="2216" y="2263"/>
                    </a:cubicBezTo>
                    <a:cubicBezTo>
                      <a:pt x="2216" y="2275"/>
                      <a:pt x="2218" y="2277"/>
                      <a:pt x="2232" y="2277"/>
                    </a:cubicBezTo>
                    <a:lnTo>
                      <a:pt x="2248" y="2277"/>
                    </a:lnTo>
                    <a:lnTo>
                      <a:pt x="2247" y="2206"/>
                    </a:lnTo>
                    <a:close/>
                    <a:moveTo>
                      <a:pt x="2293" y="2262"/>
                    </a:moveTo>
                    <a:cubicBezTo>
                      <a:pt x="2295" y="2254"/>
                      <a:pt x="2303" y="2234"/>
                      <a:pt x="2310" y="2217"/>
                    </a:cubicBezTo>
                    <a:lnTo>
                      <a:pt x="2324" y="2186"/>
                    </a:lnTo>
                    <a:lnTo>
                      <a:pt x="2314" y="2154"/>
                    </a:lnTo>
                    <a:cubicBezTo>
                      <a:pt x="2307" y="2131"/>
                      <a:pt x="2302" y="2123"/>
                      <a:pt x="2297" y="2125"/>
                    </a:cubicBezTo>
                    <a:cubicBezTo>
                      <a:pt x="2293" y="2127"/>
                      <a:pt x="2286" y="2128"/>
                      <a:pt x="2282" y="2128"/>
                    </a:cubicBezTo>
                    <a:cubicBezTo>
                      <a:pt x="2276" y="2128"/>
                      <a:pt x="2274" y="2142"/>
                      <a:pt x="2274" y="2202"/>
                    </a:cubicBezTo>
                    <a:cubicBezTo>
                      <a:pt x="2274" y="2264"/>
                      <a:pt x="2276" y="2277"/>
                      <a:pt x="2282" y="2277"/>
                    </a:cubicBezTo>
                    <a:cubicBezTo>
                      <a:pt x="2286" y="2277"/>
                      <a:pt x="2292" y="2270"/>
                      <a:pt x="2293" y="2262"/>
                    </a:cubicBezTo>
                    <a:close/>
                    <a:moveTo>
                      <a:pt x="2820" y="2245"/>
                    </a:moveTo>
                    <a:cubicBezTo>
                      <a:pt x="2820" y="2220"/>
                      <a:pt x="2819" y="2218"/>
                      <a:pt x="2807" y="2218"/>
                    </a:cubicBezTo>
                    <a:cubicBezTo>
                      <a:pt x="2795" y="2218"/>
                      <a:pt x="2794" y="2220"/>
                      <a:pt x="2794" y="2245"/>
                    </a:cubicBezTo>
                    <a:cubicBezTo>
                      <a:pt x="2794" y="2270"/>
                      <a:pt x="2795" y="2271"/>
                      <a:pt x="2807" y="2271"/>
                    </a:cubicBezTo>
                    <a:cubicBezTo>
                      <a:pt x="2819" y="2271"/>
                      <a:pt x="2820" y="2270"/>
                      <a:pt x="2820" y="2245"/>
                    </a:cubicBezTo>
                    <a:close/>
                    <a:moveTo>
                      <a:pt x="2073" y="2234"/>
                    </a:moveTo>
                    <a:cubicBezTo>
                      <a:pt x="2073" y="2221"/>
                      <a:pt x="2071" y="2218"/>
                      <a:pt x="2060" y="2218"/>
                    </a:cubicBezTo>
                    <a:cubicBezTo>
                      <a:pt x="2048" y="2218"/>
                      <a:pt x="2046" y="2221"/>
                      <a:pt x="2046" y="2234"/>
                    </a:cubicBezTo>
                    <a:cubicBezTo>
                      <a:pt x="2046" y="2248"/>
                      <a:pt x="2048" y="2250"/>
                      <a:pt x="2060" y="2250"/>
                    </a:cubicBezTo>
                    <a:cubicBezTo>
                      <a:pt x="2071" y="2250"/>
                      <a:pt x="2073" y="2248"/>
                      <a:pt x="2073" y="2234"/>
                    </a:cubicBezTo>
                    <a:close/>
                    <a:moveTo>
                      <a:pt x="2149" y="2233"/>
                    </a:moveTo>
                    <a:cubicBezTo>
                      <a:pt x="2151" y="2223"/>
                      <a:pt x="2153" y="2195"/>
                      <a:pt x="2155" y="2171"/>
                    </a:cubicBezTo>
                    <a:cubicBezTo>
                      <a:pt x="2159" y="2112"/>
                      <a:pt x="2177" y="1989"/>
                      <a:pt x="2189" y="1934"/>
                    </a:cubicBezTo>
                    <a:lnTo>
                      <a:pt x="2199" y="1891"/>
                    </a:lnTo>
                    <a:lnTo>
                      <a:pt x="2178" y="1831"/>
                    </a:lnTo>
                    <a:cubicBezTo>
                      <a:pt x="2167" y="1798"/>
                      <a:pt x="2156" y="1767"/>
                      <a:pt x="2155" y="1762"/>
                    </a:cubicBezTo>
                    <a:cubicBezTo>
                      <a:pt x="2143" y="1718"/>
                      <a:pt x="2111" y="1635"/>
                      <a:pt x="2106" y="1635"/>
                    </a:cubicBezTo>
                    <a:cubicBezTo>
                      <a:pt x="2102" y="1635"/>
                      <a:pt x="2099" y="1627"/>
                      <a:pt x="2099" y="1611"/>
                    </a:cubicBezTo>
                    <a:cubicBezTo>
                      <a:pt x="2099" y="1596"/>
                      <a:pt x="2097" y="1588"/>
                      <a:pt x="2094" y="1590"/>
                    </a:cubicBezTo>
                    <a:cubicBezTo>
                      <a:pt x="2091" y="1592"/>
                      <a:pt x="2089" y="1604"/>
                      <a:pt x="2089" y="1618"/>
                    </a:cubicBezTo>
                    <a:cubicBezTo>
                      <a:pt x="2089" y="1643"/>
                      <a:pt x="2078" y="1662"/>
                      <a:pt x="2064" y="1662"/>
                    </a:cubicBezTo>
                    <a:cubicBezTo>
                      <a:pt x="2060" y="1662"/>
                      <a:pt x="2057" y="1666"/>
                      <a:pt x="2057" y="1671"/>
                    </a:cubicBezTo>
                    <a:cubicBezTo>
                      <a:pt x="2057" y="1676"/>
                      <a:pt x="2055" y="1686"/>
                      <a:pt x="2054" y="1692"/>
                    </a:cubicBezTo>
                    <a:cubicBezTo>
                      <a:pt x="2051" y="1703"/>
                      <a:pt x="2052" y="1704"/>
                      <a:pt x="2066" y="1704"/>
                    </a:cubicBezTo>
                    <a:cubicBezTo>
                      <a:pt x="2092" y="1704"/>
                      <a:pt x="2094" y="1710"/>
                      <a:pt x="2094" y="1797"/>
                    </a:cubicBezTo>
                    <a:cubicBezTo>
                      <a:pt x="2094" y="1885"/>
                      <a:pt x="2092" y="1890"/>
                      <a:pt x="2064" y="1890"/>
                    </a:cubicBezTo>
                    <a:cubicBezTo>
                      <a:pt x="2047" y="1890"/>
                      <a:pt x="2046" y="1890"/>
                      <a:pt x="2046" y="1914"/>
                    </a:cubicBezTo>
                    <a:cubicBezTo>
                      <a:pt x="2046" y="1937"/>
                      <a:pt x="2047" y="1937"/>
                      <a:pt x="2064" y="1937"/>
                    </a:cubicBezTo>
                    <a:cubicBezTo>
                      <a:pt x="2073" y="1937"/>
                      <a:pt x="2084" y="1940"/>
                      <a:pt x="2088" y="1944"/>
                    </a:cubicBezTo>
                    <a:cubicBezTo>
                      <a:pt x="2092" y="1948"/>
                      <a:pt x="2094" y="1991"/>
                      <a:pt x="2094" y="2100"/>
                    </a:cubicBezTo>
                    <a:lnTo>
                      <a:pt x="2094" y="2250"/>
                    </a:lnTo>
                    <a:lnTo>
                      <a:pt x="2120" y="2250"/>
                    </a:lnTo>
                    <a:cubicBezTo>
                      <a:pt x="2146" y="2250"/>
                      <a:pt x="2147" y="2250"/>
                      <a:pt x="2149" y="2233"/>
                    </a:cubicBezTo>
                    <a:close/>
                    <a:moveTo>
                      <a:pt x="2513" y="2198"/>
                    </a:moveTo>
                    <a:cubicBezTo>
                      <a:pt x="2513" y="2187"/>
                      <a:pt x="2464" y="2155"/>
                      <a:pt x="2447" y="2155"/>
                    </a:cubicBezTo>
                    <a:cubicBezTo>
                      <a:pt x="2438" y="2155"/>
                      <a:pt x="2436" y="2164"/>
                      <a:pt x="2443" y="2174"/>
                    </a:cubicBezTo>
                    <a:cubicBezTo>
                      <a:pt x="2445" y="2177"/>
                      <a:pt x="2456" y="2183"/>
                      <a:pt x="2468" y="2186"/>
                    </a:cubicBezTo>
                    <a:cubicBezTo>
                      <a:pt x="2479" y="2189"/>
                      <a:pt x="2493" y="2194"/>
                      <a:pt x="2497" y="2197"/>
                    </a:cubicBezTo>
                    <a:cubicBezTo>
                      <a:pt x="2507" y="2203"/>
                      <a:pt x="2513" y="2204"/>
                      <a:pt x="2513" y="2198"/>
                    </a:cubicBezTo>
                    <a:close/>
                    <a:moveTo>
                      <a:pt x="2065" y="2107"/>
                    </a:moveTo>
                    <a:cubicBezTo>
                      <a:pt x="2065" y="2028"/>
                      <a:pt x="2064" y="2020"/>
                      <a:pt x="2056" y="2018"/>
                    </a:cubicBezTo>
                    <a:cubicBezTo>
                      <a:pt x="2047" y="2016"/>
                      <a:pt x="2046" y="2023"/>
                      <a:pt x="2046" y="2107"/>
                    </a:cubicBezTo>
                    <a:cubicBezTo>
                      <a:pt x="2046" y="2191"/>
                      <a:pt x="2047" y="2198"/>
                      <a:pt x="2056" y="2196"/>
                    </a:cubicBezTo>
                    <a:cubicBezTo>
                      <a:pt x="2064" y="2195"/>
                      <a:pt x="2065" y="2186"/>
                      <a:pt x="2065" y="2107"/>
                    </a:cubicBezTo>
                    <a:close/>
                    <a:moveTo>
                      <a:pt x="2820" y="2168"/>
                    </a:moveTo>
                    <a:cubicBezTo>
                      <a:pt x="2820" y="2152"/>
                      <a:pt x="2818" y="2139"/>
                      <a:pt x="2816" y="2139"/>
                    </a:cubicBezTo>
                    <a:cubicBezTo>
                      <a:pt x="2807" y="2139"/>
                      <a:pt x="2799" y="2153"/>
                      <a:pt x="2799" y="2171"/>
                    </a:cubicBezTo>
                    <a:cubicBezTo>
                      <a:pt x="2799" y="2192"/>
                      <a:pt x="2802" y="2197"/>
                      <a:pt x="2813" y="2197"/>
                    </a:cubicBezTo>
                    <a:cubicBezTo>
                      <a:pt x="2818" y="2197"/>
                      <a:pt x="2820" y="2189"/>
                      <a:pt x="2820" y="2168"/>
                    </a:cubicBezTo>
                    <a:close/>
                    <a:moveTo>
                      <a:pt x="2565" y="2157"/>
                    </a:moveTo>
                    <a:cubicBezTo>
                      <a:pt x="2566" y="2156"/>
                      <a:pt x="2564" y="2151"/>
                      <a:pt x="2560" y="2145"/>
                    </a:cubicBezTo>
                    <a:cubicBezTo>
                      <a:pt x="2553" y="2133"/>
                      <a:pt x="2553" y="2132"/>
                      <a:pt x="2583" y="2112"/>
                    </a:cubicBezTo>
                    <a:cubicBezTo>
                      <a:pt x="2590" y="2107"/>
                      <a:pt x="2574" y="2048"/>
                      <a:pt x="2556" y="2008"/>
                    </a:cubicBezTo>
                    <a:cubicBezTo>
                      <a:pt x="2539" y="1973"/>
                      <a:pt x="2506" y="1933"/>
                      <a:pt x="2479" y="1917"/>
                    </a:cubicBezTo>
                    <a:cubicBezTo>
                      <a:pt x="2455" y="1902"/>
                      <a:pt x="2412" y="1900"/>
                      <a:pt x="2394" y="1913"/>
                    </a:cubicBezTo>
                    <a:cubicBezTo>
                      <a:pt x="2383" y="1921"/>
                      <a:pt x="2384" y="1926"/>
                      <a:pt x="2410" y="1996"/>
                    </a:cubicBezTo>
                    <a:cubicBezTo>
                      <a:pt x="2417" y="2015"/>
                      <a:pt x="2424" y="2037"/>
                      <a:pt x="2426" y="2044"/>
                    </a:cubicBezTo>
                    <a:cubicBezTo>
                      <a:pt x="2428" y="2051"/>
                      <a:pt x="2430" y="2062"/>
                      <a:pt x="2432" y="2068"/>
                    </a:cubicBezTo>
                    <a:cubicBezTo>
                      <a:pt x="2434" y="2076"/>
                      <a:pt x="2431" y="2080"/>
                      <a:pt x="2424" y="2083"/>
                    </a:cubicBezTo>
                    <a:cubicBezTo>
                      <a:pt x="2414" y="2086"/>
                      <a:pt x="2413" y="2088"/>
                      <a:pt x="2420" y="2106"/>
                    </a:cubicBezTo>
                    <a:cubicBezTo>
                      <a:pt x="2426" y="2123"/>
                      <a:pt x="2429" y="2126"/>
                      <a:pt x="2448" y="2129"/>
                    </a:cubicBezTo>
                    <a:cubicBezTo>
                      <a:pt x="2475" y="2134"/>
                      <a:pt x="2507" y="2150"/>
                      <a:pt x="2523" y="2167"/>
                    </a:cubicBezTo>
                    <a:lnTo>
                      <a:pt x="2536" y="2181"/>
                    </a:lnTo>
                    <a:lnTo>
                      <a:pt x="2550" y="2169"/>
                    </a:lnTo>
                    <a:cubicBezTo>
                      <a:pt x="2557" y="2163"/>
                      <a:pt x="2564" y="2157"/>
                      <a:pt x="2565" y="2157"/>
                    </a:cubicBezTo>
                    <a:close/>
                    <a:moveTo>
                      <a:pt x="2669" y="2031"/>
                    </a:moveTo>
                    <a:cubicBezTo>
                      <a:pt x="2668" y="2025"/>
                      <a:pt x="2664" y="2004"/>
                      <a:pt x="2661" y="1985"/>
                    </a:cubicBezTo>
                    <a:cubicBezTo>
                      <a:pt x="2645" y="1887"/>
                      <a:pt x="2606" y="1763"/>
                      <a:pt x="2568" y="1687"/>
                    </a:cubicBezTo>
                    <a:cubicBezTo>
                      <a:pt x="2529" y="1607"/>
                      <a:pt x="2478" y="1560"/>
                      <a:pt x="2433" y="1560"/>
                    </a:cubicBezTo>
                    <a:cubicBezTo>
                      <a:pt x="2393" y="1560"/>
                      <a:pt x="2336" y="1608"/>
                      <a:pt x="2311" y="1663"/>
                    </a:cubicBezTo>
                    <a:cubicBezTo>
                      <a:pt x="2302" y="1683"/>
                      <a:pt x="2302" y="1684"/>
                      <a:pt x="2322" y="1740"/>
                    </a:cubicBezTo>
                    <a:cubicBezTo>
                      <a:pt x="2333" y="1770"/>
                      <a:pt x="2349" y="1817"/>
                      <a:pt x="2357" y="1843"/>
                    </a:cubicBezTo>
                    <a:cubicBezTo>
                      <a:pt x="2370" y="1886"/>
                      <a:pt x="2373" y="1890"/>
                      <a:pt x="2383" y="1887"/>
                    </a:cubicBezTo>
                    <a:cubicBezTo>
                      <a:pt x="2389" y="1884"/>
                      <a:pt x="2410" y="1882"/>
                      <a:pt x="2429" y="1880"/>
                    </a:cubicBezTo>
                    <a:cubicBezTo>
                      <a:pt x="2461" y="1878"/>
                      <a:pt x="2468" y="1880"/>
                      <a:pt x="2492" y="1893"/>
                    </a:cubicBezTo>
                    <a:cubicBezTo>
                      <a:pt x="2507" y="1901"/>
                      <a:pt x="2528" y="1917"/>
                      <a:pt x="2538" y="1929"/>
                    </a:cubicBezTo>
                    <a:cubicBezTo>
                      <a:pt x="2561" y="1956"/>
                      <a:pt x="2595" y="2025"/>
                      <a:pt x="2603" y="2062"/>
                    </a:cubicBezTo>
                    <a:lnTo>
                      <a:pt x="2610" y="2091"/>
                    </a:lnTo>
                    <a:lnTo>
                      <a:pt x="2641" y="2067"/>
                    </a:lnTo>
                    <a:cubicBezTo>
                      <a:pt x="2666" y="2048"/>
                      <a:pt x="2671" y="2040"/>
                      <a:pt x="2669" y="2031"/>
                    </a:cubicBezTo>
                    <a:close/>
                    <a:moveTo>
                      <a:pt x="2737" y="1992"/>
                    </a:moveTo>
                    <a:cubicBezTo>
                      <a:pt x="2753" y="1979"/>
                      <a:pt x="2770" y="1962"/>
                      <a:pt x="2774" y="1954"/>
                    </a:cubicBezTo>
                    <a:cubicBezTo>
                      <a:pt x="2778" y="1946"/>
                      <a:pt x="2786" y="1939"/>
                      <a:pt x="2794" y="1938"/>
                    </a:cubicBezTo>
                    <a:cubicBezTo>
                      <a:pt x="2813" y="1935"/>
                      <a:pt x="2820" y="1928"/>
                      <a:pt x="2820" y="1908"/>
                    </a:cubicBezTo>
                    <a:cubicBezTo>
                      <a:pt x="2820" y="1891"/>
                      <a:pt x="2819" y="1890"/>
                      <a:pt x="2803" y="1890"/>
                    </a:cubicBezTo>
                    <a:cubicBezTo>
                      <a:pt x="2774" y="1890"/>
                      <a:pt x="2773" y="1885"/>
                      <a:pt x="2773" y="1797"/>
                    </a:cubicBezTo>
                    <a:cubicBezTo>
                      <a:pt x="2773" y="1710"/>
                      <a:pt x="2774" y="1704"/>
                      <a:pt x="2801" y="1704"/>
                    </a:cubicBezTo>
                    <a:cubicBezTo>
                      <a:pt x="2814" y="1704"/>
                      <a:pt x="2816" y="1703"/>
                      <a:pt x="2813" y="1692"/>
                    </a:cubicBezTo>
                    <a:cubicBezTo>
                      <a:pt x="2811" y="1686"/>
                      <a:pt x="2810" y="1676"/>
                      <a:pt x="2810" y="1671"/>
                    </a:cubicBezTo>
                    <a:cubicBezTo>
                      <a:pt x="2810" y="1666"/>
                      <a:pt x="2806" y="1662"/>
                      <a:pt x="2802" y="1662"/>
                    </a:cubicBezTo>
                    <a:cubicBezTo>
                      <a:pt x="2788" y="1662"/>
                      <a:pt x="2780" y="1643"/>
                      <a:pt x="2775" y="1591"/>
                    </a:cubicBezTo>
                    <a:lnTo>
                      <a:pt x="2769" y="1537"/>
                    </a:lnTo>
                    <a:lnTo>
                      <a:pt x="2768" y="1586"/>
                    </a:lnTo>
                    <a:lnTo>
                      <a:pt x="2767" y="1635"/>
                    </a:lnTo>
                    <a:lnTo>
                      <a:pt x="2678" y="1635"/>
                    </a:lnTo>
                    <a:lnTo>
                      <a:pt x="2588" y="1635"/>
                    </a:lnTo>
                    <a:lnTo>
                      <a:pt x="2555" y="1592"/>
                    </a:lnTo>
                    <a:lnTo>
                      <a:pt x="2521" y="1548"/>
                    </a:lnTo>
                    <a:lnTo>
                      <a:pt x="2518" y="1476"/>
                    </a:lnTo>
                    <a:cubicBezTo>
                      <a:pt x="2517" y="1437"/>
                      <a:pt x="2516" y="1400"/>
                      <a:pt x="2518" y="1395"/>
                    </a:cubicBezTo>
                    <a:cubicBezTo>
                      <a:pt x="2520" y="1386"/>
                      <a:pt x="2524" y="1385"/>
                      <a:pt x="2571" y="1387"/>
                    </a:cubicBezTo>
                    <a:cubicBezTo>
                      <a:pt x="2614" y="1389"/>
                      <a:pt x="2627" y="1391"/>
                      <a:pt x="2657" y="1405"/>
                    </a:cubicBezTo>
                    <a:cubicBezTo>
                      <a:pt x="2699" y="1425"/>
                      <a:pt x="2731" y="1453"/>
                      <a:pt x="2752" y="1489"/>
                    </a:cubicBezTo>
                    <a:lnTo>
                      <a:pt x="2768" y="1516"/>
                    </a:lnTo>
                    <a:lnTo>
                      <a:pt x="2766" y="1488"/>
                    </a:lnTo>
                    <a:cubicBezTo>
                      <a:pt x="2764" y="1466"/>
                      <a:pt x="2766" y="1457"/>
                      <a:pt x="2773" y="1447"/>
                    </a:cubicBezTo>
                    <a:cubicBezTo>
                      <a:pt x="2781" y="1437"/>
                      <a:pt x="2782" y="1431"/>
                      <a:pt x="2778" y="1412"/>
                    </a:cubicBezTo>
                    <a:lnTo>
                      <a:pt x="2774" y="1389"/>
                    </a:lnTo>
                    <a:lnTo>
                      <a:pt x="2770" y="1411"/>
                    </a:lnTo>
                    <a:cubicBezTo>
                      <a:pt x="2764" y="1447"/>
                      <a:pt x="2756" y="1448"/>
                      <a:pt x="2724" y="1424"/>
                    </a:cubicBezTo>
                    <a:cubicBezTo>
                      <a:pt x="2669" y="1383"/>
                      <a:pt x="2611" y="1364"/>
                      <a:pt x="2509" y="1357"/>
                    </a:cubicBezTo>
                    <a:cubicBezTo>
                      <a:pt x="2480" y="1355"/>
                      <a:pt x="2458" y="1350"/>
                      <a:pt x="2455" y="1346"/>
                    </a:cubicBezTo>
                    <a:cubicBezTo>
                      <a:pt x="2451" y="1342"/>
                      <a:pt x="2450" y="1300"/>
                      <a:pt x="2450" y="1226"/>
                    </a:cubicBezTo>
                    <a:lnTo>
                      <a:pt x="2452" y="1113"/>
                    </a:lnTo>
                    <a:lnTo>
                      <a:pt x="2465" y="1107"/>
                    </a:lnTo>
                    <a:cubicBezTo>
                      <a:pt x="2477" y="1101"/>
                      <a:pt x="2472" y="1100"/>
                      <a:pt x="2428" y="1101"/>
                    </a:cubicBezTo>
                    <a:cubicBezTo>
                      <a:pt x="2400" y="1101"/>
                      <a:pt x="2384" y="1102"/>
                      <a:pt x="2391" y="1104"/>
                    </a:cubicBezTo>
                    <a:cubicBezTo>
                      <a:pt x="2417" y="1108"/>
                      <a:pt x="2417" y="1110"/>
                      <a:pt x="2417" y="1230"/>
                    </a:cubicBezTo>
                    <a:cubicBezTo>
                      <a:pt x="2417" y="1313"/>
                      <a:pt x="2416" y="1344"/>
                      <a:pt x="2411" y="1348"/>
                    </a:cubicBezTo>
                    <a:cubicBezTo>
                      <a:pt x="2407" y="1351"/>
                      <a:pt x="2376" y="1356"/>
                      <a:pt x="2341" y="1359"/>
                    </a:cubicBezTo>
                    <a:cubicBezTo>
                      <a:pt x="2277" y="1365"/>
                      <a:pt x="2218" y="1377"/>
                      <a:pt x="2208" y="1386"/>
                    </a:cubicBezTo>
                    <a:cubicBezTo>
                      <a:pt x="2197" y="1398"/>
                      <a:pt x="2214" y="1402"/>
                      <a:pt x="2239" y="1394"/>
                    </a:cubicBezTo>
                    <a:cubicBezTo>
                      <a:pt x="2272" y="1384"/>
                      <a:pt x="2348" y="1383"/>
                      <a:pt x="2349" y="1393"/>
                    </a:cubicBezTo>
                    <a:cubicBezTo>
                      <a:pt x="2349" y="1396"/>
                      <a:pt x="2349" y="1432"/>
                      <a:pt x="2349" y="1473"/>
                    </a:cubicBezTo>
                    <a:lnTo>
                      <a:pt x="2348" y="1547"/>
                    </a:lnTo>
                    <a:lnTo>
                      <a:pt x="2317" y="1586"/>
                    </a:lnTo>
                    <a:cubicBezTo>
                      <a:pt x="2298" y="1610"/>
                      <a:pt x="2287" y="1628"/>
                      <a:pt x="2289" y="1633"/>
                    </a:cubicBezTo>
                    <a:cubicBezTo>
                      <a:pt x="2291" y="1639"/>
                      <a:pt x="2297" y="1633"/>
                      <a:pt x="2309" y="1616"/>
                    </a:cubicBezTo>
                    <a:cubicBezTo>
                      <a:pt x="2330" y="1584"/>
                      <a:pt x="2365" y="1552"/>
                      <a:pt x="2389" y="1542"/>
                    </a:cubicBezTo>
                    <a:cubicBezTo>
                      <a:pt x="2415" y="1531"/>
                      <a:pt x="2458" y="1533"/>
                      <a:pt x="2485" y="1545"/>
                    </a:cubicBezTo>
                    <a:cubicBezTo>
                      <a:pt x="2564" y="1584"/>
                      <a:pt x="2641" y="1746"/>
                      <a:pt x="2683" y="1960"/>
                    </a:cubicBezTo>
                    <a:cubicBezTo>
                      <a:pt x="2691" y="2000"/>
                      <a:pt x="2697" y="2021"/>
                      <a:pt x="2701" y="2018"/>
                    </a:cubicBezTo>
                    <a:cubicBezTo>
                      <a:pt x="2704" y="2017"/>
                      <a:pt x="2720" y="2005"/>
                      <a:pt x="2737" y="1992"/>
                    </a:cubicBezTo>
                    <a:close/>
                    <a:moveTo>
                      <a:pt x="2072" y="1978"/>
                    </a:moveTo>
                    <a:cubicBezTo>
                      <a:pt x="2071" y="1965"/>
                      <a:pt x="2067" y="1961"/>
                      <a:pt x="2058" y="1960"/>
                    </a:cubicBezTo>
                    <a:cubicBezTo>
                      <a:pt x="2048" y="1958"/>
                      <a:pt x="2046" y="1960"/>
                      <a:pt x="2046" y="1977"/>
                    </a:cubicBezTo>
                    <a:cubicBezTo>
                      <a:pt x="2046" y="1994"/>
                      <a:pt x="2048" y="1996"/>
                      <a:pt x="2060" y="1996"/>
                    </a:cubicBezTo>
                    <a:cubicBezTo>
                      <a:pt x="2072" y="1996"/>
                      <a:pt x="2073" y="1994"/>
                      <a:pt x="2072" y="1978"/>
                    </a:cubicBezTo>
                    <a:close/>
                    <a:moveTo>
                      <a:pt x="2070" y="1797"/>
                    </a:moveTo>
                    <a:cubicBezTo>
                      <a:pt x="2070" y="1729"/>
                      <a:pt x="2070" y="1728"/>
                      <a:pt x="2058" y="1726"/>
                    </a:cubicBezTo>
                    <a:cubicBezTo>
                      <a:pt x="2046" y="1725"/>
                      <a:pt x="2046" y="1725"/>
                      <a:pt x="2046" y="1797"/>
                    </a:cubicBezTo>
                    <a:cubicBezTo>
                      <a:pt x="2046" y="1869"/>
                      <a:pt x="2046" y="1869"/>
                      <a:pt x="2058" y="1868"/>
                    </a:cubicBezTo>
                    <a:cubicBezTo>
                      <a:pt x="2070" y="1866"/>
                      <a:pt x="2070" y="1864"/>
                      <a:pt x="2070" y="1797"/>
                    </a:cubicBezTo>
                    <a:close/>
                    <a:moveTo>
                      <a:pt x="2820" y="1797"/>
                    </a:moveTo>
                    <a:cubicBezTo>
                      <a:pt x="2820" y="1725"/>
                      <a:pt x="2820" y="1725"/>
                      <a:pt x="2808" y="1726"/>
                    </a:cubicBezTo>
                    <a:cubicBezTo>
                      <a:pt x="2797" y="1728"/>
                      <a:pt x="2796" y="1730"/>
                      <a:pt x="2795" y="1791"/>
                    </a:cubicBezTo>
                    <a:cubicBezTo>
                      <a:pt x="2794" y="1826"/>
                      <a:pt x="2795" y="1858"/>
                      <a:pt x="2796" y="1862"/>
                    </a:cubicBezTo>
                    <a:cubicBezTo>
                      <a:pt x="2798" y="1865"/>
                      <a:pt x="2804" y="1868"/>
                      <a:pt x="2810" y="1868"/>
                    </a:cubicBezTo>
                    <a:cubicBezTo>
                      <a:pt x="2820" y="1868"/>
                      <a:pt x="2820" y="1865"/>
                      <a:pt x="2820" y="1797"/>
                    </a:cubicBezTo>
                    <a:close/>
                    <a:moveTo>
                      <a:pt x="2750" y="1579"/>
                    </a:moveTo>
                    <a:cubicBezTo>
                      <a:pt x="2744" y="1510"/>
                      <a:pt x="2713" y="1463"/>
                      <a:pt x="2656" y="1434"/>
                    </a:cubicBezTo>
                    <a:cubicBezTo>
                      <a:pt x="2624" y="1417"/>
                      <a:pt x="2567" y="1405"/>
                      <a:pt x="2546" y="1411"/>
                    </a:cubicBezTo>
                    <a:cubicBezTo>
                      <a:pt x="2534" y="1414"/>
                      <a:pt x="2534" y="1415"/>
                      <a:pt x="2534" y="1473"/>
                    </a:cubicBezTo>
                    <a:lnTo>
                      <a:pt x="2534" y="1532"/>
                    </a:lnTo>
                    <a:lnTo>
                      <a:pt x="2569" y="1576"/>
                    </a:lnTo>
                    <a:lnTo>
                      <a:pt x="2603" y="1619"/>
                    </a:lnTo>
                    <a:lnTo>
                      <a:pt x="2678" y="1619"/>
                    </a:lnTo>
                    <a:lnTo>
                      <a:pt x="2753" y="1619"/>
                    </a:lnTo>
                    <a:lnTo>
                      <a:pt x="2750" y="1579"/>
                    </a:lnTo>
                    <a:close/>
                    <a:moveTo>
                      <a:pt x="2308" y="1563"/>
                    </a:moveTo>
                    <a:lnTo>
                      <a:pt x="2333" y="1531"/>
                    </a:lnTo>
                    <a:lnTo>
                      <a:pt x="2333" y="1472"/>
                    </a:lnTo>
                    <a:cubicBezTo>
                      <a:pt x="2333" y="1415"/>
                      <a:pt x="2332" y="1414"/>
                      <a:pt x="2320" y="1411"/>
                    </a:cubicBezTo>
                    <a:cubicBezTo>
                      <a:pt x="2306" y="1407"/>
                      <a:pt x="2246" y="1416"/>
                      <a:pt x="2231" y="1424"/>
                    </a:cubicBezTo>
                    <a:cubicBezTo>
                      <a:pt x="2226" y="1426"/>
                      <a:pt x="2221" y="1431"/>
                      <a:pt x="2221" y="1435"/>
                    </a:cubicBezTo>
                    <a:cubicBezTo>
                      <a:pt x="2221" y="1447"/>
                      <a:pt x="2277" y="1603"/>
                      <a:pt x="2280" y="1599"/>
                    </a:cubicBezTo>
                    <a:cubicBezTo>
                      <a:pt x="2282" y="1597"/>
                      <a:pt x="2294" y="1581"/>
                      <a:pt x="2308" y="1563"/>
                    </a:cubicBezTo>
                    <a:close/>
                    <a:moveTo>
                      <a:pt x="2733" y="1240"/>
                    </a:moveTo>
                    <a:cubicBezTo>
                      <a:pt x="2695" y="1175"/>
                      <a:pt x="2612" y="1134"/>
                      <a:pt x="2513" y="1131"/>
                    </a:cubicBezTo>
                    <a:lnTo>
                      <a:pt x="2473" y="1130"/>
                    </a:lnTo>
                    <a:lnTo>
                      <a:pt x="2472" y="1228"/>
                    </a:lnTo>
                    <a:lnTo>
                      <a:pt x="2470" y="1326"/>
                    </a:lnTo>
                    <a:lnTo>
                      <a:pt x="2487" y="1330"/>
                    </a:lnTo>
                    <a:cubicBezTo>
                      <a:pt x="2496" y="1332"/>
                      <a:pt x="2514" y="1333"/>
                      <a:pt x="2526" y="1333"/>
                    </a:cubicBezTo>
                    <a:cubicBezTo>
                      <a:pt x="2591" y="1333"/>
                      <a:pt x="2692" y="1364"/>
                      <a:pt x="2730" y="1395"/>
                    </a:cubicBezTo>
                    <a:lnTo>
                      <a:pt x="2743" y="1406"/>
                    </a:lnTo>
                    <a:lnTo>
                      <a:pt x="2745" y="1335"/>
                    </a:lnTo>
                    <a:cubicBezTo>
                      <a:pt x="2746" y="1266"/>
                      <a:pt x="2746" y="1262"/>
                      <a:pt x="2733" y="1240"/>
                    </a:cubicBezTo>
                    <a:close/>
                    <a:moveTo>
                      <a:pt x="2246" y="1346"/>
                    </a:moveTo>
                    <a:cubicBezTo>
                      <a:pt x="2261" y="1342"/>
                      <a:pt x="2291" y="1338"/>
                      <a:pt x="2313" y="1336"/>
                    </a:cubicBezTo>
                    <a:cubicBezTo>
                      <a:pt x="2334" y="1334"/>
                      <a:pt x="2361" y="1331"/>
                      <a:pt x="2374" y="1330"/>
                    </a:cubicBezTo>
                    <a:lnTo>
                      <a:pt x="2396" y="1327"/>
                    </a:lnTo>
                    <a:lnTo>
                      <a:pt x="2395" y="1228"/>
                    </a:lnTo>
                    <a:lnTo>
                      <a:pt x="2394" y="1129"/>
                    </a:lnTo>
                    <a:lnTo>
                      <a:pt x="2354" y="1131"/>
                    </a:lnTo>
                    <a:cubicBezTo>
                      <a:pt x="2274" y="1134"/>
                      <a:pt x="2220" y="1154"/>
                      <a:pt x="2171" y="1197"/>
                    </a:cubicBezTo>
                    <a:lnTo>
                      <a:pt x="2146" y="1219"/>
                    </a:lnTo>
                    <a:lnTo>
                      <a:pt x="2165" y="1276"/>
                    </a:lnTo>
                    <a:cubicBezTo>
                      <a:pt x="2195" y="1364"/>
                      <a:pt x="2193" y="1361"/>
                      <a:pt x="2207" y="1357"/>
                    </a:cubicBezTo>
                    <a:cubicBezTo>
                      <a:pt x="2213" y="1355"/>
                      <a:pt x="2231" y="1351"/>
                      <a:pt x="2246" y="1346"/>
                    </a:cubicBezTo>
                    <a:close/>
                    <a:moveTo>
                      <a:pt x="2212" y="1136"/>
                    </a:moveTo>
                    <a:cubicBezTo>
                      <a:pt x="2224" y="1130"/>
                      <a:pt x="2250" y="1121"/>
                      <a:pt x="2271" y="1116"/>
                    </a:cubicBezTo>
                    <a:lnTo>
                      <a:pt x="2309" y="1106"/>
                    </a:lnTo>
                    <a:lnTo>
                      <a:pt x="2236" y="1105"/>
                    </a:lnTo>
                    <a:lnTo>
                      <a:pt x="2164" y="1105"/>
                    </a:lnTo>
                    <a:lnTo>
                      <a:pt x="2152" y="1141"/>
                    </a:lnTo>
                    <a:cubicBezTo>
                      <a:pt x="2146" y="1161"/>
                      <a:pt x="2139" y="1180"/>
                      <a:pt x="2137" y="1184"/>
                    </a:cubicBezTo>
                    <a:cubicBezTo>
                      <a:pt x="2136" y="1188"/>
                      <a:pt x="2147" y="1181"/>
                      <a:pt x="2163" y="1169"/>
                    </a:cubicBezTo>
                    <a:cubicBezTo>
                      <a:pt x="2179" y="1157"/>
                      <a:pt x="2201" y="1142"/>
                      <a:pt x="2212" y="1136"/>
                    </a:cubicBezTo>
                    <a:close/>
                    <a:moveTo>
                      <a:pt x="2716" y="1146"/>
                    </a:moveTo>
                    <a:lnTo>
                      <a:pt x="2703" y="1105"/>
                    </a:lnTo>
                    <a:lnTo>
                      <a:pt x="2630" y="1105"/>
                    </a:lnTo>
                    <a:lnTo>
                      <a:pt x="2558" y="1106"/>
                    </a:lnTo>
                    <a:lnTo>
                      <a:pt x="2597" y="1116"/>
                    </a:lnTo>
                    <a:cubicBezTo>
                      <a:pt x="2641" y="1127"/>
                      <a:pt x="2675" y="1145"/>
                      <a:pt x="2706" y="1171"/>
                    </a:cubicBezTo>
                    <a:cubicBezTo>
                      <a:pt x="2718" y="1181"/>
                      <a:pt x="2728" y="1188"/>
                      <a:pt x="2729" y="1188"/>
                    </a:cubicBezTo>
                    <a:cubicBezTo>
                      <a:pt x="2730" y="1187"/>
                      <a:pt x="2724" y="1168"/>
                      <a:pt x="2716" y="1146"/>
                    </a:cubicBezTo>
                    <a:close/>
                    <a:moveTo>
                      <a:pt x="2691" y="1077"/>
                    </a:moveTo>
                    <a:cubicBezTo>
                      <a:pt x="2692" y="1076"/>
                      <a:pt x="2682" y="1053"/>
                      <a:pt x="2669" y="1026"/>
                    </a:cubicBezTo>
                    <a:cubicBezTo>
                      <a:pt x="2621" y="925"/>
                      <a:pt x="2556" y="847"/>
                      <a:pt x="2497" y="818"/>
                    </a:cubicBezTo>
                    <a:cubicBezTo>
                      <a:pt x="2463" y="801"/>
                      <a:pt x="2403" y="801"/>
                      <a:pt x="2369" y="818"/>
                    </a:cubicBezTo>
                    <a:cubicBezTo>
                      <a:pt x="2310" y="847"/>
                      <a:pt x="2246" y="925"/>
                      <a:pt x="2198" y="1026"/>
                    </a:cubicBezTo>
                    <a:lnTo>
                      <a:pt x="2174" y="1076"/>
                    </a:lnTo>
                    <a:lnTo>
                      <a:pt x="2279" y="1079"/>
                    </a:lnTo>
                    <a:cubicBezTo>
                      <a:pt x="2368" y="1081"/>
                      <a:pt x="2688" y="1079"/>
                      <a:pt x="2691" y="107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grpSp>
        <p:grpSp>
          <p:nvGrpSpPr>
            <p:cNvPr id="95" name="Group 94">
              <a:extLst>
                <a:ext uri="{FF2B5EF4-FFF2-40B4-BE49-F238E27FC236}">
                  <a16:creationId xmlns:a16="http://schemas.microsoft.com/office/drawing/2014/main" id="{E6308F10-D063-4FA5-A21C-22E8E71106C7}"/>
                </a:ext>
              </a:extLst>
            </p:cNvPr>
            <p:cNvGrpSpPr>
              <a:grpSpLocks noChangeAspect="1"/>
            </p:cNvGrpSpPr>
            <p:nvPr/>
          </p:nvGrpSpPr>
          <p:grpSpPr>
            <a:xfrm rot="18923001">
              <a:off x="2303096" y="1963799"/>
              <a:ext cx="718694" cy="503274"/>
              <a:chOff x="3890839" y="1320166"/>
              <a:chExt cx="718694" cy="503274"/>
            </a:xfrm>
          </p:grpSpPr>
          <p:sp>
            <p:nvSpPr>
              <p:cNvPr id="93" name="Trapezoid 92">
                <a:extLst>
                  <a:ext uri="{FF2B5EF4-FFF2-40B4-BE49-F238E27FC236}">
                    <a16:creationId xmlns:a16="http://schemas.microsoft.com/office/drawing/2014/main" id="{B3DDDCFD-A91B-4928-84A2-DD9BB4A7EE4B}"/>
                  </a:ext>
                </a:extLst>
              </p:cNvPr>
              <p:cNvSpPr/>
              <p:nvPr/>
            </p:nvSpPr>
            <p:spPr>
              <a:xfrm>
                <a:off x="3890839" y="1320166"/>
                <a:ext cx="718694" cy="503274"/>
              </a:xfrm>
              <a:prstGeom prst="trapezoid">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a:extLst>
                  <a:ext uri="{FF2B5EF4-FFF2-40B4-BE49-F238E27FC236}">
                    <a16:creationId xmlns:a16="http://schemas.microsoft.com/office/drawing/2014/main" id="{98D3AD2D-2D68-4987-ABE5-B598E1432198}"/>
                  </a:ext>
                </a:extLst>
              </p:cNvPr>
              <p:cNvSpPr/>
              <p:nvPr/>
            </p:nvSpPr>
            <p:spPr>
              <a:xfrm>
                <a:off x="3944186" y="1660801"/>
                <a:ext cx="612000" cy="14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Rectangle 95">
                <a:extLst>
                  <a:ext uri="{FF2B5EF4-FFF2-40B4-BE49-F238E27FC236}">
                    <a16:creationId xmlns:a16="http://schemas.microsoft.com/office/drawing/2014/main" id="{BCD4208C-3F54-428D-B115-2C2E37F2DA98}"/>
                  </a:ext>
                </a:extLst>
              </p:cNvPr>
              <p:cNvSpPr/>
              <p:nvPr/>
            </p:nvSpPr>
            <p:spPr>
              <a:xfrm>
                <a:off x="3970950" y="1532590"/>
                <a:ext cx="558472" cy="126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Rectangle 96">
                <a:extLst>
                  <a:ext uri="{FF2B5EF4-FFF2-40B4-BE49-F238E27FC236}">
                    <a16:creationId xmlns:a16="http://schemas.microsoft.com/office/drawing/2014/main" id="{F2440A88-2BEE-4174-B2B4-791E6B755B0A}"/>
                  </a:ext>
                </a:extLst>
              </p:cNvPr>
              <p:cNvSpPr/>
              <p:nvPr/>
            </p:nvSpPr>
            <p:spPr>
              <a:xfrm>
                <a:off x="3997774" y="1422789"/>
                <a:ext cx="504825" cy="108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ectangle 97">
                <a:extLst>
                  <a:ext uri="{FF2B5EF4-FFF2-40B4-BE49-F238E27FC236}">
                    <a16:creationId xmlns:a16="http://schemas.microsoft.com/office/drawing/2014/main" id="{9CA4C01A-C2C7-45A5-A4C2-DD4E3DFC3AFA}"/>
                  </a:ext>
                </a:extLst>
              </p:cNvPr>
              <p:cNvSpPr/>
              <p:nvPr/>
            </p:nvSpPr>
            <p:spPr>
              <a:xfrm>
                <a:off x="4021727" y="1330578"/>
                <a:ext cx="456918" cy="90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0" name="Group 99">
              <a:extLst>
                <a:ext uri="{FF2B5EF4-FFF2-40B4-BE49-F238E27FC236}">
                  <a16:creationId xmlns:a16="http://schemas.microsoft.com/office/drawing/2014/main" id="{E0E4A0CB-3987-43E5-9364-B6E0E4427DCA}"/>
                </a:ext>
              </a:extLst>
            </p:cNvPr>
            <p:cNvGrpSpPr>
              <a:grpSpLocks noChangeAspect="1"/>
            </p:cNvGrpSpPr>
            <p:nvPr/>
          </p:nvGrpSpPr>
          <p:grpSpPr>
            <a:xfrm rot="2700000">
              <a:off x="5494495" y="1961099"/>
              <a:ext cx="718694" cy="503274"/>
              <a:chOff x="3890839" y="1320166"/>
              <a:chExt cx="718694" cy="503274"/>
            </a:xfrm>
          </p:grpSpPr>
          <p:sp>
            <p:nvSpPr>
              <p:cNvPr id="101" name="Trapezoid 100">
                <a:extLst>
                  <a:ext uri="{FF2B5EF4-FFF2-40B4-BE49-F238E27FC236}">
                    <a16:creationId xmlns:a16="http://schemas.microsoft.com/office/drawing/2014/main" id="{883B31F0-CE10-4B58-8335-69D647FF1A02}"/>
                  </a:ext>
                </a:extLst>
              </p:cNvPr>
              <p:cNvSpPr/>
              <p:nvPr/>
            </p:nvSpPr>
            <p:spPr>
              <a:xfrm>
                <a:off x="3890839" y="1320166"/>
                <a:ext cx="718694" cy="503274"/>
              </a:xfrm>
              <a:prstGeom prst="trapezoid">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Rectangle 101">
                <a:extLst>
                  <a:ext uri="{FF2B5EF4-FFF2-40B4-BE49-F238E27FC236}">
                    <a16:creationId xmlns:a16="http://schemas.microsoft.com/office/drawing/2014/main" id="{CF619A6C-CCA3-41EF-B9DB-A4DE1B3119A7}"/>
                  </a:ext>
                </a:extLst>
              </p:cNvPr>
              <p:cNvSpPr/>
              <p:nvPr/>
            </p:nvSpPr>
            <p:spPr>
              <a:xfrm>
                <a:off x="3944186" y="1660801"/>
                <a:ext cx="612000" cy="14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Rectangle 102">
                <a:extLst>
                  <a:ext uri="{FF2B5EF4-FFF2-40B4-BE49-F238E27FC236}">
                    <a16:creationId xmlns:a16="http://schemas.microsoft.com/office/drawing/2014/main" id="{5005E448-5C1B-43F1-8FD3-31156D1616C0}"/>
                  </a:ext>
                </a:extLst>
              </p:cNvPr>
              <p:cNvSpPr/>
              <p:nvPr/>
            </p:nvSpPr>
            <p:spPr>
              <a:xfrm>
                <a:off x="3970950" y="1532590"/>
                <a:ext cx="558472" cy="126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Rectangle 103">
                <a:extLst>
                  <a:ext uri="{FF2B5EF4-FFF2-40B4-BE49-F238E27FC236}">
                    <a16:creationId xmlns:a16="http://schemas.microsoft.com/office/drawing/2014/main" id="{D05B64CE-D94F-415D-BAC8-E62FE1D0BFAD}"/>
                  </a:ext>
                </a:extLst>
              </p:cNvPr>
              <p:cNvSpPr/>
              <p:nvPr/>
            </p:nvSpPr>
            <p:spPr>
              <a:xfrm>
                <a:off x="3997774" y="1422789"/>
                <a:ext cx="504825" cy="108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Rectangle 104">
                <a:extLst>
                  <a:ext uri="{FF2B5EF4-FFF2-40B4-BE49-F238E27FC236}">
                    <a16:creationId xmlns:a16="http://schemas.microsoft.com/office/drawing/2014/main" id="{CF6EB58B-14E2-4C3C-99B2-42971C16481F}"/>
                  </a:ext>
                </a:extLst>
              </p:cNvPr>
              <p:cNvSpPr/>
              <p:nvPr/>
            </p:nvSpPr>
            <p:spPr>
              <a:xfrm>
                <a:off x="4021727" y="1330578"/>
                <a:ext cx="456918" cy="90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7" name="Freeform: Shape 106">
              <a:extLst>
                <a:ext uri="{FF2B5EF4-FFF2-40B4-BE49-F238E27FC236}">
                  <a16:creationId xmlns:a16="http://schemas.microsoft.com/office/drawing/2014/main" id="{C1A6F563-C24A-488B-B802-8EA72A3983C2}"/>
                </a:ext>
              </a:extLst>
            </p:cNvPr>
            <p:cNvSpPr/>
            <p:nvPr/>
          </p:nvSpPr>
          <p:spPr>
            <a:xfrm>
              <a:off x="4448175" y="2428875"/>
              <a:ext cx="1190625" cy="971550"/>
            </a:xfrm>
            <a:custGeom>
              <a:avLst/>
              <a:gdLst>
                <a:gd name="connsiteX0" fmla="*/ 1190625 w 1190625"/>
                <a:gd name="connsiteY0" fmla="*/ 0 h 971550"/>
                <a:gd name="connsiteX1" fmla="*/ 847725 w 1190625"/>
                <a:gd name="connsiteY1" fmla="*/ 466725 h 971550"/>
                <a:gd name="connsiteX2" fmla="*/ 0 w 1190625"/>
                <a:gd name="connsiteY2" fmla="*/ 971550 h 971550"/>
              </a:gdLst>
              <a:ahLst/>
              <a:cxnLst>
                <a:cxn ang="0">
                  <a:pos x="connsiteX0" y="connsiteY0"/>
                </a:cxn>
                <a:cxn ang="0">
                  <a:pos x="connsiteX1" y="connsiteY1"/>
                </a:cxn>
                <a:cxn ang="0">
                  <a:pos x="connsiteX2" y="connsiteY2"/>
                </a:cxn>
              </a:cxnLst>
              <a:rect l="l" t="t" r="r" b="b"/>
              <a:pathLst>
                <a:path w="1190625" h="971550">
                  <a:moveTo>
                    <a:pt x="1190625" y="0"/>
                  </a:moveTo>
                  <a:cubicBezTo>
                    <a:pt x="1118393" y="152400"/>
                    <a:pt x="1046162" y="304800"/>
                    <a:pt x="847725" y="466725"/>
                  </a:cubicBezTo>
                  <a:cubicBezTo>
                    <a:pt x="649287" y="628650"/>
                    <a:pt x="324643" y="800100"/>
                    <a:pt x="0" y="971550"/>
                  </a:cubicBezTo>
                </a:path>
              </a:pathLst>
            </a:custGeom>
            <a:noFill/>
            <a:ln w="38100">
              <a:solidFill>
                <a:schemeClr val="accent6"/>
              </a:solidFill>
              <a:prstDash val="sysDash"/>
              <a:headEnd type="triangl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27">
              <a:extLst>
                <a:ext uri="{FF2B5EF4-FFF2-40B4-BE49-F238E27FC236}">
                  <a16:creationId xmlns:a16="http://schemas.microsoft.com/office/drawing/2014/main" id="{BAE3A435-3A1C-4B6F-9ECE-93112D061574}"/>
                </a:ext>
              </a:extLst>
            </p:cNvPr>
            <p:cNvGrpSpPr/>
            <p:nvPr/>
          </p:nvGrpSpPr>
          <p:grpSpPr>
            <a:xfrm rot="3250844">
              <a:off x="4737021" y="3051601"/>
              <a:ext cx="345825" cy="203256"/>
              <a:chOff x="6961061" y="5251433"/>
              <a:chExt cx="345825" cy="203256"/>
            </a:xfrm>
          </p:grpSpPr>
          <p:sp>
            <p:nvSpPr>
              <p:cNvPr id="29" name="Graphic 9">
                <a:extLst>
                  <a:ext uri="{FF2B5EF4-FFF2-40B4-BE49-F238E27FC236}">
                    <a16:creationId xmlns:a16="http://schemas.microsoft.com/office/drawing/2014/main" id="{467FF167-3932-456A-B135-69FE06501CB3}"/>
                  </a:ext>
                </a:extLst>
              </p:cNvPr>
              <p:cNvSpPr/>
              <p:nvPr/>
            </p:nvSpPr>
            <p:spPr>
              <a:xfrm>
                <a:off x="7163903" y="5344234"/>
                <a:ext cx="53219" cy="68624"/>
              </a:xfrm>
              <a:custGeom>
                <a:avLst/>
                <a:gdLst>
                  <a:gd name="connsiteX0" fmla="*/ 18230 w 53219"/>
                  <a:gd name="connsiteY0" fmla="*/ 1012 h 68624"/>
                  <a:gd name="connsiteX1" fmla="*/ 44795 w 53219"/>
                  <a:gd name="connsiteY1" fmla="*/ 15224 h 68624"/>
                  <a:gd name="connsiteX2" fmla="*/ 52406 w 53219"/>
                  <a:gd name="connsiteY2" fmla="*/ 40332 h 68624"/>
                  <a:gd name="connsiteX3" fmla="*/ 38194 w 53219"/>
                  <a:gd name="connsiteY3" fmla="*/ 66897 h 68624"/>
                  <a:gd name="connsiteX4" fmla="*/ 35175 w 53219"/>
                  <a:gd name="connsiteY4" fmla="*/ 67811 h 68624"/>
                  <a:gd name="connsiteX5" fmla="*/ 8610 w 53219"/>
                  <a:gd name="connsiteY5" fmla="*/ 53600 h 68624"/>
                  <a:gd name="connsiteX6" fmla="*/ 1009 w 53219"/>
                  <a:gd name="connsiteY6" fmla="*/ 28492 h 68624"/>
                  <a:gd name="connsiteX7" fmla="*/ 15220 w 53219"/>
                  <a:gd name="connsiteY7" fmla="*/ 1927 h 68624"/>
                  <a:gd name="connsiteX8" fmla="*/ 18230 w 53219"/>
                  <a:gd name="connsiteY8" fmla="*/ 1012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230" y="1012"/>
                    </a:moveTo>
                    <a:cubicBezTo>
                      <a:pt x="29441" y="-2388"/>
                      <a:pt x="41395" y="4013"/>
                      <a:pt x="44795" y="15224"/>
                    </a:cubicBezTo>
                    <a:lnTo>
                      <a:pt x="52406" y="40332"/>
                    </a:lnTo>
                    <a:cubicBezTo>
                      <a:pt x="55797" y="51543"/>
                      <a:pt x="49405" y="63506"/>
                      <a:pt x="38194" y="66897"/>
                    </a:cubicBezTo>
                    <a:lnTo>
                      <a:pt x="35175" y="67811"/>
                    </a:lnTo>
                    <a:cubicBezTo>
                      <a:pt x="23964" y="71212"/>
                      <a:pt x="12001" y="64811"/>
                      <a:pt x="8610" y="53600"/>
                    </a:cubicBezTo>
                    <a:lnTo>
                      <a:pt x="1009" y="28492"/>
                    </a:lnTo>
                    <a:cubicBezTo>
                      <a:pt x="-2392" y="17272"/>
                      <a:pt x="4000" y="5318"/>
                      <a:pt x="15220" y="1927"/>
                    </a:cubicBezTo>
                    <a:lnTo>
                      <a:pt x="18230" y="1012"/>
                    </a:lnTo>
                    <a:close/>
                  </a:path>
                </a:pathLst>
              </a:custGeom>
              <a:solidFill>
                <a:srgbClr val="000000"/>
              </a:solidFill>
              <a:ln w="9525" cap="flat">
                <a:noFill/>
                <a:prstDash val="solid"/>
                <a:miter/>
              </a:ln>
            </p:spPr>
            <p:txBody>
              <a:bodyPr rtlCol="0" anchor="ctr"/>
              <a:lstStyle/>
              <a:p>
                <a:endParaRPr lang="en-GB"/>
              </a:p>
            </p:txBody>
          </p:sp>
          <p:sp>
            <p:nvSpPr>
              <p:cNvPr id="30" name="Graphic 9">
                <a:extLst>
                  <a:ext uri="{FF2B5EF4-FFF2-40B4-BE49-F238E27FC236}">
                    <a16:creationId xmlns:a16="http://schemas.microsoft.com/office/drawing/2014/main" id="{32C8BF8E-80DC-430A-9B76-4538152ECF1D}"/>
                  </a:ext>
                </a:extLst>
              </p:cNvPr>
              <p:cNvSpPr/>
              <p:nvPr/>
            </p:nvSpPr>
            <p:spPr>
              <a:xfrm>
                <a:off x="7034454" y="5347489"/>
                <a:ext cx="53020" cy="68661"/>
              </a:xfrm>
              <a:custGeom>
                <a:avLst/>
                <a:gdLst>
                  <a:gd name="connsiteX0" fmla="*/ 37807 w 53020"/>
                  <a:gd name="connsiteY0" fmla="*/ 1853 h 68661"/>
                  <a:gd name="connsiteX1" fmla="*/ 52247 w 53020"/>
                  <a:gd name="connsiteY1" fmla="*/ 28304 h 68661"/>
                  <a:gd name="connsiteX2" fmla="*/ 44846 w 53020"/>
                  <a:gd name="connsiteY2" fmla="*/ 53459 h 68661"/>
                  <a:gd name="connsiteX3" fmla="*/ 18395 w 53020"/>
                  <a:gd name="connsiteY3" fmla="*/ 67899 h 68661"/>
                  <a:gd name="connsiteX4" fmla="*/ 15385 w 53020"/>
                  <a:gd name="connsiteY4" fmla="*/ 67014 h 68661"/>
                  <a:gd name="connsiteX5" fmla="*/ 945 w 53020"/>
                  <a:gd name="connsiteY5" fmla="*/ 40572 h 68661"/>
                  <a:gd name="connsiteX6" fmla="*/ 8336 w 53020"/>
                  <a:gd name="connsiteY6" fmla="*/ 15398 h 68661"/>
                  <a:gd name="connsiteX7" fmla="*/ 34787 w 53020"/>
                  <a:gd name="connsiteY7" fmla="*/ 958 h 68661"/>
                  <a:gd name="connsiteX8" fmla="*/ 37807 w 53020"/>
                  <a:gd name="connsiteY8" fmla="*/ 1853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807" y="1853"/>
                    </a:moveTo>
                    <a:cubicBezTo>
                      <a:pt x="49046" y="5158"/>
                      <a:pt x="55542" y="17055"/>
                      <a:pt x="52247" y="28304"/>
                    </a:cubicBezTo>
                    <a:lnTo>
                      <a:pt x="44846" y="53459"/>
                    </a:lnTo>
                    <a:cubicBezTo>
                      <a:pt x="41540" y="64708"/>
                      <a:pt x="29644" y="71205"/>
                      <a:pt x="18395" y="67899"/>
                    </a:cubicBezTo>
                    <a:lnTo>
                      <a:pt x="15385" y="67014"/>
                    </a:lnTo>
                    <a:cubicBezTo>
                      <a:pt x="4145" y="63708"/>
                      <a:pt x="-2360" y="51812"/>
                      <a:pt x="945" y="40572"/>
                    </a:cubicBezTo>
                    <a:lnTo>
                      <a:pt x="8336" y="15398"/>
                    </a:lnTo>
                    <a:cubicBezTo>
                      <a:pt x="11641" y="4158"/>
                      <a:pt x="23548" y="-2338"/>
                      <a:pt x="34787" y="958"/>
                    </a:cubicBezTo>
                    <a:lnTo>
                      <a:pt x="37807" y="1853"/>
                    </a:lnTo>
                    <a:close/>
                  </a:path>
                </a:pathLst>
              </a:custGeom>
              <a:solidFill>
                <a:srgbClr val="000000"/>
              </a:solidFill>
              <a:ln w="9525" cap="flat">
                <a:noFill/>
                <a:prstDash val="solid"/>
                <a:miter/>
              </a:ln>
            </p:spPr>
            <p:txBody>
              <a:bodyPr rtlCol="0" anchor="ctr"/>
              <a:lstStyle/>
              <a:p>
                <a:endParaRPr lang="en-GB"/>
              </a:p>
            </p:txBody>
          </p:sp>
          <p:sp>
            <p:nvSpPr>
              <p:cNvPr id="31" name="Graphic 9">
                <a:extLst>
                  <a:ext uri="{FF2B5EF4-FFF2-40B4-BE49-F238E27FC236}">
                    <a16:creationId xmlns:a16="http://schemas.microsoft.com/office/drawing/2014/main" id="{60C29247-7561-49B4-8DB2-AA8953302F4A}"/>
                  </a:ext>
                </a:extLst>
              </p:cNvPr>
              <p:cNvSpPr/>
              <p:nvPr/>
            </p:nvSpPr>
            <p:spPr>
              <a:xfrm rot="1087445" flipV="1">
                <a:off x="6961689" y="5386617"/>
                <a:ext cx="51073" cy="51073"/>
              </a:xfrm>
              <a:custGeom>
                <a:avLst/>
                <a:gdLst>
                  <a:gd name="connsiteX0" fmla="*/ 25611 w 51073"/>
                  <a:gd name="connsiteY0" fmla="*/ 97 h 51073"/>
                  <a:gd name="connsiteX1" fmla="*/ 51147 w 51073"/>
                  <a:gd name="connsiteY1" fmla="*/ 25634 h 51073"/>
                  <a:gd name="connsiteX2" fmla="*/ 25611 w 51073"/>
                  <a:gd name="connsiteY2" fmla="*/ 51170 h 51073"/>
                  <a:gd name="connsiteX3" fmla="*/ 74 w 51073"/>
                  <a:gd name="connsiteY3" fmla="*/ 25634 h 51073"/>
                  <a:gd name="connsiteX4" fmla="*/ 25611 w 51073"/>
                  <a:gd name="connsiteY4" fmla="*/ 97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611" y="97"/>
                    </a:moveTo>
                    <a:cubicBezTo>
                      <a:pt x="39708" y="107"/>
                      <a:pt x="51147" y="11527"/>
                      <a:pt x="51147" y="25634"/>
                    </a:cubicBezTo>
                    <a:cubicBezTo>
                      <a:pt x="51157" y="39740"/>
                      <a:pt x="39717" y="51170"/>
                      <a:pt x="25611" y="51170"/>
                    </a:cubicBezTo>
                    <a:cubicBezTo>
                      <a:pt x="11514" y="51170"/>
                      <a:pt x="84" y="39740"/>
                      <a:pt x="74" y="25634"/>
                    </a:cubicBezTo>
                    <a:cubicBezTo>
                      <a:pt x="74" y="11527"/>
                      <a:pt x="11514" y="97"/>
                      <a:pt x="25611" y="97"/>
                    </a:cubicBezTo>
                  </a:path>
                </a:pathLst>
              </a:custGeom>
              <a:solidFill>
                <a:srgbClr val="FCD1B9"/>
              </a:solidFill>
              <a:ln w="9525" cap="flat">
                <a:noFill/>
                <a:prstDash val="solid"/>
                <a:miter/>
              </a:ln>
            </p:spPr>
            <p:txBody>
              <a:bodyPr rtlCol="0" anchor="ctr"/>
              <a:lstStyle/>
              <a:p>
                <a:endParaRPr lang="en-GB"/>
              </a:p>
            </p:txBody>
          </p:sp>
          <p:sp>
            <p:nvSpPr>
              <p:cNvPr id="32" name="Graphic 9">
                <a:extLst>
                  <a:ext uri="{FF2B5EF4-FFF2-40B4-BE49-F238E27FC236}">
                    <a16:creationId xmlns:a16="http://schemas.microsoft.com/office/drawing/2014/main" id="{30CD033A-BB4F-4296-AC16-56D821A2EC77}"/>
                  </a:ext>
                </a:extLst>
              </p:cNvPr>
              <p:cNvSpPr/>
              <p:nvPr/>
            </p:nvSpPr>
            <p:spPr>
              <a:xfrm>
                <a:off x="6962847" y="5345690"/>
                <a:ext cx="39843" cy="70112"/>
              </a:xfrm>
              <a:custGeom>
                <a:avLst/>
                <a:gdLst>
                  <a:gd name="connsiteX0" fmla="*/ 2084 w 39843"/>
                  <a:gd name="connsiteY0" fmla="*/ 10233 h 70112"/>
                  <a:gd name="connsiteX1" fmla="*/ 17047 w 39843"/>
                  <a:gd name="connsiteY1" fmla="*/ 165 h 70112"/>
                  <a:gd name="connsiteX2" fmla="*/ 37069 w 39843"/>
                  <a:gd name="connsiteY2" fmla="*/ 17072 h 70112"/>
                  <a:gd name="connsiteX3" fmla="*/ 39850 w 39843"/>
                  <a:gd name="connsiteY3" fmla="*/ 50124 h 70112"/>
                  <a:gd name="connsiteX4" fmla="*/ 22943 w 39843"/>
                  <a:gd name="connsiteY4" fmla="*/ 70145 h 70112"/>
                  <a:gd name="connsiteX5" fmla="*/ 2922 w 39843"/>
                  <a:gd name="connsiteY5" fmla="*/ 53229 h 70112"/>
                  <a:gd name="connsiteX6" fmla="*/ 140 w 39843"/>
                  <a:gd name="connsiteY6" fmla="*/ 20177 h 70112"/>
                  <a:gd name="connsiteX7" fmla="*/ 2084 w 39843"/>
                  <a:gd name="connsiteY7" fmla="*/ 10233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84" y="10233"/>
                    </a:moveTo>
                    <a:cubicBezTo>
                      <a:pt x="4903" y="4709"/>
                      <a:pt x="10418" y="718"/>
                      <a:pt x="17047" y="165"/>
                    </a:cubicBezTo>
                    <a:cubicBezTo>
                      <a:pt x="27239" y="-692"/>
                      <a:pt x="36212" y="6871"/>
                      <a:pt x="37069" y="17072"/>
                    </a:cubicBezTo>
                    <a:lnTo>
                      <a:pt x="39850" y="50124"/>
                    </a:lnTo>
                    <a:cubicBezTo>
                      <a:pt x="40707" y="60325"/>
                      <a:pt x="33135" y="69279"/>
                      <a:pt x="22943" y="70145"/>
                    </a:cubicBezTo>
                    <a:cubicBezTo>
                      <a:pt x="12742" y="71003"/>
                      <a:pt x="3779" y="63430"/>
                      <a:pt x="2922" y="53229"/>
                    </a:cubicBezTo>
                    <a:lnTo>
                      <a:pt x="140" y="20177"/>
                    </a:lnTo>
                    <a:cubicBezTo>
                      <a:pt x="-164" y="16615"/>
                      <a:pt x="569" y="13205"/>
                      <a:pt x="2084" y="10233"/>
                    </a:cubicBezTo>
                  </a:path>
                </a:pathLst>
              </a:custGeom>
              <a:solidFill>
                <a:srgbClr val="FCD1B9"/>
              </a:solidFill>
              <a:ln w="9525" cap="flat">
                <a:noFill/>
                <a:prstDash val="solid"/>
                <a:miter/>
              </a:ln>
            </p:spPr>
            <p:txBody>
              <a:bodyPr rtlCol="0" anchor="ctr"/>
              <a:lstStyle/>
              <a:p>
                <a:endParaRPr lang="en-GB"/>
              </a:p>
            </p:txBody>
          </p:sp>
          <p:sp>
            <p:nvSpPr>
              <p:cNvPr id="33" name="Graphic 9">
                <a:extLst>
                  <a:ext uri="{FF2B5EF4-FFF2-40B4-BE49-F238E27FC236}">
                    <a16:creationId xmlns:a16="http://schemas.microsoft.com/office/drawing/2014/main" id="{AFEF200C-DCBE-497A-B99A-0CC7D754D230}"/>
                  </a:ext>
                </a:extLst>
              </p:cNvPr>
              <p:cNvSpPr/>
              <p:nvPr/>
            </p:nvSpPr>
            <p:spPr>
              <a:xfrm>
                <a:off x="7226362" y="5340000"/>
                <a:ext cx="70287" cy="114689"/>
              </a:xfrm>
              <a:custGeom>
                <a:avLst/>
                <a:gdLst>
                  <a:gd name="connsiteX0" fmla="*/ 2125 w 70287"/>
                  <a:gd name="connsiteY0" fmla="*/ 63633 h 114689"/>
                  <a:gd name="connsiteX1" fmla="*/ 13278 w 70287"/>
                  <a:gd name="connsiteY1" fmla="*/ 54308 h 114689"/>
                  <a:gd name="connsiteX2" fmla="*/ 23823 w 70287"/>
                  <a:gd name="connsiteY2" fmla="*/ 54260 h 114689"/>
                  <a:gd name="connsiteX3" fmla="*/ 33881 w 70287"/>
                  <a:gd name="connsiteY3" fmla="*/ 14131 h 114689"/>
                  <a:gd name="connsiteX4" fmla="*/ 56351 w 70287"/>
                  <a:gd name="connsiteY4" fmla="*/ 653 h 114689"/>
                  <a:gd name="connsiteX5" fmla="*/ 69828 w 70287"/>
                  <a:gd name="connsiteY5" fmla="*/ 23132 h 114689"/>
                  <a:gd name="connsiteX6" fmla="*/ 53074 w 70287"/>
                  <a:gd name="connsiteY6" fmla="*/ 89988 h 114689"/>
                  <a:gd name="connsiteX7" fmla="*/ 29157 w 70287"/>
                  <a:gd name="connsiteY7" fmla="*/ 114782 h 114689"/>
                  <a:gd name="connsiteX8" fmla="*/ 6316 w 70287"/>
                  <a:gd name="connsiteY8" fmla="*/ 95360 h 114689"/>
                  <a:gd name="connsiteX9" fmla="*/ 896 w 70287"/>
                  <a:gd name="connsiteY9" fmla="*/ 77396 h 114689"/>
                  <a:gd name="connsiteX10" fmla="*/ 2125 w 70287"/>
                  <a:gd name="connsiteY10" fmla="*/ 63633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125" y="63633"/>
                    </a:moveTo>
                    <a:cubicBezTo>
                      <a:pt x="4335" y="59289"/>
                      <a:pt x="8249" y="55822"/>
                      <a:pt x="13278" y="54308"/>
                    </a:cubicBezTo>
                    <a:cubicBezTo>
                      <a:pt x="16850" y="53222"/>
                      <a:pt x="20498" y="53279"/>
                      <a:pt x="23823" y="54260"/>
                    </a:cubicBezTo>
                    <a:lnTo>
                      <a:pt x="33881" y="14131"/>
                    </a:lnTo>
                    <a:cubicBezTo>
                      <a:pt x="36358" y="4206"/>
                      <a:pt x="46425" y="-1823"/>
                      <a:pt x="56351" y="653"/>
                    </a:cubicBezTo>
                    <a:cubicBezTo>
                      <a:pt x="66276" y="3149"/>
                      <a:pt x="72314" y="13207"/>
                      <a:pt x="69828" y="23132"/>
                    </a:cubicBezTo>
                    <a:lnTo>
                      <a:pt x="53074" y="89988"/>
                    </a:lnTo>
                    <a:cubicBezTo>
                      <a:pt x="48035" y="110134"/>
                      <a:pt x="37281" y="114591"/>
                      <a:pt x="29157" y="114782"/>
                    </a:cubicBezTo>
                    <a:cubicBezTo>
                      <a:pt x="25204" y="114877"/>
                      <a:pt x="11869" y="113753"/>
                      <a:pt x="6316" y="95360"/>
                    </a:cubicBezTo>
                    <a:lnTo>
                      <a:pt x="896" y="77396"/>
                    </a:lnTo>
                    <a:cubicBezTo>
                      <a:pt x="-542" y="72634"/>
                      <a:pt x="29" y="67738"/>
                      <a:pt x="2125" y="63633"/>
                    </a:cubicBezTo>
                  </a:path>
                </a:pathLst>
              </a:custGeom>
              <a:solidFill>
                <a:srgbClr val="FCD1B9"/>
              </a:solidFill>
              <a:ln w="9525" cap="flat">
                <a:noFill/>
                <a:prstDash val="solid"/>
                <a:miter/>
              </a:ln>
            </p:spPr>
            <p:txBody>
              <a:bodyPr rtlCol="0" anchor="ctr"/>
              <a:lstStyle/>
              <a:p>
                <a:endParaRPr lang="en-GB"/>
              </a:p>
            </p:txBody>
          </p:sp>
          <p:sp>
            <p:nvSpPr>
              <p:cNvPr id="34" name="Graphic 9">
                <a:extLst>
                  <a:ext uri="{FF2B5EF4-FFF2-40B4-BE49-F238E27FC236}">
                    <a16:creationId xmlns:a16="http://schemas.microsoft.com/office/drawing/2014/main" id="{0A843214-8C48-4A9B-BEC0-849704E81EE7}"/>
                  </a:ext>
                </a:extLst>
              </p:cNvPr>
              <p:cNvSpPr/>
              <p:nvPr/>
            </p:nvSpPr>
            <p:spPr>
              <a:xfrm>
                <a:off x="7246512" y="5300591"/>
                <a:ext cx="58909" cy="95371"/>
              </a:xfrm>
              <a:custGeom>
                <a:avLst/>
                <a:gdLst>
                  <a:gd name="connsiteX0" fmla="*/ 17535 w 58909"/>
                  <a:gd name="connsiteY0" fmla="*/ 25914 h 95371"/>
                  <a:gd name="connsiteX1" fmla="*/ 13049 w 58909"/>
                  <a:gd name="connsiteY1" fmla="*/ 26391 h 95371"/>
                  <a:gd name="connsiteX2" fmla="*/ 8553 w 58909"/>
                  <a:gd name="connsiteY2" fmla="*/ 26924 h 95371"/>
                  <a:gd name="connsiteX3" fmla="*/ 219 w 58909"/>
                  <a:gd name="connsiteY3" fmla="*/ 75378 h 95371"/>
                  <a:gd name="connsiteX4" fmla="*/ 27927 w 58909"/>
                  <a:gd name="connsiteY4" fmla="*/ 94761 h 95371"/>
                  <a:gd name="connsiteX5" fmla="*/ 50063 w 58909"/>
                  <a:gd name="connsiteY5" fmla="*/ 83064 h 95371"/>
                  <a:gd name="connsiteX6" fmla="*/ 58874 w 58909"/>
                  <a:gd name="connsiteY6" fmla="*/ 36954 h 95371"/>
                  <a:gd name="connsiteX7" fmla="*/ 33385 w 58909"/>
                  <a:gd name="connsiteY7" fmla="*/ 1007 h 95371"/>
                  <a:gd name="connsiteX8" fmla="*/ 17535 w 58909"/>
                  <a:gd name="connsiteY8" fmla="*/ 25914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535" y="25914"/>
                    </a:moveTo>
                    <a:cubicBezTo>
                      <a:pt x="17364" y="26448"/>
                      <a:pt x="15202" y="26419"/>
                      <a:pt x="13049" y="26391"/>
                    </a:cubicBezTo>
                    <a:cubicBezTo>
                      <a:pt x="10839" y="26353"/>
                      <a:pt x="8639" y="26334"/>
                      <a:pt x="8553" y="26924"/>
                    </a:cubicBezTo>
                    <a:lnTo>
                      <a:pt x="219" y="75378"/>
                    </a:lnTo>
                    <a:cubicBezTo>
                      <a:pt x="-1505" y="86760"/>
                      <a:pt x="16545" y="93047"/>
                      <a:pt x="27927" y="94761"/>
                    </a:cubicBezTo>
                    <a:cubicBezTo>
                      <a:pt x="39310" y="96476"/>
                      <a:pt x="46148" y="95933"/>
                      <a:pt x="50063" y="83064"/>
                    </a:cubicBezTo>
                    <a:lnTo>
                      <a:pt x="58874" y="36954"/>
                    </a:lnTo>
                    <a:cubicBezTo>
                      <a:pt x="60474" y="21314"/>
                      <a:pt x="48082" y="10284"/>
                      <a:pt x="33385" y="1007"/>
                    </a:cubicBezTo>
                    <a:cubicBezTo>
                      <a:pt x="24651" y="-4508"/>
                      <a:pt x="20650" y="16409"/>
                      <a:pt x="17535" y="25914"/>
                    </a:cubicBezTo>
                  </a:path>
                </a:pathLst>
              </a:custGeom>
              <a:solidFill>
                <a:srgbClr val="F16143"/>
              </a:solidFill>
              <a:ln w="9525" cap="flat">
                <a:noFill/>
                <a:prstDash val="solid"/>
                <a:miter/>
              </a:ln>
            </p:spPr>
            <p:txBody>
              <a:bodyPr rtlCol="0" anchor="ctr"/>
              <a:lstStyle/>
              <a:p>
                <a:endParaRPr lang="en-GB"/>
              </a:p>
            </p:txBody>
          </p:sp>
          <p:sp>
            <p:nvSpPr>
              <p:cNvPr id="35" name="Graphic 9">
                <a:extLst>
                  <a:ext uri="{FF2B5EF4-FFF2-40B4-BE49-F238E27FC236}">
                    <a16:creationId xmlns:a16="http://schemas.microsoft.com/office/drawing/2014/main" id="{29950B00-239C-4BC7-875C-87D957C927FD}"/>
                  </a:ext>
                </a:extLst>
              </p:cNvPr>
              <p:cNvSpPr/>
              <p:nvPr/>
            </p:nvSpPr>
            <p:spPr>
              <a:xfrm>
                <a:off x="6961061" y="5259229"/>
                <a:ext cx="336388" cy="138693"/>
              </a:xfrm>
              <a:custGeom>
                <a:avLst/>
                <a:gdLst>
                  <a:gd name="connsiteX0" fmla="*/ 299157 w 336388"/>
                  <a:gd name="connsiteY0" fmla="*/ 111931 h 138693"/>
                  <a:gd name="connsiteX1" fmla="*/ 172379 w 336388"/>
                  <a:gd name="connsiteY1" fmla="*/ 107321 h 138693"/>
                  <a:gd name="connsiteX2" fmla="*/ 55621 w 336388"/>
                  <a:gd name="connsiteY2" fmla="*/ 136934 h 138693"/>
                  <a:gd name="connsiteX3" fmla="*/ 119 w 336388"/>
                  <a:gd name="connsiteY3" fmla="*/ 96663 h 138693"/>
                  <a:gd name="connsiteX4" fmla="*/ 161920 w 336388"/>
                  <a:gd name="connsiteY4" fmla="*/ 746 h 138693"/>
                  <a:gd name="connsiteX5" fmla="*/ 336114 w 336388"/>
                  <a:gd name="connsiteY5" fmla="*/ 65011 h 138693"/>
                  <a:gd name="connsiteX6" fmla="*/ 299157 w 336388"/>
                  <a:gd name="connsiteY6" fmla="*/ 111931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157" y="111931"/>
                    </a:moveTo>
                    <a:lnTo>
                      <a:pt x="172379" y="107321"/>
                    </a:lnTo>
                    <a:lnTo>
                      <a:pt x="55621" y="136934"/>
                    </a:lnTo>
                    <a:cubicBezTo>
                      <a:pt x="16731" y="145116"/>
                      <a:pt x="-490" y="125085"/>
                      <a:pt x="119" y="96663"/>
                    </a:cubicBezTo>
                    <a:cubicBezTo>
                      <a:pt x="853" y="63163"/>
                      <a:pt x="93331" y="7204"/>
                      <a:pt x="161920" y="746"/>
                    </a:cubicBezTo>
                    <a:cubicBezTo>
                      <a:pt x="230519" y="-5712"/>
                      <a:pt x="333447" y="36703"/>
                      <a:pt x="336114" y="65011"/>
                    </a:cubicBezTo>
                    <a:cubicBezTo>
                      <a:pt x="338781" y="93319"/>
                      <a:pt x="327465" y="109264"/>
                      <a:pt x="299157" y="111931"/>
                    </a:cubicBezTo>
                  </a:path>
                </a:pathLst>
              </a:custGeom>
              <a:solidFill>
                <a:srgbClr val="F16143"/>
              </a:solidFill>
              <a:ln w="9525" cap="flat">
                <a:noFill/>
                <a:prstDash val="solid"/>
                <a:miter/>
              </a:ln>
            </p:spPr>
            <p:txBody>
              <a:bodyPr rtlCol="0" anchor="ctr"/>
              <a:lstStyle/>
              <a:p>
                <a:endParaRPr lang="en-GB"/>
              </a:p>
            </p:txBody>
          </p:sp>
          <p:sp>
            <p:nvSpPr>
              <p:cNvPr id="36" name="Graphic 9">
                <a:extLst>
                  <a:ext uri="{FF2B5EF4-FFF2-40B4-BE49-F238E27FC236}">
                    <a16:creationId xmlns:a16="http://schemas.microsoft.com/office/drawing/2014/main" id="{5F0D9826-DF36-4830-87A1-026E08042562}"/>
                  </a:ext>
                </a:extLst>
              </p:cNvPr>
              <p:cNvSpPr/>
              <p:nvPr/>
            </p:nvSpPr>
            <p:spPr>
              <a:xfrm>
                <a:off x="7048360" y="5267860"/>
                <a:ext cx="164936" cy="180501"/>
              </a:xfrm>
              <a:custGeom>
                <a:avLst/>
                <a:gdLst>
                  <a:gd name="connsiteX0" fmla="*/ 92316 w 164936"/>
                  <a:gd name="connsiteY0" fmla="*/ 180517 h 180501"/>
                  <a:gd name="connsiteX1" fmla="*/ 106175 w 164936"/>
                  <a:gd name="connsiteY1" fmla="*/ 163781 h 180501"/>
                  <a:gd name="connsiteX2" fmla="*/ 105956 w 164936"/>
                  <a:gd name="connsiteY2" fmla="*/ 161524 h 180501"/>
                  <a:gd name="connsiteX3" fmla="*/ 155277 w 164936"/>
                  <a:gd name="connsiteY3" fmla="*/ 84562 h 180501"/>
                  <a:gd name="connsiteX4" fmla="*/ 159620 w 164936"/>
                  <a:gd name="connsiteY4" fmla="*/ 85886 h 180501"/>
                  <a:gd name="connsiteX5" fmla="*/ 165002 w 164936"/>
                  <a:gd name="connsiteY5" fmla="*/ 79380 h 180501"/>
                  <a:gd name="connsiteX6" fmla="*/ 162182 w 164936"/>
                  <a:gd name="connsiteY6" fmla="*/ 49434 h 180501"/>
                  <a:gd name="connsiteX7" fmla="*/ 155677 w 164936"/>
                  <a:gd name="connsiteY7" fmla="*/ 44042 h 180501"/>
                  <a:gd name="connsiteX8" fmla="*/ 150876 w 164936"/>
                  <a:gd name="connsiteY8" fmla="*/ 47490 h 180501"/>
                  <a:gd name="connsiteX9" fmla="*/ 75381 w 164936"/>
                  <a:gd name="connsiteY9" fmla="*/ 456 h 180501"/>
                  <a:gd name="connsiteX10" fmla="*/ 10125 w 164936"/>
                  <a:gd name="connsiteY10" fmla="*/ 59778 h 180501"/>
                  <a:gd name="connsiteX11" fmla="*/ 5506 w 164936"/>
                  <a:gd name="connsiteY11" fmla="*/ 58187 h 180501"/>
                  <a:gd name="connsiteX12" fmla="*/ 334 w 164936"/>
                  <a:gd name="connsiteY12" fmla="*/ 62464 h 180501"/>
                  <a:gd name="connsiteX13" fmla="*/ 114 w 164936"/>
                  <a:gd name="connsiteY13" fmla="*/ 64693 h 180501"/>
                  <a:gd name="connsiteX14" fmla="*/ 2934 w 164936"/>
                  <a:gd name="connsiteY14" fmla="*/ 94639 h 180501"/>
                  <a:gd name="connsiteX15" fmla="*/ 9439 w 164936"/>
                  <a:gd name="connsiteY15" fmla="*/ 100030 h 180501"/>
                  <a:gd name="connsiteX16" fmla="*/ 12754 w 164936"/>
                  <a:gd name="connsiteY16" fmla="*/ 98621 h 180501"/>
                  <a:gd name="connsiteX17" fmla="*/ 75371 w 164936"/>
                  <a:gd name="connsiteY17" fmla="*/ 164429 h 180501"/>
                  <a:gd name="connsiteX18" fmla="*/ 75581 w 164936"/>
                  <a:gd name="connsiteY18" fmla="*/ 166658 h 180501"/>
                  <a:gd name="connsiteX19" fmla="*/ 92316 w 164936"/>
                  <a:gd name="connsiteY19" fmla="*/ 18051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316" y="180517"/>
                    </a:moveTo>
                    <a:cubicBezTo>
                      <a:pt x="100765" y="179726"/>
                      <a:pt x="106975" y="172220"/>
                      <a:pt x="106175" y="163781"/>
                    </a:cubicBezTo>
                    <a:lnTo>
                      <a:pt x="105956" y="161524"/>
                    </a:lnTo>
                    <a:cubicBezTo>
                      <a:pt x="133360" y="150627"/>
                      <a:pt x="152629" y="118433"/>
                      <a:pt x="155277" y="84562"/>
                    </a:cubicBezTo>
                    <a:cubicBezTo>
                      <a:pt x="156448" y="85524"/>
                      <a:pt x="157982" y="86038"/>
                      <a:pt x="159620" y="85886"/>
                    </a:cubicBezTo>
                    <a:cubicBezTo>
                      <a:pt x="162887" y="85571"/>
                      <a:pt x="165307" y="82666"/>
                      <a:pt x="165002" y="79380"/>
                    </a:cubicBezTo>
                    <a:lnTo>
                      <a:pt x="162182" y="49434"/>
                    </a:lnTo>
                    <a:cubicBezTo>
                      <a:pt x="161868" y="46147"/>
                      <a:pt x="158963" y="43728"/>
                      <a:pt x="155677" y="44042"/>
                    </a:cubicBezTo>
                    <a:cubicBezTo>
                      <a:pt x="153486" y="44252"/>
                      <a:pt x="151743" y="45643"/>
                      <a:pt x="150876" y="47490"/>
                    </a:cubicBezTo>
                    <a:cubicBezTo>
                      <a:pt x="139570" y="14763"/>
                      <a:pt x="109261" y="-2735"/>
                      <a:pt x="75381" y="456"/>
                    </a:cubicBezTo>
                    <a:cubicBezTo>
                      <a:pt x="41824" y="3618"/>
                      <a:pt x="15497" y="26059"/>
                      <a:pt x="10125" y="59778"/>
                    </a:cubicBezTo>
                    <a:cubicBezTo>
                      <a:pt x="8925" y="58654"/>
                      <a:pt x="7268" y="58016"/>
                      <a:pt x="5506" y="58187"/>
                    </a:cubicBezTo>
                    <a:cubicBezTo>
                      <a:pt x="3001" y="58425"/>
                      <a:pt x="1000" y="60178"/>
                      <a:pt x="334" y="62464"/>
                    </a:cubicBezTo>
                    <a:cubicBezTo>
                      <a:pt x="124" y="63169"/>
                      <a:pt x="48" y="63921"/>
                      <a:pt x="114" y="64693"/>
                    </a:cubicBezTo>
                    <a:lnTo>
                      <a:pt x="2934" y="94639"/>
                    </a:lnTo>
                    <a:cubicBezTo>
                      <a:pt x="3248" y="97925"/>
                      <a:pt x="6153" y="100335"/>
                      <a:pt x="9439" y="100030"/>
                    </a:cubicBezTo>
                    <a:cubicBezTo>
                      <a:pt x="10716" y="99907"/>
                      <a:pt x="11849" y="99383"/>
                      <a:pt x="12754" y="98621"/>
                    </a:cubicBezTo>
                    <a:cubicBezTo>
                      <a:pt x="21812" y="131139"/>
                      <a:pt x="46606" y="158876"/>
                      <a:pt x="75371" y="164429"/>
                    </a:cubicBezTo>
                    <a:lnTo>
                      <a:pt x="75581" y="166658"/>
                    </a:lnTo>
                    <a:cubicBezTo>
                      <a:pt x="76372" y="175106"/>
                      <a:pt x="83868" y="181317"/>
                      <a:pt x="92316" y="180517"/>
                    </a:cubicBezTo>
                  </a:path>
                </a:pathLst>
              </a:custGeom>
              <a:solidFill>
                <a:srgbClr val="FCD1B9"/>
              </a:solidFill>
              <a:ln w="9525" cap="flat">
                <a:noFill/>
                <a:prstDash val="solid"/>
                <a:miter/>
              </a:ln>
            </p:spPr>
            <p:txBody>
              <a:bodyPr rtlCol="0" anchor="ctr"/>
              <a:lstStyle/>
              <a:p>
                <a:endParaRPr lang="en-GB"/>
              </a:p>
            </p:txBody>
          </p:sp>
          <p:sp>
            <p:nvSpPr>
              <p:cNvPr id="37" name="Graphic 9">
                <a:extLst>
                  <a:ext uri="{FF2B5EF4-FFF2-40B4-BE49-F238E27FC236}">
                    <a16:creationId xmlns:a16="http://schemas.microsoft.com/office/drawing/2014/main" id="{9072C0FA-A67E-4BE6-AC2E-7194DD8EA0A7}"/>
                  </a:ext>
                </a:extLst>
              </p:cNvPr>
              <p:cNvSpPr/>
              <p:nvPr/>
            </p:nvSpPr>
            <p:spPr>
              <a:xfrm rot="15877238" flipV="1">
                <a:off x="7047108" y="5260972"/>
                <a:ext cx="165477" cy="146399"/>
              </a:xfrm>
              <a:custGeom>
                <a:avLst/>
                <a:gdLst>
                  <a:gd name="connsiteX0" fmla="*/ 91376 w 165477"/>
                  <a:gd name="connsiteY0" fmla="*/ 93 h 146399"/>
                  <a:gd name="connsiteX1" fmla="*/ 98 w 165477"/>
                  <a:gd name="connsiteY1" fmla="*/ 73302 h 146399"/>
                  <a:gd name="connsiteX2" fmla="*/ 91376 w 165477"/>
                  <a:gd name="connsiteY2" fmla="*/ 146493 h 146399"/>
                  <a:gd name="connsiteX3" fmla="*/ 165575 w 165477"/>
                  <a:gd name="connsiteY3" fmla="*/ 73283 h 146399"/>
                  <a:gd name="connsiteX4" fmla="*/ 91376 w 165477"/>
                  <a:gd name="connsiteY4" fmla="*/ 93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76" y="93"/>
                    </a:moveTo>
                    <a:cubicBezTo>
                      <a:pt x="45675" y="84"/>
                      <a:pt x="88" y="32869"/>
                      <a:pt x="98" y="73302"/>
                    </a:cubicBezTo>
                    <a:cubicBezTo>
                      <a:pt x="98" y="113726"/>
                      <a:pt x="45675" y="146502"/>
                      <a:pt x="91376" y="146493"/>
                    </a:cubicBezTo>
                    <a:cubicBezTo>
                      <a:pt x="137067" y="146493"/>
                      <a:pt x="165575" y="113717"/>
                      <a:pt x="165575" y="73283"/>
                    </a:cubicBezTo>
                    <a:cubicBezTo>
                      <a:pt x="165575" y="32859"/>
                      <a:pt x="137077" y="84"/>
                      <a:pt x="91376" y="93"/>
                    </a:cubicBezTo>
                  </a:path>
                </a:pathLst>
              </a:custGeom>
              <a:solidFill>
                <a:srgbClr val="926D4B"/>
              </a:solidFill>
              <a:ln w="9525" cap="flat">
                <a:noFill/>
                <a:prstDash val="solid"/>
                <a:miter/>
              </a:ln>
            </p:spPr>
            <p:txBody>
              <a:bodyPr rtlCol="0" anchor="ctr"/>
              <a:lstStyle/>
              <a:p>
                <a:endParaRPr lang="en-GB"/>
              </a:p>
            </p:txBody>
          </p:sp>
          <p:sp>
            <p:nvSpPr>
              <p:cNvPr id="38" name="Graphic 9">
                <a:extLst>
                  <a:ext uri="{FF2B5EF4-FFF2-40B4-BE49-F238E27FC236}">
                    <a16:creationId xmlns:a16="http://schemas.microsoft.com/office/drawing/2014/main" id="{8ED8374B-80F2-476C-8E84-959E58A3B3BC}"/>
                  </a:ext>
                </a:extLst>
              </p:cNvPr>
              <p:cNvSpPr/>
              <p:nvPr/>
            </p:nvSpPr>
            <p:spPr>
              <a:xfrm rot="16849637" flipV="1">
                <a:off x="7267405" y="5311746"/>
                <a:ext cx="47167" cy="31794"/>
              </a:xfrm>
              <a:custGeom>
                <a:avLst/>
                <a:gdLst>
                  <a:gd name="connsiteX0" fmla="*/ 108 w 47167"/>
                  <a:gd name="connsiteY0" fmla="*/ 88 h 31794"/>
                  <a:gd name="connsiteX1" fmla="*/ 16738 w 47167"/>
                  <a:gd name="connsiteY1" fmla="*/ 88 h 31794"/>
                  <a:gd name="connsiteX2" fmla="*/ 47276 w 47167"/>
                  <a:gd name="connsiteY2" fmla="*/ 31882 h 31794"/>
                  <a:gd name="connsiteX3" fmla="*/ 16748 w 47167"/>
                  <a:gd name="connsiteY3" fmla="*/ 97 h 31794"/>
                  <a:gd name="connsiteX4" fmla="*/ 108 w 47167"/>
                  <a:gd name="connsiteY4" fmla="*/ 8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108" y="88"/>
                    </a:moveTo>
                    <a:lnTo>
                      <a:pt x="16738" y="88"/>
                    </a:lnTo>
                    <a:cubicBezTo>
                      <a:pt x="32417" y="1469"/>
                      <a:pt x="40922" y="15709"/>
                      <a:pt x="47276" y="31882"/>
                    </a:cubicBezTo>
                    <a:cubicBezTo>
                      <a:pt x="40922" y="15709"/>
                      <a:pt x="32417" y="1469"/>
                      <a:pt x="16748" y="97"/>
                    </a:cubicBezTo>
                    <a:lnTo>
                      <a:pt x="108" y="88"/>
                    </a:lnTo>
                    <a:close/>
                  </a:path>
                </a:pathLst>
              </a:custGeom>
              <a:solidFill>
                <a:srgbClr val="E2A49E"/>
              </a:solidFill>
              <a:ln w="9525" cap="flat">
                <a:noFill/>
                <a:prstDash val="solid"/>
                <a:miter/>
              </a:ln>
            </p:spPr>
            <p:txBody>
              <a:bodyPr rtlCol="0" anchor="ctr"/>
              <a:lstStyle/>
              <a:p>
                <a:endParaRPr lang="en-GB"/>
              </a:p>
            </p:txBody>
          </p:sp>
          <p:sp>
            <p:nvSpPr>
              <p:cNvPr id="39" name="Graphic 9">
                <a:extLst>
                  <a:ext uri="{FF2B5EF4-FFF2-40B4-BE49-F238E27FC236}">
                    <a16:creationId xmlns:a16="http://schemas.microsoft.com/office/drawing/2014/main" id="{2062BDF7-BC1A-4FC7-AFCC-E287E4167628}"/>
                  </a:ext>
                </a:extLst>
              </p:cNvPr>
              <p:cNvSpPr/>
              <p:nvPr/>
            </p:nvSpPr>
            <p:spPr>
              <a:xfrm>
                <a:off x="7167798" y="5261479"/>
                <a:ext cx="17564" cy="3048"/>
              </a:xfrm>
              <a:custGeom>
                <a:avLst/>
                <a:gdLst>
                  <a:gd name="connsiteX0" fmla="*/ 14516 w 17564"/>
                  <a:gd name="connsiteY0" fmla="*/ 2503 h 3048"/>
                  <a:gd name="connsiteX1" fmla="*/ 95 w 17564"/>
                  <a:gd name="connsiteY1" fmla="*/ 84 h 3048"/>
                  <a:gd name="connsiteX2" fmla="*/ 14516 w 17564"/>
                  <a:gd name="connsiteY2" fmla="*/ 2503 h 3048"/>
                  <a:gd name="connsiteX3" fmla="*/ 15383 w 17564"/>
                  <a:gd name="connsiteY3" fmla="*/ 2675 h 3048"/>
                  <a:gd name="connsiteX4" fmla="*/ 14659 w 17564"/>
                  <a:gd name="connsiteY4" fmla="*/ 2532 h 3048"/>
                  <a:gd name="connsiteX5" fmla="*/ 15383 w 17564"/>
                  <a:gd name="connsiteY5" fmla="*/ 2675 h 3048"/>
                  <a:gd name="connsiteX6" fmla="*/ 15802 w 17564"/>
                  <a:gd name="connsiteY6" fmla="*/ 2760 h 3048"/>
                  <a:gd name="connsiteX7" fmla="*/ 15507 w 17564"/>
                  <a:gd name="connsiteY7" fmla="*/ 2694 h 3048"/>
                  <a:gd name="connsiteX8" fmla="*/ 15802 w 17564"/>
                  <a:gd name="connsiteY8" fmla="*/ 2760 h 3048"/>
                  <a:gd name="connsiteX9" fmla="*/ 16355 w 17564"/>
                  <a:gd name="connsiteY9" fmla="*/ 2865 h 3048"/>
                  <a:gd name="connsiteX10" fmla="*/ 16154 w 17564"/>
                  <a:gd name="connsiteY10" fmla="*/ 2827 h 3048"/>
                  <a:gd name="connsiteX11" fmla="*/ 16355 w 17564"/>
                  <a:gd name="connsiteY11" fmla="*/ 2865 h 3048"/>
                  <a:gd name="connsiteX12" fmla="*/ 17069 w 17564"/>
                  <a:gd name="connsiteY12" fmla="*/ 3008 h 3048"/>
                  <a:gd name="connsiteX13" fmla="*/ 16916 w 17564"/>
                  <a:gd name="connsiteY13" fmla="*/ 2980 h 3048"/>
                  <a:gd name="connsiteX14" fmla="*/ 17069 w 17564"/>
                  <a:gd name="connsiteY14" fmla="*/ 3008 h 3048"/>
                  <a:gd name="connsiteX15" fmla="*/ 17659 w 17564"/>
                  <a:gd name="connsiteY15" fmla="*/ 3132 h 3048"/>
                  <a:gd name="connsiteX16" fmla="*/ 17621 w 17564"/>
                  <a:gd name="connsiteY16" fmla="*/ 3122 h 3048"/>
                  <a:gd name="connsiteX17" fmla="*/ 17659 w 17564"/>
                  <a:gd name="connsiteY17" fmla="*/ 3132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8">
                    <a:moveTo>
                      <a:pt x="14516" y="2503"/>
                    </a:moveTo>
                    <a:cubicBezTo>
                      <a:pt x="9706" y="1570"/>
                      <a:pt x="4886" y="751"/>
                      <a:pt x="95" y="84"/>
                    </a:cubicBezTo>
                    <a:cubicBezTo>
                      <a:pt x="4886" y="760"/>
                      <a:pt x="9706" y="1570"/>
                      <a:pt x="14516" y="2503"/>
                    </a:cubicBezTo>
                    <a:moveTo>
                      <a:pt x="15383" y="2675"/>
                    </a:moveTo>
                    <a:cubicBezTo>
                      <a:pt x="15145" y="2627"/>
                      <a:pt x="14897" y="2580"/>
                      <a:pt x="14659" y="2532"/>
                    </a:cubicBezTo>
                    <a:cubicBezTo>
                      <a:pt x="14897" y="2580"/>
                      <a:pt x="15135" y="2627"/>
                      <a:pt x="15383" y="2675"/>
                    </a:cubicBezTo>
                    <a:moveTo>
                      <a:pt x="15802" y="2760"/>
                    </a:moveTo>
                    <a:cubicBezTo>
                      <a:pt x="15707" y="2741"/>
                      <a:pt x="15602" y="2722"/>
                      <a:pt x="15507" y="2694"/>
                    </a:cubicBezTo>
                    <a:cubicBezTo>
                      <a:pt x="15602" y="2722"/>
                      <a:pt x="15707" y="2741"/>
                      <a:pt x="15802" y="2760"/>
                    </a:cubicBezTo>
                    <a:moveTo>
                      <a:pt x="16355" y="2865"/>
                    </a:moveTo>
                    <a:cubicBezTo>
                      <a:pt x="16288" y="2856"/>
                      <a:pt x="16221" y="2837"/>
                      <a:pt x="16154" y="2827"/>
                    </a:cubicBezTo>
                    <a:cubicBezTo>
                      <a:pt x="16221" y="2846"/>
                      <a:pt x="16288" y="2856"/>
                      <a:pt x="16355" y="2865"/>
                    </a:cubicBezTo>
                    <a:moveTo>
                      <a:pt x="17069" y="3008"/>
                    </a:moveTo>
                    <a:cubicBezTo>
                      <a:pt x="17021" y="2999"/>
                      <a:pt x="16964" y="2989"/>
                      <a:pt x="16916" y="2980"/>
                    </a:cubicBezTo>
                    <a:cubicBezTo>
                      <a:pt x="16964" y="2989"/>
                      <a:pt x="17021" y="2999"/>
                      <a:pt x="17069" y="3008"/>
                    </a:cubicBezTo>
                    <a:moveTo>
                      <a:pt x="17659" y="3132"/>
                    </a:moveTo>
                    <a:cubicBezTo>
                      <a:pt x="17650" y="3132"/>
                      <a:pt x="17640" y="3132"/>
                      <a:pt x="17621" y="3122"/>
                    </a:cubicBezTo>
                    <a:cubicBezTo>
                      <a:pt x="17640" y="3132"/>
                      <a:pt x="17650" y="3132"/>
                      <a:pt x="17659" y="3132"/>
                    </a:cubicBezTo>
                  </a:path>
                </a:pathLst>
              </a:custGeom>
              <a:solidFill>
                <a:srgbClr val="D59E95"/>
              </a:solidFill>
              <a:ln w="9525" cap="flat">
                <a:noFill/>
                <a:prstDash val="solid"/>
                <a:miter/>
              </a:ln>
            </p:spPr>
            <p:txBody>
              <a:bodyPr rtlCol="0" anchor="ctr"/>
              <a:lstStyle/>
              <a:p>
                <a:endParaRPr lang="en-GB"/>
              </a:p>
            </p:txBody>
          </p:sp>
          <p:sp>
            <p:nvSpPr>
              <p:cNvPr id="40" name="Graphic 9">
                <a:extLst>
                  <a:ext uri="{FF2B5EF4-FFF2-40B4-BE49-F238E27FC236}">
                    <a16:creationId xmlns:a16="http://schemas.microsoft.com/office/drawing/2014/main" id="{AED63CA3-C8C7-417B-8992-5B4F555F1BDE}"/>
                  </a:ext>
                </a:extLst>
              </p:cNvPr>
              <p:cNvSpPr/>
              <p:nvPr/>
            </p:nvSpPr>
            <p:spPr>
              <a:xfrm>
                <a:off x="7277545" y="5300684"/>
                <a:ext cx="27885" cy="53101"/>
              </a:xfrm>
              <a:custGeom>
                <a:avLst/>
                <a:gdLst>
                  <a:gd name="connsiteX0" fmla="*/ 24730 w 27885"/>
                  <a:gd name="connsiteY0" fmla="*/ 53190 h 53101"/>
                  <a:gd name="connsiteX1" fmla="*/ 27854 w 27885"/>
                  <a:gd name="connsiteY1" fmla="*/ 36855 h 53101"/>
                  <a:gd name="connsiteX2" fmla="*/ 2365 w 27885"/>
                  <a:gd name="connsiteY2" fmla="*/ 898 h 53101"/>
                  <a:gd name="connsiteX3" fmla="*/ 108 w 27885"/>
                  <a:gd name="connsiteY3" fmla="*/ 88 h 53101"/>
                  <a:gd name="connsiteX4" fmla="*/ 19634 w 27885"/>
                  <a:gd name="connsiteY4" fmla="*/ 23567 h 53101"/>
                  <a:gd name="connsiteX5" fmla="*/ 19206 w 27885"/>
                  <a:gd name="connsiteY5" fmla="*/ 41160 h 53101"/>
                  <a:gd name="connsiteX6" fmla="*/ 23635 w 27885"/>
                  <a:gd name="connsiteY6" fmla="*/ 51694 h 53101"/>
                  <a:gd name="connsiteX7" fmla="*/ 24730 w 27885"/>
                  <a:gd name="connsiteY7" fmla="*/ 53190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730" y="53190"/>
                    </a:moveTo>
                    <a:lnTo>
                      <a:pt x="27854" y="36855"/>
                    </a:lnTo>
                    <a:cubicBezTo>
                      <a:pt x="29454" y="21214"/>
                      <a:pt x="17053" y="10185"/>
                      <a:pt x="2365" y="898"/>
                    </a:cubicBezTo>
                    <a:cubicBezTo>
                      <a:pt x="1565" y="402"/>
                      <a:pt x="832" y="183"/>
                      <a:pt x="108" y="88"/>
                    </a:cubicBezTo>
                    <a:cubicBezTo>
                      <a:pt x="11690" y="8137"/>
                      <a:pt x="18948" y="16309"/>
                      <a:pt x="19634" y="23567"/>
                    </a:cubicBezTo>
                    <a:cubicBezTo>
                      <a:pt x="20244" y="30082"/>
                      <a:pt x="20110" y="35959"/>
                      <a:pt x="19206" y="41160"/>
                    </a:cubicBezTo>
                    <a:cubicBezTo>
                      <a:pt x="22396" y="44703"/>
                      <a:pt x="24016" y="48246"/>
                      <a:pt x="23635" y="51694"/>
                    </a:cubicBezTo>
                    <a:cubicBezTo>
                      <a:pt x="23635" y="51694"/>
                      <a:pt x="24006" y="52275"/>
                      <a:pt x="24730" y="53190"/>
                    </a:cubicBezTo>
                  </a:path>
                </a:pathLst>
              </a:custGeom>
              <a:solidFill>
                <a:srgbClr val="D54127"/>
              </a:solidFill>
              <a:ln w="9525" cap="flat">
                <a:noFill/>
                <a:prstDash val="solid"/>
                <a:miter/>
              </a:ln>
            </p:spPr>
            <p:txBody>
              <a:bodyPr rtlCol="0" anchor="ctr"/>
              <a:lstStyle/>
              <a:p>
                <a:endParaRPr lang="en-GB"/>
              </a:p>
            </p:txBody>
          </p:sp>
          <p:sp>
            <p:nvSpPr>
              <p:cNvPr id="41" name="Graphic 9">
                <a:extLst>
                  <a:ext uri="{FF2B5EF4-FFF2-40B4-BE49-F238E27FC236}">
                    <a16:creationId xmlns:a16="http://schemas.microsoft.com/office/drawing/2014/main" id="{889A03FE-F7E2-4FB2-9D2A-F44DE0F70767}"/>
                  </a:ext>
                </a:extLst>
              </p:cNvPr>
              <p:cNvSpPr/>
              <p:nvPr/>
            </p:nvSpPr>
            <p:spPr>
              <a:xfrm>
                <a:off x="7167798" y="5261469"/>
                <a:ext cx="129646" cy="80276"/>
              </a:xfrm>
              <a:custGeom>
                <a:avLst/>
                <a:gdLst>
                  <a:gd name="connsiteX0" fmla="*/ 128952 w 129646"/>
                  <a:gd name="connsiteY0" fmla="*/ 80361 h 80276"/>
                  <a:gd name="connsiteX1" fmla="*/ 129381 w 129646"/>
                  <a:gd name="connsiteY1" fmla="*/ 62768 h 80276"/>
                  <a:gd name="connsiteX2" fmla="*/ 109854 w 129646"/>
                  <a:gd name="connsiteY2" fmla="*/ 39298 h 80276"/>
                  <a:gd name="connsiteX3" fmla="*/ 109816 w 129646"/>
                  <a:gd name="connsiteY3" fmla="*/ 39289 h 80276"/>
                  <a:gd name="connsiteX4" fmla="*/ 17681 w 129646"/>
                  <a:gd name="connsiteY4" fmla="*/ 3141 h 80276"/>
                  <a:gd name="connsiteX5" fmla="*/ 17643 w 129646"/>
                  <a:gd name="connsiteY5" fmla="*/ 3132 h 80276"/>
                  <a:gd name="connsiteX6" fmla="*/ 17081 w 129646"/>
                  <a:gd name="connsiteY6" fmla="*/ 3018 h 80276"/>
                  <a:gd name="connsiteX7" fmla="*/ 16938 w 129646"/>
                  <a:gd name="connsiteY7" fmla="*/ 2989 h 80276"/>
                  <a:gd name="connsiteX8" fmla="*/ 16367 w 129646"/>
                  <a:gd name="connsiteY8" fmla="*/ 2875 h 80276"/>
                  <a:gd name="connsiteX9" fmla="*/ 16167 w 129646"/>
                  <a:gd name="connsiteY9" fmla="*/ 2837 h 80276"/>
                  <a:gd name="connsiteX10" fmla="*/ 15824 w 129646"/>
                  <a:gd name="connsiteY10" fmla="*/ 2760 h 80276"/>
                  <a:gd name="connsiteX11" fmla="*/ 15519 w 129646"/>
                  <a:gd name="connsiteY11" fmla="*/ 2703 h 80276"/>
                  <a:gd name="connsiteX12" fmla="*/ 15395 w 129646"/>
                  <a:gd name="connsiteY12" fmla="*/ 2675 h 80276"/>
                  <a:gd name="connsiteX13" fmla="*/ 14671 w 129646"/>
                  <a:gd name="connsiteY13" fmla="*/ 2532 h 80276"/>
                  <a:gd name="connsiteX14" fmla="*/ 14528 w 129646"/>
                  <a:gd name="connsiteY14" fmla="*/ 2503 h 80276"/>
                  <a:gd name="connsiteX15" fmla="*/ 107 w 129646"/>
                  <a:gd name="connsiteY15" fmla="*/ 84 h 80276"/>
                  <a:gd name="connsiteX16" fmla="*/ 33483 w 129646"/>
                  <a:gd name="connsiteY16" fmla="*/ 51452 h 80276"/>
                  <a:gd name="connsiteX17" fmla="*/ 36245 w 129646"/>
                  <a:gd name="connsiteY17" fmla="*/ 50433 h 80276"/>
                  <a:gd name="connsiteX18" fmla="*/ 42760 w 129646"/>
                  <a:gd name="connsiteY18" fmla="*/ 55824 h 80276"/>
                  <a:gd name="connsiteX19" fmla="*/ 43827 w 129646"/>
                  <a:gd name="connsiteY19" fmla="*/ 67178 h 80276"/>
                  <a:gd name="connsiteX20" fmla="*/ 74155 w 129646"/>
                  <a:gd name="connsiteY20" fmla="*/ 52395 h 80276"/>
                  <a:gd name="connsiteX21" fmla="*/ 128952 w 129646"/>
                  <a:gd name="connsiteY21" fmla="*/ 80361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952" y="80361"/>
                    </a:moveTo>
                    <a:cubicBezTo>
                      <a:pt x="129857" y="75160"/>
                      <a:pt x="129990" y="69293"/>
                      <a:pt x="129381" y="62768"/>
                    </a:cubicBezTo>
                    <a:cubicBezTo>
                      <a:pt x="128695" y="55519"/>
                      <a:pt x="121437" y="47347"/>
                      <a:pt x="109854" y="39298"/>
                    </a:cubicBezTo>
                    <a:cubicBezTo>
                      <a:pt x="109845" y="39298"/>
                      <a:pt x="109826" y="39289"/>
                      <a:pt x="109816" y="39289"/>
                    </a:cubicBezTo>
                    <a:cubicBezTo>
                      <a:pt x="88804" y="24696"/>
                      <a:pt x="53590" y="10533"/>
                      <a:pt x="17681" y="3141"/>
                    </a:cubicBezTo>
                    <a:cubicBezTo>
                      <a:pt x="17671" y="3132"/>
                      <a:pt x="17652" y="3132"/>
                      <a:pt x="17643" y="3132"/>
                    </a:cubicBezTo>
                    <a:cubicBezTo>
                      <a:pt x="17452" y="3084"/>
                      <a:pt x="17271" y="3056"/>
                      <a:pt x="17081" y="3018"/>
                    </a:cubicBezTo>
                    <a:cubicBezTo>
                      <a:pt x="17033" y="3008"/>
                      <a:pt x="16986" y="2999"/>
                      <a:pt x="16938" y="2989"/>
                    </a:cubicBezTo>
                    <a:cubicBezTo>
                      <a:pt x="16748" y="2951"/>
                      <a:pt x="16557" y="2903"/>
                      <a:pt x="16367" y="2875"/>
                    </a:cubicBezTo>
                    <a:cubicBezTo>
                      <a:pt x="16300" y="2856"/>
                      <a:pt x="16243" y="2846"/>
                      <a:pt x="16167" y="2837"/>
                    </a:cubicBezTo>
                    <a:cubicBezTo>
                      <a:pt x="16052" y="2808"/>
                      <a:pt x="15938" y="2789"/>
                      <a:pt x="15824" y="2760"/>
                    </a:cubicBezTo>
                    <a:cubicBezTo>
                      <a:pt x="15719" y="2741"/>
                      <a:pt x="15624" y="2722"/>
                      <a:pt x="15519" y="2703"/>
                    </a:cubicBezTo>
                    <a:cubicBezTo>
                      <a:pt x="15481" y="2694"/>
                      <a:pt x="15443" y="2684"/>
                      <a:pt x="15395" y="2675"/>
                    </a:cubicBezTo>
                    <a:cubicBezTo>
                      <a:pt x="15157" y="2627"/>
                      <a:pt x="14919" y="2579"/>
                      <a:pt x="14671" y="2532"/>
                    </a:cubicBezTo>
                    <a:cubicBezTo>
                      <a:pt x="14623" y="2522"/>
                      <a:pt x="14585" y="2513"/>
                      <a:pt x="14528" y="2503"/>
                    </a:cubicBezTo>
                    <a:cubicBezTo>
                      <a:pt x="9718" y="1570"/>
                      <a:pt x="4908" y="760"/>
                      <a:pt x="107" y="84"/>
                    </a:cubicBezTo>
                    <a:cubicBezTo>
                      <a:pt x="17205" y="10266"/>
                      <a:pt x="29702" y="27849"/>
                      <a:pt x="33483" y="51452"/>
                    </a:cubicBezTo>
                    <a:cubicBezTo>
                      <a:pt x="34274" y="50890"/>
                      <a:pt x="35217" y="50528"/>
                      <a:pt x="36245" y="50433"/>
                    </a:cubicBezTo>
                    <a:cubicBezTo>
                      <a:pt x="39531" y="50119"/>
                      <a:pt x="42446" y="52538"/>
                      <a:pt x="42760" y="55824"/>
                    </a:cubicBezTo>
                    <a:lnTo>
                      <a:pt x="43827" y="67178"/>
                    </a:lnTo>
                    <a:cubicBezTo>
                      <a:pt x="53390" y="59501"/>
                      <a:pt x="67078" y="50071"/>
                      <a:pt x="74155" y="52395"/>
                    </a:cubicBezTo>
                    <a:cubicBezTo>
                      <a:pt x="98939" y="60577"/>
                      <a:pt x="120075" y="70493"/>
                      <a:pt x="128952" y="80361"/>
                    </a:cubicBezTo>
                  </a:path>
                </a:pathLst>
              </a:custGeom>
              <a:solidFill>
                <a:srgbClr val="D54127"/>
              </a:solidFill>
              <a:ln w="9525" cap="flat">
                <a:noFill/>
                <a:prstDash val="solid"/>
                <a:miter/>
              </a:ln>
            </p:spPr>
            <p:txBody>
              <a:bodyPr rtlCol="0" anchor="ctr"/>
              <a:lstStyle/>
              <a:p>
                <a:endParaRPr lang="en-GB"/>
              </a:p>
            </p:txBody>
          </p:sp>
          <p:sp>
            <p:nvSpPr>
              <p:cNvPr id="42" name="Graphic 9">
                <a:extLst>
                  <a:ext uri="{FF2B5EF4-FFF2-40B4-BE49-F238E27FC236}">
                    <a16:creationId xmlns:a16="http://schemas.microsoft.com/office/drawing/2014/main" id="{0D65979C-86BA-4478-B319-B359556A40E3}"/>
                  </a:ext>
                </a:extLst>
              </p:cNvPr>
              <p:cNvSpPr/>
              <p:nvPr/>
            </p:nvSpPr>
            <p:spPr>
              <a:xfrm>
                <a:off x="7201174" y="5311791"/>
                <a:ext cx="10344" cy="24935"/>
              </a:xfrm>
              <a:custGeom>
                <a:avLst/>
                <a:gdLst>
                  <a:gd name="connsiteX0" fmla="*/ 10443 w 10344"/>
                  <a:gd name="connsiteY0" fmla="*/ 16862 h 24935"/>
                  <a:gd name="connsiteX1" fmla="*/ 9376 w 10344"/>
                  <a:gd name="connsiteY1" fmla="*/ 5509 h 24935"/>
                  <a:gd name="connsiteX2" fmla="*/ 2861 w 10344"/>
                  <a:gd name="connsiteY2" fmla="*/ 117 h 24935"/>
                  <a:gd name="connsiteX3" fmla="*/ 98 w 10344"/>
                  <a:gd name="connsiteY3" fmla="*/ 1137 h 24935"/>
                  <a:gd name="connsiteX4" fmla="*/ 851 w 10344"/>
                  <a:gd name="connsiteY4" fmla="*/ 7109 h 24935"/>
                  <a:gd name="connsiteX5" fmla="*/ 899 w 10344"/>
                  <a:gd name="connsiteY5" fmla="*/ 25025 h 24935"/>
                  <a:gd name="connsiteX6" fmla="*/ 10443 w 10344"/>
                  <a:gd name="connsiteY6" fmla="*/ 16862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443" y="16862"/>
                    </a:moveTo>
                    <a:lnTo>
                      <a:pt x="9376" y="5509"/>
                    </a:lnTo>
                    <a:cubicBezTo>
                      <a:pt x="9061" y="2223"/>
                      <a:pt x="6147" y="-197"/>
                      <a:pt x="2861" y="117"/>
                    </a:cubicBezTo>
                    <a:cubicBezTo>
                      <a:pt x="1822" y="213"/>
                      <a:pt x="889" y="584"/>
                      <a:pt x="98" y="1137"/>
                    </a:cubicBezTo>
                    <a:cubicBezTo>
                      <a:pt x="413" y="3080"/>
                      <a:pt x="660" y="5070"/>
                      <a:pt x="851" y="7109"/>
                    </a:cubicBezTo>
                    <a:cubicBezTo>
                      <a:pt x="1413" y="13062"/>
                      <a:pt x="1413" y="19072"/>
                      <a:pt x="899" y="25025"/>
                    </a:cubicBezTo>
                    <a:cubicBezTo>
                      <a:pt x="2508" y="23568"/>
                      <a:pt x="6032" y="20406"/>
                      <a:pt x="10443" y="16862"/>
                    </a:cubicBezTo>
                  </a:path>
                </a:pathLst>
              </a:custGeom>
              <a:solidFill>
                <a:srgbClr val="E2886F"/>
              </a:solidFill>
              <a:ln w="9525" cap="flat">
                <a:noFill/>
                <a:prstDash val="solid"/>
                <a:miter/>
              </a:ln>
            </p:spPr>
            <p:txBody>
              <a:bodyPr rtlCol="0" anchor="ctr"/>
              <a:lstStyle/>
              <a:p>
                <a:endParaRPr lang="en-GB"/>
              </a:p>
            </p:txBody>
          </p:sp>
          <p:sp>
            <p:nvSpPr>
              <p:cNvPr id="43" name="Graphic 9">
                <a:extLst>
                  <a:ext uri="{FF2B5EF4-FFF2-40B4-BE49-F238E27FC236}">
                    <a16:creationId xmlns:a16="http://schemas.microsoft.com/office/drawing/2014/main" id="{7FE1382E-F8DC-47E1-AD11-BD9682985A09}"/>
                  </a:ext>
                </a:extLst>
              </p:cNvPr>
              <p:cNvSpPr/>
              <p:nvPr/>
            </p:nvSpPr>
            <p:spPr>
              <a:xfrm>
                <a:off x="6961077" y="5294864"/>
                <a:ext cx="60321" cy="61464"/>
              </a:xfrm>
              <a:custGeom>
                <a:avLst/>
                <a:gdLst>
                  <a:gd name="connsiteX0" fmla="*/ 6140 w 60321"/>
                  <a:gd name="connsiteY0" fmla="*/ 44790 h 61464"/>
                  <a:gd name="connsiteX1" fmla="*/ 3349 w 60321"/>
                  <a:gd name="connsiteY1" fmla="*/ 49552 h 61464"/>
                  <a:gd name="connsiteX2" fmla="*/ 6140 w 60321"/>
                  <a:gd name="connsiteY2" fmla="*/ 44790 h 61464"/>
                  <a:gd name="connsiteX3" fmla="*/ 92 w 60321"/>
                  <a:gd name="connsiteY3" fmla="*/ 60659 h 61464"/>
                  <a:gd name="connsiteX4" fmla="*/ 3330 w 60321"/>
                  <a:gd name="connsiteY4" fmla="*/ 49581 h 61464"/>
                  <a:gd name="connsiteX5" fmla="*/ 92 w 60321"/>
                  <a:gd name="connsiteY5" fmla="*/ 60659 h 61464"/>
                  <a:gd name="connsiteX6" fmla="*/ 73 w 60321"/>
                  <a:gd name="connsiteY6" fmla="*/ 61554 h 61464"/>
                  <a:gd name="connsiteX7" fmla="*/ 73 w 60321"/>
                  <a:gd name="connsiteY7" fmla="*/ 61525 h 61464"/>
                  <a:gd name="connsiteX8" fmla="*/ 73 w 60321"/>
                  <a:gd name="connsiteY8" fmla="*/ 61554 h 61464"/>
                  <a:gd name="connsiteX9" fmla="*/ 60395 w 60321"/>
                  <a:gd name="connsiteY9" fmla="*/ 89 h 61464"/>
                  <a:gd name="connsiteX10" fmla="*/ 6150 w 60321"/>
                  <a:gd name="connsiteY10" fmla="*/ 44780 h 61464"/>
                  <a:gd name="connsiteX11" fmla="*/ 60395 w 60321"/>
                  <a:gd name="connsiteY11" fmla="*/ 89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140" y="44790"/>
                    </a:moveTo>
                    <a:cubicBezTo>
                      <a:pt x="5073" y="46400"/>
                      <a:pt x="4140" y="47990"/>
                      <a:pt x="3349" y="49552"/>
                    </a:cubicBezTo>
                    <a:cubicBezTo>
                      <a:pt x="4140" y="47990"/>
                      <a:pt x="5073" y="46400"/>
                      <a:pt x="6140" y="44790"/>
                    </a:cubicBezTo>
                    <a:moveTo>
                      <a:pt x="92" y="60659"/>
                    </a:moveTo>
                    <a:cubicBezTo>
                      <a:pt x="235" y="57172"/>
                      <a:pt x="1359" y="53458"/>
                      <a:pt x="3330" y="49581"/>
                    </a:cubicBezTo>
                    <a:cubicBezTo>
                      <a:pt x="1359" y="53458"/>
                      <a:pt x="235" y="57172"/>
                      <a:pt x="92" y="60659"/>
                    </a:cubicBezTo>
                    <a:moveTo>
                      <a:pt x="73" y="61554"/>
                    </a:moveTo>
                    <a:lnTo>
                      <a:pt x="73" y="61525"/>
                    </a:lnTo>
                    <a:lnTo>
                      <a:pt x="73" y="61554"/>
                    </a:lnTo>
                    <a:moveTo>
                      <a:pt x="60395" y="89"/>
                    </a:moveTo>
                    <a:cubicBezTo>
                      <a:pt x="35887" y="14091"/>
                      <a:pt x="15751" y="30264"/>
                      <a:pt x="6150" y="44780"/>
                    </a:cubicBezTo>
                    <a:cubicBezTo>
                      <a:pt x="15751" y="30264"/>
                      <a:pt x="35887" y="14091"/>
                      <a:pt x="60395" y="89"/>
                    </a:cubicBezTo>
                  </a:path>
                </a:pathLst>
              </a:custGeom>
              <a:solidFill>
                <a:srgbClr val="D59E95"/>
              </a:solidFill>
              <a:ln w="9525" cap="flat">
                <a:noFill/>
                <a:prstDash val="solid"/>
                <a:miter/>
              </a:ln>
            </p:spPr>
            <p:txBody>
              <a:bodyPr rtlCol="0" anchor="ctr"/>
              <a:lstStyle/>
              <a:p>
                <a:endParaRPr lang="en-GB"/>
              </a:p>
            </p:txBody>
          </p:sp>
          <p:sp>
            <p:nvSpPr>
              <p:cNvPr id="44" name="Graphic 9">
                <a:extLst>
                  <a:ext uri="{FF2B5EF4-FFF2-40B4-BE49-F238E27FC236}">
                    <a16:creationId xmlns:a16="http://schemas.microsoft.com/office/drawing/2014/main" id="{1AFF0F61-19D6-455D-8C9C-6217816866A0}"/>
                  </a:ext>
                </a:extLst>
              </p:cNvPr>
              <p:cNvSpPr/>
              <p:nvPr/>
            </p:nvSpPr>
            <p:spPr>
              <a:xfrm>
                <a:off x="6961061" y="5269108"/>
                <a:ext cx="118783" cy="101860"/>
              </a:xfrm>
              <a:custGeom>
                <a:avLst/>
                <a:gdLst>
                  <a:gd name="connsiteX0" fmla="*/ 88090 w 118783"/>
                  <a:gd name="connsiteY0" fmla="*/ 70773 h 101860"/>
                  <a:gd name="connsiteX1" fmla="*/ 87394 w 118783"/>
                  <a:gd name="connsiteY1" fmla="*/ 63448 h 101860"/>
                  <a:gd name="connsiteX2" fmla="*/ 87614 w 118783"/>
                  <a:gd name="connsiteY2" fmla="*/ 61219 h 101860"/>
                  <a:gd name="connsiteX3" fmla="*/ 88023 w 118783"/>
                  <a:gd name="connsiteY3" fmla="*/ 60181 h 101860"/>
                  <a:gd name="connsiteX4" fmla="*/ 92795 w 118783"/>
                  <a:gd name="connsiteY4" fmla="*/ 56943 h 101860"/>
                  <a:gd name="connsiteX5" fmla="*/ 94805 w 118783"/>
                  <a:gd name="connsiteY5" fmla="*/ 57095 h 101860"/>
                  <a:gd name="connsiteX6" fmla="*/ 102663 w 118783"/>
                  <a:gd name="connsiteY6" fmla="*/ 20671 h 101860"/>
                  <a:gd name="connsiteX7" fmla="*/ 118865 w 118783"/>
                  <a:gd name="connsiteY7" fmla="*/ 88 h 101860"/>
                  <a:gd name="connsiteX8" fmla="*/ 60420 w 118783"/>
                  <a:gd name="connsiteY8" fmla="*/ 25844 h 101860"/>
                  <a:gd name="connsiteX9" fmla="*/ 6165 w 118783"/>
                  <a:gd name="connsiteY9" fmla="*/ 70525 h 101860"/>
                  <a:gd name="connsiteX10" fmla="*/ 6156 w 118783"/>
                  <a:gd name="connsiteY10" fmla="*/ 70535 h 101860"/>
                  <a:gd name="connsiteX11" fmla="*/ 3365 w 118783"/>
                  <a:gd name="connsiteY11" fmla="*/ 75297 h 101860"/>
                  <a:gd name="connsiteX12" fmla="*/ 3346 w 118783"/>
                  <a:gd name="connsiteY12" fmla="*/ 75326 h 101860"/>
                  <a:gd name="connsiteX13" fmla="*/ 107 w 118783"/>
                  <a:gd name="connsiteY13" fmla="*/ 86404 h 101860"/>
                  <a:gd name="connsiteX14" fmla="*/ 98 w 118783"/>
                  <a:gd name="connsiteY14" fmla="*/ 86785 h 101860"/>
                  <a:gd name="connsiteX15" fmla="*/ 88 w 118783"/>
                  <a:gd name="connsiteY15" fmla="*/ 87270 h 101860"/>
                  <a:gd name="connsiteX16" fmla="*/ 88 w 118783"/>
                  <a:gd name="connsiteY16" fmla="*/ 87299 h 101860"/>
                  <a:gd name="connsiteX17" fmla="*/ 1717 w 118783"/>
                  <a:gd name="connsiteY17" fmla="*/ 101948 h 101860"/>
                  <a:gd name="connsiteX18" fmla="*/ 2450 w 118783"/>
                  <a:gd name="connsiteY18" fmla="*/ 98824 h 101860"/>
                  <a:gd name="connsiteX19" fmla="*/ 73107 w 118783"/>
                  <a:gd name="connsiteY19" fmla="*/ 56190 h 101860"/>
                  <a:gd name="connsiteX20" fmla="*/ 88090 w 118783"/>
                  <a:gd name="connsiteY20" fmla="*/ 70773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90" y="70773"/>
                    </a:moveTo>
                    <a:lnTo>
                      <a:pt x="87394" y="63448"/>
                    </a:lnTo>
                    <a:cubicBezTo>
                      <a:pt x="87328" y="62677"/>
                      <a:pt x="87404" y="61924"/>
                      <a:pt x="87614" y="61219"/>
                    </a:cubicBezTo>
                    <a:cubicBezTo>
                      <a:pt x="87718" y="60857"/>
                      <a:pt x="87852" y="60515"/>
                      <a:pt x="88023" y="60181"/>
                    </a:cubicBezTo>
                    <a:cubicBezTo>
                      <a:pt x="88918" y="58419"/>
                      <a:pt x="90671" y="57143"/>
                      <a:pt x="92795" y="56943"/>
                    </a:cubicBezTo>
                    <a:cubicBezTo>
                      <a:pt x="93490" y="56876"/>
                      <a:pt x="94167" y="56933"/>
                      <a:pt x="94805" y="57095"/>
                    </a:cubicBezTo>
                    <a:cubicBezTo>
                      <a:pt x="94472" y="43408"/>
                      <a:pt x="97329" y="31130"/>
                      <a:pt x="102663" y="20671"/>
                    </a:cubicBezTo>
                    <a:cubicBezTo>
                      <a:pt x="106730" y="12690"/>
                      <a:pt x="112236" y="5765"/>
                      <a:pt x="118865" y="88"/>
                    </a:cubicBezTo>
                    <a:cubicBezTo>
                      <a:pt x="98643" y="6508"/>
                      <a:pt x="78355" y="15595"/>
                      <a:pt x="60420" y="25844"/>
                    </a:cubicBezTo>
                    <a:cubicBezTo>
                      <a:pt x="35902" y="39845"/>
                      <a:pt x="15766" y="56009"/>
                      <a:pt x="6165" y="70525"/>
                    </a:cubicBezTo>
                    <a:cubicBezTo>
                      <a:pt x="6165" y="70525"/>
                      <a:pt x="6165" y="70535"/>
                      <a:pt x="6156" y="70535"/>
                    </a:cubicBezTo>
                    <a:cubicBezTo>
                      <a:pt x="5089" y="72154"/>
                      <a:pt x="4155" y="73735"/>
                      <a:pt x="3365" y="75297"/>
                    </a:cubicBezTo>
                    <a:cubicBezTo>
                      <a:pt x="3355" y="75307"/>
                      <a:pt x="3355" y="75316"/>
                      <a:pt x="3346" y="75326"/>
                    </a:cubicBezTo>
                    <a:cubicBezTo>
                      <a:pt x="1384" y="79203"/>
                      <a:pt x="250" y="82927"/>
                      <a:pt x="107" y="86404"/>
                    </a:cubicBezTo>
                    <a:cubicBezTo>
                      <a:pt x="107" y="86527"/>
                      <a:pt x="98" y="86661"/>
                      <a:pt x="98" y="86785"/>
                    </a:cubicBezTo>
                    <a:cubicBezTo>
                      <a:pt x="88" y="86946"/>
                      <a:pt x="88" y="87108"/>
                      <a:pt x="88" y="87270"/>
                    </a:cubicBezTo>
                    <a:lnTo>
                      <a:pt x="88" y="87299"/>
                    </a:lnTo>
                    <a:cubicBezTo>
                      <a:pt x="12" y="92509"/>
                      <a:pt x="565" y="97433"/>
                      <a:pt x="1717" y="101948"/>
                    </a:cubicBezTo>
                    <a:cubicBezTo>
                      <a:pt x="1612" y="101015"/>
                      <a:pt x="1869" y="99967"/>
                      <a:pt x="2450" y="98824"/>
                    </a:cubicBezTo>
                    <a:cubicBezTo>
                      <a:pt x="7546" y="88832"/>
                      <a:pt x="37722" y="71487"/>
                      <a:pt x="73107" y="56190"/>
                    </a:cubicBezTo>
                    <a:cubicBezTo>
                      <a:pt x="75831" y="55009"/>
                      <a:pt x="82213" y="63591"/>
                      <a:pt x="88090" y="70773"/>
                    </a:cubicBezTo>
                  </a:path>
                </a:pathLst>
              </a:custGeom>
              <a:solidFill>
                <a:srgbClr val="D54127"/>
              </a:solidFill>
              <a:ln w="9525" cap="flat">
                <a:noFill/>
                <a:prstDash val="solid"/>
                <a:miter/>
              </a:ln>
            </p:spPr>
            <p:txBody>
              <a:bodyPr rtlCol="0" anchor="ctr"/>
              <a:lstStyle/>
              <a:p>
                <a:endParaRPr lang="en-GB"/>
              </a:p>
            </p:txBody>
          </p:sp>
          <p:sp>
            <p:nvSpPr>
              <p:cNvPr id="45" name="Graphic 9">
                <a:extLst>
                  <a:ext uri="{FF2B5EF4-FFF2-40B4-BE49-F238E27FC236}">
                    <a16:creationId xmlns:a16="http://schemas.microsoft.com/office/drawing/2014/main" id="{8FC47B3E-04D2-48CA-BBE9-25E7F522D34B}"/>
                  </a:ext>
                </a:extLst>
              </p:cNvPr>
              <p:cNvSpPr/>
              <p:nvPr/>
            </p:nvSpPr>
            <p:spPr>
              <a:xfrm>
                <a:off x="7048360" y="5325942"/>
                <a:ext cx="10786" cy="23053"/>
              </a:xfrm>
              <a:custGeom>
                <a:avLst/>
                <a:gdLst>
                  <a:gd name="connsiteX0" fmla="*/ 10869 w 10786"/>
                  <a:gd name="connsiteY0" fmla="*/ 23144 h 23053"/>
                  <a:gd name="connsiteX1" fmla="*/ 7888 w 10786"/>
                  <a:gd name="connsiteY1" fmla="*/ 6684 h 23053"/>
                  <a:gd name="connsiteX2" fmla="*/ 7507 w 10786"/>
                  <a:gd name="connsiteY2" fmla="*/ 274 h 23053"/>
                  <a:gd name="connsiteX3" fmla="*/ 5497 w 10786"/>
                  <a:gd name="connsiteY3" fmla="*/ 112 h 23053"/>
                  <a:gd name="connsiteX4" fmla="*/ 725 w 10786"/>
                  <a:gd name="connsiteY4" fmla="*/ 3360 h 23053"/>
                  <a:gd name="connsiteX5" fmla="*/ 316 w 10786"/>
                  <a:gd name="connsiteY5" fmla="*/ 4389 h 23053"/>
                  <a:gd name="connsiteX6" fmla="*/ 106 w 10786"/>
                  <a:gd name="connsiteY6" fmla="*/ 6627 h 23053"/>
                  <a:gd name="connsiteX7" fmla="*/ 801 w 10786"/>
                  <a:gd name="connsiteY7" fmla="*/ 13943 h 23053"/>
                  <a:gd name="connsiteX8" fmla="*/ 10869 w 10786"/>
                  <a:gd name="connsiteY8" fmla="*/ 23144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69" y="23144"/>
                    </a:moveTo>
                    <a:cubicBezTo>
                      <a:pt x="9431" y="17762"/>
                      <a:pt x="8412" y="12247"/>
                      <a:pt x="7888" y="6684"/>
                    </a:cubicBezTo>
                    <a:cubicBezTo>
                      <a:pt x="7688" y="4513"/>
                      <a:pt x="7564" y="2379"/>
                      <a:pt x="7507" y="274"/>
                    </a:cubicBezTo>
                    <a:cubicBezTo>
                      <a:pt x="6869" y="112"/>
                      <a:pt x="6192" y="55"/>
                      <a:pt x="5497" y="112"/>
                    </a:cubicBezTo>
                    <a:cubicBezTo>
                      <a:pt x="3383" y="322"/>
                      <a:pt x="1630" y="1598"/>
                      <a:pt x="725" y="3360"/>
                    </a:cubicBezTo>
                    <a:cubicBezTo>
                      <a:pt x="563" y="3694"/>
                      <a:pt x="420" y="4037"/>
                      <a:pt x="316" y="4389"/>
                    </a:cubicBezTo>
                    <a:cubicBezTo>
                      <a:pt x="116" y="5094"/>
                      <a:pt x="39" y="5856"/>
                      <a:pt x="106" y="6627"/>
                    </a:cubicBezTo>
                    <a:lnTo>
                      <a:pt x="801" y="13943"/>
                    </a:lnTo>
                    <a:cubicBezTo>
                      <a:pt x="4849" y="18896"/>
                      <a:pt x="8659" y="23182"/>
                      <a:pt x="10869" y="23144"/>
                    </a:cubicBezTo>
                  </a:path>
                </a:pathLst>
              </a:custGeom>
              <a:solidFill>
                <a:srgbClr val="E2886F"/>
              </a:solidFill>
              <a:ln w="9525" cap="flat">
                <a:noFill/>
                <a:prstDash val="solid"/>
                <a:miter/>
              </a:ln>
            </p:spPr>
            <p:txBody>
              <a:bodyPr rtlCol="0" anchor="ctr"/>
              <a:lstStyle/>
              <a:p>
                <a:endParaRPr lang="en-GB"/>
              </a:p>
            </p:txBody>
          </p:sp>
          <p:sp>
            <p:nvSpPr>
              <p:cNvPr id="46" name="Graphic 9">
                <a:extLst>
                  <a:ext uri="{FF2B5EF4-FFF2-40B4-BE49-F238E27FC236}">
                    <a16:creationId xmlns:a16="http://schemas.microsoft.com/office/drawing/2014/main" id="{BEF59A43-8FD8-4379-8276-0197573FEE8D}"/>
                  </a:ext>
                </a:extLst>
              </p:cNvPr>
              <p:cNvSpPr/>
              <p:nvPr/>
            </p:nvSpPr>
            <p:spPr>
              <a:xfrm>
                <a:off x="7055758" y="5259227"/>
                <a:ext cx="146595" cy="89767"/>
              </a:xfrm>
              <a:custGeom>
                <a:avLst/>
                <a:gdLst>
                  <a:gd name="connsiteX0" fmla="*/ 146313 w 146595"/>
                  <a:gd name="connsiteY0" fmla="*/ 77594 h 89767"/>
                  <a:gd name="connsiteX1" fmla="*/ 146266 w 146595"/>
                  <a:gd name="connsiteY1" fmla="*/ 59668 h 89767"/>
                  <a:gd name="connsiteX2" fmla="*/ 145513 w 146595"/>
                  <a:gd name="connsiteY2" fmla="*/ 53695 h 89767"/>
                  <a:gd name="connsiteX3" fmla="*/ 112138 w 146595"/>
                  <a:gd name="connsiteY3" fmla="*/ 2337 h 89767"/>
                  <a:gd name="connsiteX4" fmla="*/ 67208 w 146595"/>
                  <a:gd name="connsiteY4" fmla="*/ 746 h 89767"/>
                  <a:gd name="connsiteX5" fmla="*/ 24184 w 146595"/>
                  <a:gd name="connsiteY5" fmla="*/ 9966 h 89767"/>
                  <a:gd name="connsiteX6" fmla="*/ 7982 w 146595"/>
                  <a:gd name="connsiteY6" fmla="*/ 30550 h 89767"/>
                  <a:gd name="connsiteX7" fmla="*/ 124 w 146595"/>
                  <a:gd name="connsiteY7" fmla="*/ 66983 h 89767"/>
                  <a:gd name="connsiteX8" fmla="*/ 505 w 146595"/>
                  <a:gd name="connsiteY8" fmla="*/ 73393 h 89767"/>
                  <a:gd name="connsiteX9" fmla="*/ 3476 w 146595"/>
                  <a:gd name="connsiteY9" fmla="*/ 89852 h 89767"/>
                  <a:gd name="connsiteX10" fmla="*/ 3991 w 146595"/>
                  <a:gd name="connsiteY10" fmla="*/ 89757 h 89767"/>
                  <a:gd name="connsiteX11" fmla="*/ 86382 w 146595"/>
                  <a:gd name="connsiteY11" fmla="*/ 35493 h 89767"/>
                  <a:gd name="connsiteX12" fmla="*/ 145380 w 146595"/>
                  <a:gd name="connsiteY12" fmla="*/ 78451 h 89767"/>
                  <a:gd name="connsiteX13" fmla="*/ 146313 w 146595"/>
                  <a:gd name="connsiteY13" fmla="*/ 77594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313" y="77594"/>
                    </a:moveTo>
                    <a:cubicBezTo>
                      <a:pt x="146828" y="71640"/>
                      <a:pt x="146828" y="65630"/>
                      <a:pt x="146266" y="59668"/>
                    </a:cubicBezTo>
                    <a:cubicBezTo>
                      <a:pt x="146075" y="57639"/>
                      <a:pt x="145818" y="55648"/>
                      <a:pt x="145513" y="53695"/>
                    </a:cubicBezTo>
                    <a:cubicBezTo>
                      <a:pt x="141732" y="30102"/>
                      <a:pt x="129235" y="12509"/>
                      <a:pt x="112138" y="2337"/>
                    </a:cubicBezTo>
                    <a:cubicBezTo>
                      <a:pt x="96498" y="136"/>
                      <a:pt x="81143" y="-569"/>
                      <a:pt x="67208" y="746"/>
                    </a:cubicBezTo>
                    <a:cubicBezTo>
                      <a:pt x="53511" y="2041"/>
                      <a:pt x="38862" y="5308"/>
                      <a:pt x="24184" y="9966"/>
                    </a:cubicBezTo>
                    <a:cubicBezTo>
                      <a:pt x="17554" y="15643"/>
                      <a:pt x="12049" y="22568"/>
                      <a:pt x="7982" y="30550"/>
                    </a:cubicBezTo>
                    <a:cubicBezTo>
                      <a:pt x="2648" y="41008"/>
                      <a:pt x="-210" y="53286"/>
                      <a:pt x="124" y="66983"/>
                    </a:cubicBezTo>
                    <a:cubicBezTo>
                      <a:pt x="171" y="69088"/>
                      <a:pt x="295" y="71221"/>
                      <a:pt x="505" y="73393"/>
                    </a:cubicBezTo>
                    <a:cubicBezTo>
                      <a:pt x="1029" y="78956"/>
                      <a:pt x="2038" y="84471"/>
                      <a:pt x="3476" y="89852"/>
                    </a:cubicBezTo>
                    <a:cubicBezTo>
                      <a:pt x="3657" y="89852"/>
                      <a:pt x="3838" y="89824"/>
                      <a:pt x="3991" y="89757"/>
                    </a:cubicBezTo>
                    <a:cubicBezTo>
                      <a:pt x="38509" y="75936"/>
                      <a:pt x="64275" y="35360"/>
                      <a:pt x="86382" y="35493"/>
                    </a:cubicBezTo>
                    <a:cubicBezTo>
                      <a:pt x="103222" y="35598"/>
                      <a:pt x="145380" y="78451"/>
                      <a:pt x="145380" y="78451"/>
                    </a:cubicBezTo>
                    <a:cubicBezTo>
                      <a:pt x="145380" y="78451"/>
                      <a:pt x="145713" y="78146"/>
                      <a:pt x="146313" y="77594"/>
                    </a:cubicBezTo>
                  </a:path>
                </a:pathLst>
              </a:custGeom>
              <a:solidFill>
                <a:srgbClr val="7F452A"/>
              </a:solidFill>
              <a:ln w="9525" cap="flat">
                <a:noFill/>
                <a:prstDash val="solid"/>
                <a:miter/>
              </a:ln>
            </p:spPr>
            <p:txBody>
              <a:bodyPr rtlCol="0" anchor="ctr"/>
              <a:lstStyle/>
              <a:p>
                <a:endParaRPr lang="en-GB"/>
              </a:p>
            </p:txBody>
          </p:sp>
          <p:sp>
            <p:nvSpPr>
              <p:cNvPr id="47" name="Graphic 9">
                <a:extLst>
                  <a:ext uri="{FF2B5EF4-FFF2-40B4-BE49-F238E27FC236}">
                    <a16:creationId xmlns:a16="http://schemas.microsoft.com/office/drawing/2014/main" id="{344C43A6-69D9-47FB-98EC-BD8DA94FB75B}"/>
                  </a:ext>
                </a:extLst>
              </p:cNvPr>
              <p:cNvSpPr/>
              <p:nvPr/>
            </p:nvSpPr>
            <p:spPr>
              <a:xfrm rot="15877238" flipV="1">
                <a:off x="7079158" y="5225771"/>
                <a:ext cx="94767" cy="146399"/>
              </a:xfrm>
              <a:custGeom>
                <a:avLst/>
                <a:gdLst>
                  <a:gd name="connsiteX0" fmla="*/ 20654 w 94767"/>
                  <a:gd name="connsiteY0" fmla="*/ 87 h 146399"/>
                  <a:gd name="connsiteX1" fmla="*/ 20454 w 94767"/>
                  <a:gd name="connsiteY1" fmla="*/ 67276 h 146399"/>
                  <a:gd name="connsiteX2" fmla="*/ 20654 w 94767"/>
                  <a:gd name="connsiteY2" fmla="*/ 146486 h 146399"/>
                  <a:gd name="connsiteX3" fmla="*/ 94863 w 94767"/>
                  <a:gd name="connsiteY3" fmla="*/ 73277 h 146399"/>
                  <a:gd name="connsiteX4" fmla="*/ 20654 w 94767"/>
                  <a:gd name="connsiteY4" fmla="*/ 87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654" y="87"/>
                    </a:moveTo>
                    <a:cubicBezTo>
                      <a:pt x="-25037" y="87"/>
                      <a:pt x="19568" y="15965"/>
                      <a:pt x="20454" y="67276"/>
                    </a:cubicBezTo>
                    <a:cubicBezTo>
                      <a:pt x="21492" y="128532"/>
                      <a:pt x="-25047" y="146496"/>
                      <a:pt x="20654" y="146486"/>
                    </a:cubicBezTo>
                    <a:cubicBezTo>
                      <a:pt x="66346" y="146496"/>
                      <a:pt x="94863" y="113711"/>
                      <a:pt x="94863" y="73277"/>
                    </a:cubicBezTo>
                    <a:cubicBezTo>
                      <a:pt x="94863" y="32853"/>
                      <a:pt x="66355" y="78"/>
                      <a:pt x="20654" y="87"/>
                    </a:cubicBezTo>
                  </a:path>
                </a:pathLst>
              </a:custGeom>
              <a:solidFill>
                <a:srgbClr val="745541"/>
              </a:solidFill>
              <a:ln w="9525" cap="flat">
                <a:noFill/>
                <a:prstDash val="solid"/>
                <a:miter/>
              </a:ln>
            </p:spPr>
            <p:txBody>
              <a:bodyPr rtlCol="0" anchor="ctr"/>
              <a:lstStyle/>
              <a:p>
                <a:endParaRPr lang="en-GB"/>
              </a:p>
            </p:txBody>
          </p:sp>
        </p:grpSp>
        <p:sp>
          <p:nvSpPr>
            <p:cNvPr id="110" name="Arrow: Right 109">
              <a:extLst>
                <a:ext uri="{FF2B5EF4-FFF2-40B4-BE49-F238E27FC236}">
                  <a16:creationId xmlns:a16="http://schemas.microsoft.com/office/drawing/2014/main" id="{E1A545BB-0FF9-43EB-9DCD-D841E9890416}"/>
                </a:ext>
              </a:extLst>
            </p:cNvPr>
            <p:cNvSpPr/>
            <p:nvPr/>
          </p:nvSpPr>
          <p:spPr>
            <a:xfrm rot="2700000">
              <a:off x="2839305" y="2379603"/>
              <a:ext cx="472133" cy="530847"/>
            </a:xfrm>
            <a:prstGeom prst="rightArrow">
              <a:avLst/>
            </a:prstGeom>
            <a:solidFill>
              <a:srgbClr val="E30313"/>
            </a:solidFill>
            <a:ln>
              <a:solidFill>
                <a:srgbClr val="221F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1" name="Group 110">
              <a:extLst>
                <a:ext uri="{FF2B5EF4-FFF2-40B4-BE49-F238E27FC236}">
                  <a16:creationId xmlns:a16="http://schemas.microsoft.com/office/drawing/2014/main" id="{AED0CDD0-74AF-4039-A8FB-0D1172FF8D14}"/>
                </a:ext>
              </a:extLst>
            </p:cNvPr>
            <p:cNvGrpSpPr/>
            <p:nvPr/>
          </p:nvGrpSpPr>
          <p:grpSpPr>
            <a:xfrm rot="18996702">
              <a:off x="2706988" y="2322431"/>
              <a:ext cx="345825" cy="203256"/>
              <a:chOff x="6961061" y="5251433"/>
              <a:chExt cx="345825" cy="203256"/>
            </a:xfrm>
          </p:grpSpPr>
          <p:sp>
            <p:nvSpPr>
              <p:cNvPr id="112" name="Graphic 9">
                <a:extLst>
                  <a:ext uri="{FF2B5EF4-FFF2-40B4-BE49-F238E27FC236}">
                    <a16:creationId xmlns:a16="http://schemas.microsoft.com/office/drawing/2014/main" id="{3C7C83C5-12A0-49CD-8657-363E6C02698A}"/>
                  </a:ext>
                </a:extLst>
              </p:cNvPr>
              <p:cNvSpPr/>
              <p:nvPr/>
            </p:nvSpPr>
            <p:spPr>
              <a:xfrm>
                <a:off x="7163903" y="5344234"/>
                <a:ext cx="53219" cy="68624"/>
              </a:xfrm>
              <a:custGeom>
                <a:avLst/>
                <a:gdLst>
                  <a:gd name="connsiteX0" fmla="*/ 18230 w 53219"/>
                  <a:gd name="connsiteY0" fmla="*/ 1012 h 68624"/>
                  <a:gd name="connsiteX1" fmla="*/ 44795 w 53219"/>
                  <a:gd name="connsiteY1" fmla="*/ 15224 h 68624"/>
                  <a:gd name="connsiteX2" fmla="*/ 52406 w 53219"/>
                  <a:gd name="connsiteY2" fmla="*/ 40332 h 68624"/>
                  <a:gd name="connsiteX3" fmla="*/ 38194 w 53219"/>
                  <a:gd name="connsiteY3" fmla="*/ 66897 h 68624"/>
                  <a:gd name="connsiteX4" fmla="*/ 35175 w 53219"/>
                  <a:gd name="connsiteY4" fmla="*/ 67811 h 68624"/>
                  <a:gd name="connsiteX5" fmla="*/ 8610 w 53219"/>
                  <a:gd name="connsiteY5" fmla="*/ 53600 h 68624"/>
                  <a:gd name="connsiteX6" fmla="*/ 1009 w 53219"/>
                  <a:gd name="connsiteY6" fmla="*/ 28492 h 68624"/>
                  <a:gd name="connsiteX7" fmla="*/ 15220 w 53219"/>
                  <a:gd name="connsiteY7" fmla="*/ 1927 h 68624"/>
                  <a:gd name="connsiteX8" fmla="*/ 18230 w 53219"/>
                  <a:gd name="connsiteY8" fmla="*/ 1012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230" y="1012"/>
                    </a:moveTo>
                    <a:cubicBezTo>
                      <a:pt x="29441" y="-2388"/>
                      <a:pt x="41395" y="4013"/>
                      <a:pt x="44795" y="15224"/>
                    </a:cubicBezTo>
                    <a:lnTo>
                      <a:pt x="52406" y="40332"/>
                    </a:lnTo>
                    <a:cubicBezTo>
                      <a:pt x="55797" y="51543"/>
                      <a:pt x="49405" y="63506"/>
                      <a:pt x="38194" y="66897"/>
                    </a:cubicBezTo>
                    <a:lnTo>
                      <a:pt x="35175" y="67811"/>
                    </a:lnTo>
                    <a:cubicBezTo>
                      <a:pt x="23964" y="71212"/>
                      <a:pt x="12001" y="64811"/>
                      <a:pt x="8610" y="53600"/>
                    </a:cubicBezTo>
                    <a:lnTo>
                      <a:pt x="1009" y="28492"/>
                    </a:lnTo>
                    <a:cubicBezTo>
                      <a:pt x="-2392" y="17272"/>
                      <a:pt x="4000" y="5318"/>
                      <a:pt x="15220" y="1927"/>
                    </a:cubicBezTo>
                    <a:lnTo>
                      <a:pt x="18230" y="1012"/>
                    </a:lnTo>
                    <a:close/>
                  </a:path>
                </a:pathLst>
              </a:custGeom>
              <a:solidFill>
                <a:srgbClr val="000000"/>
              </a:solidFill>
              <a:ln w="9525" cap="flat">
                <a:noFill/>
                <a:prstDash val="solid"/>
                <a:miter/>
              </a:ln>
            </p:spPr>
            <p:txBody>
              <a:bodyPr rtlCol="0" anchor="ctr"/>
              <a:lstStyle/>
              <a:p>
                <a:endParaRPr lang="en-GB"/>
              </a:p>
            </p:txBody>
          </p:sp>
          <p:sp>
            <p:nvSpPr>
              <p:cNvPr id="113" name="Graphic 9">
                <a:extLst>
                  <a:ext uri="{FF2B5EF4-FFF2-40B4-BE49-F238E27FC236}">
                    <a16:creationId xmlns:a16="http://schemas.microsoft.com/office/drawing/2014/main" id="{71A72A2E-09E2-4B5C-ACB2-D1C4359D1F64}"/>
                  </a:ext>
                </a:extLst>
              </p:cNvPr>
              <p:cNvSpPr/>
              <p:nvPr/>
            </p:nvSpPr>
            <p:spPr>
              <a:xfrm>
                <a:off x="7034454" y="5347489"/>
                <a:ext cx="53020" cy="68661"/>
              </a:xfrm>
              <a:custGeom>
                <a:avLst/>
                <a:gdLst>
                  <a:gd name="connsiteX0" fmla="*/ 37807 w 53020"/>
                  <a:gd name="connsiteY0" fmla="*/ 1853 h 68661"/>
                  <a:gd name="connsiteX1" fmla="*/ 52247 w 53020"/>
                  <a:gd name="connsiteY1" fmla="*/ 28304 h 68661"/>
                  <a:gd name="connsiteX2" fmla="*/ 44846 w 53020"/>
                  <a:gd name="connsiteY2" fmla="*/ 53459 h 68661"/>
                  <a:gd name="connsiteX3" fmla="*/ 18395 w 53020"/>
                  <a:gd name="connsiteY3" fmla="*/ 67899 h 68661"/>
                  <a:gd name="connsiteX4" fmla="*/ 15385 w 53020"/>
                  <a:gd name="connsiteY4" fmla="*/ 67014 h 68661"/>
                  <a:gd name="connsiteX5" fmla="*/ 945 w 53020"/>
                  <a:gd name="connsiteY5" fmla="*/ 40572 h 68661"/>
                  <a:gd name="connsiteX6" fmla="*/ 8336 w 53020"/>
                  <a:gd name="connsiteY6" fmla="*/ 15398 h 68661"/>
                  <a:gd name="connsiteX7" fmla="*/ 34787 w 53020"/>
                  <a:gd name="connsiteY7" fmla="*/ 958 h 68661"/>
                  <a:gd name="connsiteX8" fmla="*/ 37807 w 53020"/>
                  <a:gd name="connsiteY8" fmla="*/ 1853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807" y="1853"/>
                    </a:moveTo>
                    <a:cubicBezTo>
                      <a:pt x="49046" y="5158"/>
                      <a:pt x="55542" y="17055"/>
                      <a:pt x="52247" y="28304"/>
                    </a:cubicBezTo>
                    <a:lnTo>
                      <a:pt x="44846" y="53459"/>
                    </a:lnTo>
                    <a:cubicBezTo>
                      <a:pt x="41540" y="64708"/>
                      <a:pt x="29644" y="71205"/>
                      <a:pt x="18395" y="67899"/>
                    </a:cubicBezTo>
                    <a:lnTo>
                      <a:pt x="15385" y="67014"/>
                    </a:lnTo>
                    <a:cubicBezTo>
                      <a:pt x="4145" y="63708"/>
                      <a:pt x="-2360" y="51812"/>
                      <a:pt x="945" y="40572"/>
                    </a:cubicBezTo>
                    <a:lnTo>
                      <a:pt x="8336" y="15398"/>
                    </a:lnTo>
                    <a:cubicBezTo>
                      <a:pt x="11641" y="4158"/>
                      <a:pt x="23548" y="-2338"/>
                      <a:pt x="34787" y="958"/>
                    </a:cubicBezTo>
                    <a:lnTo>
                      <a:pt x="37807" y="1853"/>
                    </a:lnTo>
                    <a:close/>
                  </a:path>
                </a:pathLst>
              </a:custGeom>
              <a:solidFill>
                <a:srgbClr val="000000"/>
              </a:solidFill>
              <a:ln w="9525" cap="flat">
                <a:noFill/>
                <a:prstDash val="solid"/>
                <a:miter/>
              </a:ln>
            </p:spPr>
            <p:txBody>
              <a:bodyPr rtlCol="0" anchor="ctr"/>
              <a:lstStyle/>
              <a:p>
                <a:endParaRPr lang="en-GB"/>
              </a:p>
            </p:txBody>
          </p:sp>
          <p:sp>
            <p:nvSpPr>
              <p:cNvPr id="114" name="Graphic 9">
                <a:extLst>
                  <a:ext uri="{FF2B5EF4-FFF2-40B4-BE49-F238E27FC236}">
                    <a16:creationId xmlns:a16="http://schemas.microsoft.com/office/drawing/2014/main" id="{EDB37D3B-286C-46C7-9298-3ABDCDC3A81E}"/>
                  </a:ext>
                </a:extLst>
              </p:cNvPr>
              <p:cNvSpPr/>
              <p:nvPr/>
            </p:nvSpPr>
            <p:spPr>
              <a:xfrm rot="1087445" flipV="1">
                <a:off x="6961689" y="5386617"/>
                <a:ext cx="51073" cy="51073"/>
              </a:xfrm>
              <a:custGeom>
                <a:avLst/>
                <a:gdLst>
                  <a:gd name="connsiteX0" fmla="*/ 25611 w 51073"/>
                  <a:gd name="connsiteY0" fmla="*/ 97 h 51073"/>
                  <a:gd name="connsiteX1" fmla="*/ 51147 w 51073"/>
                  <a:gd name="connsiteY1" fmla="*/ 25634 h 51073"/>
                  <a:gd name="connsiteX2" fmla="*/ 25611 w 51073"/>
                  <a:gd name="connsiteY2" fmla="*/ 51170 h 51073"/>
                  <a:gd name="connsiteX3" fmla="*/ 74 w 51073"/>
                  <a:gd name="connsiteY3" fmla="*/ 25634 h 51073"/>
                  <a:gd name="connsiteX4" fmla="*/ 25611 w 51073"/>
                  <a:gd name="connsiteY4" fmla="*/ 97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611" y="97"/>
                    </a:moveTo>
                    <a:cubicBezTo>
                      <a:pt x="39708" y="107"/>
                      <a:pt x="51147" y="11527"/>
                      <a:pt x="51147" y="25634"/>
                    </a:cubicBezTo>
                    <a:cubicBezTo>
                      <a:pt x="51157" y="39740"/>
                      <a:pt x="39717" y="51170"/>
                      <a:pt x="25611" y="51170"/>
                    </a:cubicBezTo>
                    <a:cubicBezTo>
                      <a:pt x="11514" y="51170"/>
                      <a:pt x="84" y="39740"/>
                      <a:pt x="74" y="25634"/>
                    </a:cubicBezTo>
                    <a:cubicBezTo>
                      <a:pt x="74" y="11527"/>
                      <a:pt x="11514" y="97"/>
                      <a:pt x="25611" y="97"/>
                    </a:cubicBezTo>
                  </a:path>
                </a:pathLst>
              </a:custGeom>
              <a:solidFill>
                <a:srgbClr val="FCD1B9"/>
              </a:solidFill>
              <a:ln w="9525" cap="flat">
                <a:noFill/>
                <a:prstDash val="solid"/>
                <a:miter/>
              </a:ln>
            </p:spPr>
            <p:txBody>
              <a:bodyPr rtlCol="0" anchor="ctr"/>
              <a:lstStyle/>
              <a:p>
                <a:endParaRPr lang="en-GB"/>
              </a:p>
            </p:txBody>
          </p:sp>
          <p:sp>
            <p:nvSpPr>
              <p:cNvPr id="115" name="Graphic 9">
                <a:extLst>
                  <a:ext uri="{FF2B5EF4-FFF2-40B4-BE49-F238E27FC236}">
                    <a16:creationId xmlns:a16="http://schemas.microsoft.com/office/drawing/2014/main" id="{3E50B659-65B6-4FA4-B236-4A8897ACEE67}"/>
                  </a:ext>
                </a:extLst>
              </p:cNvPr>
              <p:cNvSpPr/>
              <p:nvPr/>
            </p:nvSpPr>
            <p:spPr>
              <a:xfrm>
                <a:off x="6962847" y="5345690"/>
                <a:ext cx="39843" cy="70112"/>
              </a:xfrm>
              <a:custGeom>
                <a:avLst/>
                <a:gdLst>
                  <a:gd name="connsiteX0" fmla="*/ 2084 w 39843"/>
                  <a:gd name="connsiteY0" fmla="*/ 10233 h 70112"/>
                  <a:gd name="connsiteX1" fmla="*/ 17047 w 39843"/>
                  <a:gd name="connsiteY1" fmla="*/ 165 h 70112"/>
                  <a:gd name="connsiteX2" fmla="*/ 37069 w 39843"/>
                  <a:gd name="connsiteY2" fmla="*/ 17072 h 70112"/>
                  <a:gd name="connsiteX3" fmla="*/ 39850 w 39843"/>
                  <a:gd name="connsiteY3" fmla="*/ 50124 h 70112"/>
                  <a:gd name="connsiteX4" fmla="*/ 22943 w 39843"/>
                  <a:gd name="connsiteY4" fmla="*/ 70145 h 70112"/>
                  <a:gd name="connsiteX5" fmla="*/ 2922 w 39843"/>
                  <a:gd name="connsiteY5" fmla="*/ 53229 h 70112"/>
                  <a:gd name="connsiteX6" fmla="*/ 140 w 39843"/>
                  <a:gd name="connsiteY6" fmla="*/ 20177 h 70112"/>
                  <a:gd name="connsiteX7" fmla="*/ 2084 w 39843"/>
                  <a:gd name="connsiteY7" fmla="*/ 10233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84" y="10233"/>
                    </a:moveTo>
                    <a:cubicBezTo>
                      <a:pt x="4903" y="4709"/>
                      <a:pt x="10418" y="718"/>
                      <a:pt x="17047" y="165"/>
                    </a:cubicBezTo>
                    <a:cubicBezTo>
                      <a:pt x="27239" y="-692"/>
                      <a:pt x="36212" y="6871"/>
                      <a:pt x="37069" y="17072"/>
                    </a:cubicBezTo>
                    <a:lnTo>
                      <a:pt x="39850" y="50124"/>
                    </a:lnTo>
                    <a:cubicBezTo>
                      <a:pt x="40707" y="60325"/>
                      <a:pt x="33135" y="69279"/>
                      <a:pt x="22943" y="70145"/>
                    </a:cubicBezTo>
                    <a:cubicBezTo>
                      <a:pt x="12742" y="71003"/>
                      <a:pt x="3779" y="63430"/>
                      <a:pt x="2922" y="53229"/>
                    </a:cubicBezTo>
                    <a:lnTo>
                      <a:pt x="140" y="20177"/>
                    </a:lnTo>
                    <a:cubicBezTo>
                      <a:pt x="-164" y="16615"/>
                      <a:pt x="569" y="13205"/>
                      <a:pt x="2084" y="10233"/>
                    </a:cubicBezTo>
                  </a:path>
                </a:pathLst>
              </a:custGeom>
              <a:solidFill>
                <a:srgbClr val="FCD1B9"/>
              </a:solidFill>
              <a:ln w="9525" cap="flat">
                <a:noFill/>
                <a:prstDash val="solid"/>
                <a:miter/>
              </a:ln>
            </p:spPr>
            <p:txBody>
              <a:bodyPr rtlCol="0" anchor="ctr"/>
              <a:lstStyle/>
              <a:p>
                <a:endParaRPr lang="en-GB"/>
              </a:p>
            </p:txBody>
          </p:sp>
          <p:sp>
            <p:nvSpPr>
              <p:cNvPr id="116" name="Graphic 9">
                <a:extLst>
                  <a:ext uri="{FF2B5EF4-FFF2-40B4-BE49-F238E27FC236}">
                    <a16:creationId xmlns:a16="http://schemas.microsoft.com/office/drawing/2014/main" id="{4C37397B-88EE-46DE-87A5-93B21E897B2B}"/>
                  </a:ext>
                </a:extLst>
              </p:cNvPr>
              <p:cNvSpPr/>
              <p:nvPr/>
            </p:nvSpPr>
            <p:spPr>
              <a:xfrm>
                <a:off x="7226362" y="5340000"/>
                <a:ext cx="70287" cy="114689"/>
              </a:xfrm>
              <a:custGeom>
                <a:avLst/>
                <a:gdLst>
                  <a:gd name="connsiteX0" fmla="*/ 2125 w 70287"/>
                  <a:gd name="connsiteY0" fmla="*/ 63633 h 114689"/>
                  <a:gd name="connsiteX1" fmla="*/ 13278 w 70287"/>
                  <a:gd name="connsiteY1" fmla="*/ 54308 h 114689"/>
                  <a:gd name="connsiteX2" fmla="*/ 23823 w 70287"/>
                  <a:gd name="connsiteY2" fmla="*/ 54260 h 114689"/>
                  <a:gd name="connsiteX3" fmla="*/ 33881 w 70287"/>
                  <a:gd name="connsiteY3" fmla="*/ 14131 h 114689"/>
                  <a:gd name="connsiteX4" fmla="*/ 56351 w 70287"/>
                  <a:gd name="connsiteY4" fmla="*/ 653 h 114689"/>
                  <a:gd name="connsiteX5" fmla="*/ 69828 w 70287"/>
                  <a:gd name="connsiteY5" fmla="*/ 23132 h 114689"/>
                  <a:gd name="connsiteX6" fmla="*/ 53074 w 70287"/>
                  <a:gd name="connsiteY6" fmla="*/ 89988 h 114689"/>
                  <a:gd name="connsiteX7" fmla="*/ 29157 w 70287"/>
                  <a:gd name="connsiteY7" fmla="*/ 114782 h 114689"/>
                  <a:gd name="connsiteX8" fmla="*/ 6316 w 70287"/>
                  <a:gd name="connsiteY8" fmla="*/ 95360 h 114689"/>
                  <a:gd name="connsiteX9" fmla="*/ 896 w 70287"/>
                  <a:gd name="connsiteY9" fmla="*/ 77396 h 114689"/>
                  <a:gd name="connsiteX10" fmla="*/ 2125 w 70287"/>
                  <a:gd name="connsiteY10" fmla="*/ 63633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125" y="63633"/>
                    </a:moveTo>
                    <a:cubicBezTo>
                      <a:pt x="4335" y="59289"/>
                      <a:pt x="8249" y="55822"/>
                      <a:pt x="13278" y="54308"/>
                    </a:cubicBezTo>
                    <a:cubicBezTo>
                      <a:pt x="16850" y="53222"/>
                      <a:pt x="20498" y="53279"/>
                      <a:pt x="23823" y="54260"/>
                    </a:cubicBezTo>
                    <a:lnTo>
                      <a:pt x="33881" y="14131"/>
                    </a:lnTo>
                    <a:cubicBezTo>
                      <a:pt x="36358" y="4206"/>
                      <a:pt x="46425" y="-1823"/>
                      <a:pt x="56351" y="653"/>
                    </a:cubicBezTo>
                    <a:cubicBezTo>
                      <a:pt x="66276" y="3149"/>
                      <a:pt x="72314" y="13207"/>
                      <a:pt x="69828" y="23132"/>
                    </a:cubicBezTo>
                    <a:lnTo>
                      <a:pt x="53074" y="89988"/>
                    </a:lnTo>
                    <a:cubicBezTo>
                      <a:pt x="48035" y="110134"/>
                      <a:pt x="37281" y="114591"/>
                      <a:pt x="29157" y="114782"/>
                    </a:cubicBezTo>
                    <a:cubicBezTo>
                      <a:pt x="25204" y="114877"/>
                      <a:pt x="11869" y="113753"/>
                      <a:pt x="6316" y="95360"/>
                    </a:cubicBezTo>
                    <a:lnTo>
                      <a:pt x="896" y="77396"/>
                    </a:lnTo>
                    <a:cubicBezTo>
                      <a:pt x="-542" y="72634"/>
                      <a:pt x="29" y="67738"/>
                      <a:pt x="2125" y="63633"/>
                    </a:cubicBezTo>
                  </a:path>
                </a:pathLst>
              </a:custGeom>
              <a:solidFill>
                <a:srgbClr val="FCD1B9"/>
              </a:solidFill>
              <a:ln w="9525" cap="flat">
                <a:noFill/>
                <a:prstDash val="solid"/>
                <a:miter/>
              </a:ln>
            </p:spPr>
            <p:txBody>
              <a:bodyPr rtlCol="0" anchor="ctr"/>
              <a:lstStyle/>
              <a:p>
                <a:endParaRPr lang="en-GB"/>
              </a:p>
            </p:txBody>
          </p:sp>
          <p:sp>
            <p:nvSpPr>
              <p:cNvPr id="117" name="Graphic 9">
                <a:extLst>
                  <a:ext uri="{FF2B5EF4-FFF2-40B4-BE49-F238E27FC236}">
                    <a16:creationId xmlns:a16="http://schemas.microsoft.com/office/drawing/2014/main" id="{9A60D635-728D-4578-BFB4-F896277BDBCA}"/>
                  </a:ext>
                </a:extLst>
              </p:cNvPr>
              <p:cNvSpPr/>
              <p:nvPr/>
            </p:nvSpPr>
            <p:spPr>
              <a:xfrm>
                <a:off x="7246512" y="5300591"/>
                <a:ext cx="58909" cy="95371"/>
              </a:xfrm>
              <a:custGeom>
                <a:avLst/>
                <a:gdLst>
                  <a:gd name="connsiteX0" fmla="*/ 17535 w 58909"/>
                  <a:gd name="connsiteY0" fmla="*/ 25914 h 95371"/>
                  <a:gd name="connsiteX1" fmla="*/ 13049 w 58909"/>
                  <a:gd name="connsiteY1" fmla="*/ 26391 h 95371"/>
                  <a:gd name="connsiteX2" fmla="*/ 8553 w 58909"/>
                  <a:gd name="connsiteY2" fmla="*/ 26924 h 95371"/>
                  <a:gd name="connsiteX3" fmla="*/ 219 w 58909"/>
                  <a:gd name="connsiteY3" fmla="*/ 75378 h 95371"/>
                  <a:gd name="connsiteX4" fmla="*/ 27927 w 58909"/>
                  <a:gd name="connsiteY4" fmla="*/ 94761 h 95371"/>
                  <a:gd name="connsiteX5" fmla="*/ 50063 w 58909"/>
                  <a:gd name="connsiteY5" fmla="*/ 83064 h 95371"/>
                  <a:gd name="connsiteX6" fmla="*/ 58874 w 58909"/>
                  <a:gd name="connsiteY6" fmla="*/ 36954 h 95371"/>
                  <a:gd name="connsiteX7" fmla="*/ 33385 w 58909"/>
                  <a:gd name="connsiteY7" fmla="*/ 1007 h 95371"/>
                  <a:gd name="connsiteX8" fmla="*/ 17535 w 58909"/>
                  <a:gd name="connsiteY8" fmla="*/ 25914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535" y="25914"/>
                    </a:moveTo>
                    <a:cubicBezTo>
                      <a:pt x="17364" y="26448"/>
                      <a:pt x="15202" y="26419"/>
                      <a:pt x="13049" y="26391"/>
                    </a:cubicBezTo>
                    <a:cubicBezTo>
                      <a:pt x="10839" y="26353"/>
                      <a:pt x="8639" y="26334"/>
                      <a:pt x="8553" y="26924"/>
                    </a:cubicBezTo>
                    <a:lnTo>
                      <a:pt x="219" y="75378"/>
                    </a:lnTo>
                    <a:cubicBezTo>
                      <a:pt x="-1505" y="86760"/>
                      <a:pt x="16545" y="93047"/>
                      <a:pt x="27927" y="94761"/>
                    </a:cubicBezTo>
                    <a:cubicBezTo>
                      <a:pt x="39310" y="96476"/>
                      <a:pt x="46148" y="95933"/>
                      <a:pt x="50063" y="83064"/>
                    </a:cubicBezTo>
                    <a:lnTo>
                      <a:pt x="58874" y="36954"/>
                    </a:lnTo>
                    <a:cubicBezTo>
                      <a:pt x="60474" y="21314"/>
                      <a:pt x="48082" y="10284"/>
                      <a:pt x="33385" y="1007"/>
                    </a:cubicBezTo>
                    <a:cubicBezTo>
                      <a:pt x="24651" y="-4508"/>
                      <a:pt x="20650" y="16409"/>
                      <a:pt x="17535" y="25914"/>
                    </a:cubicBezTo>
                  </a:path>
                </a:pathLst>
              </a:custGeom>
              <a:solidFill>
                <a:srgbClr val="F16143"/>
              </a:solidFill>
              <a:ln w="9525" cap="flat">
                <a:noFill/>
                <a:prstDash val="solid"/>
                <a:miter/>
              </a:ln>
            </p:spPr>
            <p:txBody>
              <a:bodyPr rtlCol="0" anchor="ctr"/>
              <a:lstStyle/>
              <a:p>
                <a:endParaRPr lang="en-GB"/>
              </a:p>
            </p:txBody>
          </p:sp>
          <p:sp>
            <p:nvSpPr>
              <p:cNvPr id="118" name="Graphic 9">
                <a:extLst>
                  <a:ext uri="{FF2B5EF4-FFF2-40B4-BE49-F238E27FC236}">
                    <a16:creationId xmlns:a16="http://schemas.microsoft.com/office/drawing/2014/main" id="{31F6F27F-21D3-4CC8-BD35-0BBC621F002D}"/>
                  </a:ext>
                </a:extLst>
              </p:cNvPr>
              <p:cNvSpPr/>
              <p:nvPr/>
            </p:nvSpPr>
            <p:spPr>
              <a:xfrm>
                <a:off x="6961061" y="5259229"/>
                <a:ext cx="336388" cy="138693"/>
              </a:xfrm>
              <a:custGeom>
                <a:avLst/>
                <a:gdLst>
                  <a:gd name="connsiteX0" fmla="*/ 299157 w 336388"/>
                  <a:gd name="connsiteY0" fmla="*/ 111931 h 138693"/>
                  <a:gd name="connsiteX1" fmla="*/ 172379 w 336388"/>
                  <a:gd name="connsiteY1" fmla="*/ 107321 h 138693"/>
                  <a:gd name="connsiteX2" fmla="*/ 55621 w 336388"/>
                  <a:gd name="connsiteY2" fmla="*/ 136934 h 138693"/>
                  <a:gd name="connsiteX3" fmla="*/ 119 w 336388"/>
                  <a:gd name="connsiteY3" fmla="*/ 96663 h 138693"/>
                  <a:gd name="connsiteX4" fmla="*/ 161920 w 336388"/>
                  <a:gd name="connsiteY4" fmla="*/ 746 h 138693"/>
                  <a:gd name="connsiteX5" fmla="*/ 336114 w 336388"/>
                  <a:gd name="connsiteY5" fmla="*/ 65011 h 138693"/>
                  <a:gd name="connsiteX6" fmla="*/ 299157 w 336388"/>
                  <a:gd name="connsiteY6" fmla="*/ 111931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157" y="111931"/>
                    </a:moveTo>
                    <a:lnTo>
                      <a:pt x="172379" y="107321"/>
                    </a:lnTo>
                    <a:lnTo>
                      <a:pt x="55621" y="136934"/>
                    </a:lnTo>
                    <a:cubicBezTo>
                      <a:pt x="16731" y="145116"/>
                      <a:pt x="-490" y="125085"/>
                      <a:pt x="119" y="96663"/>
                    </a:cubicBezTo>
                    <a:cubicBezTo>
                      <a:pt x="853" y="63163"/>
                      <a:pt x="93331" y="7204"/>
                      <a:pt x="161920" y="746"/>
                    </a:cubicBezTo>
                    <a:cubicBezTo>
                      <a:pt x="230519" y="-5712"/>
                      <a:pt x="333447" y="36703"/>
                      <a:pt x="336114" y="65011"/>
                    </a:cubicBezTo>
                    <a:cubicBezTo>
                      <a:pt x="338781" y="93319"/>
                      <a:pt x="327465" y="109264"/>
                      <a:pt x="299157" y="111931"/>
                    </a:cubicBezTo>
                  </a:path>
                </a:pathLst>
              </a:custGeom>
              <a:solidFill>
                <a:srgbClr val="F16143"/>
              </a:solidFill>
              <a:ln w="9525" cap="flat">
                <a:noFill/>
                <a:prstDash val="solid"/>
                <a:miter/>
              </a:ln>
            </p:spPr>
            <p:txBody>
              <a:bodyPr rtlCol="0" anchor="ctr"/>
              <a:lstStyle/>
              <a:p>
                <a:endParaRPr lang="en-GB"/>
              </a:p>
            </p:txBody>
          </p:sp>
          <p:sp>
            <p:nvSpPr>
              <p:cNvPr id="119" name="Graphic 9">
                <a:extLst>
                  <a:ext uri="{FF2B5EF4-FFF2-40B4-BE49-F238E27FC236}">
                    <a16:creationId xmlns:a16="http://schemas.microsoft.com/office/drawing/2014/main" id="{7FC95CA6-AB5F-4EAF-AAEA-F6196912A7DB}"/>
                  </a:ext>
                </a:extLst>
              </p:cNvPr>
              <p:cNvSpPr/>
              <p:nvPr/>
            </p:nvSpPr>
            <p:spPr>
              <a:xfrm>
                <a:off x="7048360" y="5267860"/>
                <a:ext cx="164936" cy="180501"/>
              </a:xfrm>
              <a:custGeom>
                <a:avLst/>
                <a:gdLst>
                  <a:gd name="connsiteX0" fmla="*/ 92316 w 164936"/>
                  <a:gd name="connsiteY0" fmla="*/ 180517 h 180501"/>
                  <a:gd name="connsiteX1" fmla="*/ 106175 w 164936"/>
                  <a:gd name="connsiteY1" fmla="*/ 163781 h 180501"/>
                  <a:gd name="connsiteX2" fmla="*/ 105956 w 164936"/>
                  <a:gd name="connsiteY2" fmla="*/ 161524 h 180501"/>
                  <a:gd name="connsiteX3" fmla="*/ 155277 w 164936"/>
                  <a:gd name="connsiteY3" fmla="*/ 84562 h 180501"/>
                  <a:gd name="connsiteX4" fmla="*/ 159620 w 164936"/>
                  <a:gd name="connsiteY4" fmla="*/ 85886 h 180501"/>
                  <a:gd name="connsiteX5" fmla="*/ 165002 w 164936"/>
                  <a:gd name="connsiteY5" fmla="*/ 79380 h 180501"/>
                  <a:gd name="connsiteX6" fmla="*/ 162182 w 164936"/>
                  <a:gd name="connsiteY6" fmla="*/ 49434 h 180501"/>
                  <a:gd name="connsiteX7" fmla="*/ 155677 w 164936"/>
                  <a:gd name="connsiteY7" fmla="*/ 44042 h 180501"/>
                  <a:gd name="connsiteX8" fmla="*/ 150876 w 164936"/>
                  <a:gd name="connsiteY8" fmla="*/ 47490 h 180501"/>
                  <a:gd name="connsiteX9" fmla="*/ 75381 w 164936"/>
                  <a:gd name="connsiteY9" fmla="*/ 456 h 180501"/>
                  <a:gd name="connsiteX10" fmla="*/ 10125 w 164936"/>
                  <a:gd name="connsiteY10" fmla="*/ 59778 h 180501"/>
                  <a:gd name="connsiteX11" fmla="*/ 5506 w 164936"/>
                  <a:gd name="connsiteY11" fmla="*/ 58187 h 180501"/>
                  <a:gd name="connsiteX12" fmla="*/ 334 w 164936"/>
                  <a:gd name="connsiteY12" fmla="*/ 62464 h 180501"/>
                  <a:gd name="connsiteX13" fmla="*/ 114 w 164936"/>
                  <a:gd name="connsiteY13" fmla="*/ 64693 h 180501"/>
                  <a:gd name="connsiteX14" fmla="*/ 2934 w 164936"/>
                  <a:gd name="connsiteY14" fmla="*/ 94639 h 180501"/>
                  <a:gd name="connsiteX15" fmla="*/ 9439 w 164936"/>
                  <a:gd name="connsiteY15" fmla="*/ 100030 h 180501"/>
                  <a:gd name="connsiteX16" fmla="*/ 12754 w 164936"/>
                  <a:gd name="connsiteY16" fmla="*/ 98621 h 180501"/>
                  <a:gd name="connsiteX17" fmla="*/ 75371 w 164936"/>
                  <a:gd name="connsiteY17" fmla="*/ 164429 h 180501"/>
                  <a:gd name="connsiteX18" fmla="*/ 75581 w 164936"/>
                  <a:gd name="connsiteY18" fmla="*/ 166658 h 180501"/>
                  <a:gd name="connsiteX19" fmla="*/ 92316 w 164936"/>
                  <a:gd name="connsiteY19" fmla="*/ 18051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316" y="180517"/>
                    </a:moveTo>
                    <a:cubicBezTo>
                      <a:pt x="100765" y="179726"/>
                      <a:pt x="106975" y="172220"/>
                      <a:pt x="106175" y="163781"/>
                    </a:cubicBezTo>
                    <a:lnTo>
                      <a:pt x="105956" y="161524"/>
                    </a:lnTo>
                    <a:cubicBezTo>
                      <a:pt x="133360" y="150627"/>
                      <a:pt x="152629" y="118433"/>
                      <a:pt x="155277" y="84562"/>
                    </a:cubicBezTo>
                    <a:cubicBezTo>
                      <a:pt x="156448" y="85524"/>
                      <a:pt x="157982" y="86038"/>
                      <a:pt x="159620" y="85886"/>
                    </a:cubicBezTo>
                    <a:cubicBezTo>
                      <a:pt x="162887" y="85571"/>
                      <a:pt x="165307" y="82666"/>
                      <a:pt x="165002" y="79380"/>
                    </a:cubicBezTo>
                    <a:lnTo>
                      <a:pt x="162182" y="49434"/>
                    </a:lnTo>
                    <a:cubicBezTo>
                      <a:pt x="161868" y="46147"/>
                      <a:pt x="158963" y="43728"/>
                      <a:pt x="155677" y="44042"/>
                    </a:cubicBezTo>
                    <a:cubicBezTo>
                      <a:pt x="153486" y="44252"/>
                      <a:pt x="151743" y="45643"/>
                      <a:pt x="150876" y="47490"/>
                    </a:cubicBezTo>
                    <a:cubicBezTo>
                      <a:pt x="139570" y="14763"/>
                      <a:pt x="109261" y="-2735"/>
                      <a:pt x="75381" y="456"/>
                    </a:cubicBezTo>
                    <a:cubicBezTo>
                      <a:pt x="41824" y="3618"/>
                      <a:pt x="15497" y="26059"/>
                      <a:pt x="10125" y="59778"/>
                    </a:cubicBezTo>
                    <a:cubicBezTo>
                      <a:pt x="8925" y="58654"/>
                      <a:pt x="7268" y="58016"/>
                      <a:pt x="5506" y="58187"/>
                    </a:cubicBezTo>
                    <a:cubicBezTo>
                      <a:pt x="3001" y="58425"/>
                      <a:pt x="1000" y="60178"/>
                      <a:pt x="334" y="62464"/>
                    </a:cubicBezTo>
                    <a:cubicBezTo>
                      <a:pt x="124" y="63169"/>
                      <a:pt x="48" y="63921"/>
                      <a:pt x="114" y="64693"/>
                    </a:cubicBezTo>
                    <a:lnTo>
                      <a:pt x="2934" y="94639"/>
                    </a:lnTo>
                    <a:cubicBezTo>
                      <a:pt x="3248" y="97925"/>
                      <a:pt x="6153" y="100335"/>
                      <a:pt x="9439" y="100030"/>
                    </a:cubicBezTo>
                    <a:cubicBezTo>
                      <a:pt x="10716" y="99907"/>
                      <a:pt x="11849" y="99383"/>
                      <a:pt x="12754" y="98621"/>
                    </a:cubicBezTo>
                    <a:cubicBezTo>
                      <a:pt x="21812" y="131139"/>
                      <a:pt x="46606" y="158876"/>
                      <a:pt x="75371" y="164429"/>
                    </a:cubicBezTo>
                    <a:lnTo>
                      <a:pt x="75581" y="166658"/>
                    </a:lnTo>
                    <a:cubicBezTo>
                      <a:pt x="76372" y="175106"/>
                      <a:pt x="83868" y="181317"/>
                      <a:pt x="92316" y="180517"/>
                    </a:cubicBezTo>
                  </a:path>
                </a:pathLst>
              </a:custGeom>
              <a:solidFill>
                <a:srgbClr val="FCD1B9"/>
              </a:solidFill>
              <a:ln w="9525" cap="flat">
                <a:noFill/>
                <a:prstDash val="solid"/>
                <a:miter/>
              </a:ln>
            </p:spPr>
            <p:txBody>
              <a:bodyPr rtlCol="0" anchor="ctr"/>
              <a:lstStyle/>
              <a:p>
                <a:endParaRPr lang="en-GB"/>
              </a:p>
            </p:txBody>
          </p:sp>
          <p:sp>
            <p:nvSpPr>
              <p:cNvPr id="120" name="Graphic 9">
                <a:extLst>
                  <a:ext uri="{FF2B5EF4-FFF2-40B4-BE49-F238E27FC236}">
                    <a16:creationId xmlns:a16="http://schemas.microsoft.com/office/drawing/2014/main" id="{429AEFFD-94CB-4C57-B1B5-D146EF535290}"/>
                  </a:ext>
                </a:extLst>
              </p:cNvPr>
              <p:cNvSpPr/>
              <p:nvPr/>
            </p:nvSpPr>
            <p:spPr>
              <a:xfrm rot="15877238" flipV="1">
                <a:off x="7047108" y="5260972"/>
                <a:ext cx="165477" cy="146399"/>
              </a:xfrm>
              <a:custGeom>
                <a:avLst/>
                <a:gdLst>
                  <a:gd name="connsiteX0" fmla="*/ 91376 w 165477"/>
                  <a:gd name="connsiteY0" fmla="*/ 93 h 146399"/>
                  <a:gd name="connsiteX1" fmla="*/ 98 w 165477"/>
                  <a:gd name="connsiteY1" fmla="*/ 73302 h 146399"/>
                  <a:gd name="connsiteX2" fmla="*/ 91376 w 165477"/>
                  <a:gd name="connsiteY2" fmla="*/ 146493 h 146399"/>
                  <a:gd name="connsiteX3" fmla="*/ 165575 w 165477"/>
                  <a:gd name="connsiteY3" fmla="*/ 73283 h 146399"/>
                  <a:gd name="connsiteX4" fmla="*/ 91376 w 165477"/>
                  <a:gd name="connsiteY4" fmla="*/ 93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76" y="93"/>
                    </a:moveTo>
                    <a:cubicBezTo>
                      <a:pt x="45675" y="84"/>
                      <a:pt x="88" y="32869"/>
                      <a:pt x="98" y="73302"/>
                    </a:cubicBezTo>
                    <a:cubicBezTo>
                      <a:pt x="98" y="113726"/>
                      <a:pt x="45675" y="146502"/>
                      <a:pt x="91376" y="146493"/>
                    </a:cubicBezTo>
                    <a:cubicBezTo>
                      <a:pt x="137067" y="146493"/>
                      <a:pt x="165575" y="113717"/>
                      <a:pt x="165575" y="73283"/>
                    </a:cubicBezTo>
                    <a:cubicBezTo>
                      <a:pt x="165575" y="32859"/>
                      <a:pt x="137077" y="84"/>
                      <a:pt x="91376" y="93"/>
                    </a:cubicBezTo>
                  </a:path>
                </a:pathLst>
              </a:custGeom>
              <a:solidFill>
                <a:srgbClr val="926D4B"/>
              </a:solidFill>
              <a:ln w="9525" cap="flat">
                <a:noFill/>
                <a:prstDash val="solid"/>
                <a:miter/>
              </a:ln>
            </p:spPr>
            <p:txBody>
              <a:bodyPr rtlCol="0" anchor="ctr"/>
              <a:lstStyle/>
              <a:p>
                <a:endParaRPr lang="en-GB"/>
              </a:p>
            </p:txBody>
          </p:sp>
          <p:sp>
            <p:nvSpPr>
              <p:cNvPr id="121" name="Graphic 9">
                <a:extLst>
                  <a:ext uri="{FF2B5EF4-FFF2-40B4-BE49-F238E27FC236}">
                    <a16:creationId xmlns:a16="http://schemas.microsoft.com/office/drawing/2014/main" id="{7CDC0047-F0F5-4045-9FB5-F82243C556C6}"/>
                  </a:ext>
                </a:extLst>
              </p:cNvPr>
              <p:cNvSpPr/>
              <p:nvPr/>
            </p:nvSpPr>
            <p:spPr>
              <a:xfrm rot="16849637" flipV="1">
                <a:off x="7267405" y="5311746"/>
                <a:ext cx="47167" cy="31794"/>
              </a:xfrm>
              <a:custGeom>
                <a:avLst/>
                <a:gdLst>
                  <a:gd name="connsiteX0" fmla="*/ 108 w 47167"/>
                  <a:gd name="connsiteY0" fmla="*/ 88 h 31794"/>
                  <a:gd name="connsiteX1" fmla="*/ 16738 w 47167"/>
                  <a:gd name="connsiteY1" fmla="*/ 88 h 31794"/>
                  <a:gd name="connsiteX2" fmla="*/ 47276 w 47167"/>
                  <a:gd name="connsiteY2" fmla="*/ 31882 h 31794"/>
                  <a:gd name="connsiteX3" fmla="*/ 16748 w 47167"/>
                  <a:gd name="connsiteY3" fmla="*/ 97 h 31794"/>
                  <a:gd name="connsiteX4" fmla="*/ 108 w 47167"/>
                  <a:gd name="connsiteY4" fmla="*/ 8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108" y="88"/>
                    </a:moveTo>
                    <a:lnTo>
                      <a:pt x="16738" y="88"/>
                    </a:lnTo>
                    <a:cubicBezTo>
                      <a:pt x="32417" y="1469"/>
                      <a:pt x="40922" y="15709"/>
                      <a:pt x="47276" y="31882"/>
                    </a:cubicBezTo>
                    <a:cubicBezTo>
                      <a:pt x="40922" y="15709"/>
                      <a:pt x="32417" y="1469"/>
                      <a:pt x="16748" y="97"/>
                    </a:cubicBezTo>
                    <a:lnTo>
                      <a:pt x="108" y="88"/>
                    </a:lnTo>
                    <a:close/>
                  </a:path>
                </a:pathLst>
              </a:custGeom>
              <a:solidFill>
                <a:srgbClr val="E2A49E"/>
              </a:solidFill>
              <a:ln w="9525" cap="flat">
                <a:noFill/>
                <a:prstDash val="solid"/>
                <a:miter/>
              </a:ln>
            </p:spPr>
            <p:txBody>
              <a:bodyPr rtlCol="0" anchor="ctr"/>
              <a:lstStyle/>
              <a:p>
                <a:endParaRPr lang="en-GB"/>
              </a:p>
            </p:txBody>
          </p:sp>
          <p:sp>
            <p:nvSpPr>
              <p:cNvPr id="122" name="Graphic 9">
                <a:extLst>
                  <a:ext uri="{FF2B5EF4-FFF2-40B4-BE49-F238E27FC236}">
                    <a16:creationId xmlns:a16="http://schemas.microsoft.com/office/drawing/2014/main" id="{0796B4DF-8D1B-4056-8E19-182771342923}"/>
                  </a:ext>
                </a:extLst>
              </p:cNvPr>
              <p:cNvSpPr/>
              <p:nvPr/>
            </p:nvSpPr>
            <p:spPr>
              <a:xfrm>
                <a:off x="7167798" y="5261479"/>
                <a:ext cx="17564" cy="3048"/>
              </a:xfrm>
              <a:custGeom>
                <a:avLst/>
                <a:gdLst>
                  <a:gd name="connsiteX0" fmla="*/ 14516 w 17564"/>
                  <a:gd name="connsiteY0" fmla="*/ 2503 h 3048"/>
                  <a:gd name="connsiteX1" fmla="*/ 95 w 17564"/>
                  <a:gd name="connsiteY1" fmla="*/ 84 h 3048"/>
                  <a:gd name="connsiteX2" fmla="*/ 14516 w 17564"/>
                  <a:gd name="connsiteY2" fmla="*/ 2503 h 3048"/>
                  <a:gd name="connsiteX3" fmla="*/ 15383 w 17564"/>
                  <a:gd name="connsiteY3" fmla="*/ 2675 h 3048"/>
                  <a:gd name="connsiteX4" fmla="*/ 14659 w 17564"/>
                  <a:gd name="connsiteY4" fmla="*/ 2532 h 3048"/>
                  <a:gd name="connsiteX5" fmla="*/ 15383 w 17564"/>
                  <a:gd name="connsiteY5" fmla="*/ 2675 h 3048"/>
                  <a:gd name="connsiteX6" fmla="*/ 15802 w 17564"/>
                  <a:gd name="connsiteY6" fmla="*/ 2760 h 3048"/>
                  <a:gd name="connsiteX7" fmla="*/ 15507 w 17564"/>
                  <a:gd name="connsiteY7" fmla="*/ 2694 h 3048"/>
                  <a:gd name="connsiteX8" fmla="*/ 15802 w 17564"/>
                  <a:gd name="connsiteY8" fmla="*/ 2760 h 3048"/>
                  <a:gd name="connsiteX9" fmla="*/ 16355 w 17564"/>
                  <a:gd name="connsiteY9" fmla="*/ 2865 h 3048"/>
                  <a:gd name="connsiteX10" fmla="*/ 16154 w 17564"/>
                  <a:gd name="connsiteY10" fmla="*/ 2827 h 3048"/>
                  <a:gd name="connsiteX11" fmla="*/ 16355 w 17564"/>
                  <a:gd name="connsiteY11" fmla="*/ 2865 h 3048"/>
                  <a:gd name="connsiteX12" fmla="*/ 17069 w 17564"/>
                  <a:gd name="connsiteY12" fmla="*/ 3008 h 3048"/>
                  <a:gd name="connsiteX13" fmla="*/ 16916 w 17564"/>
                  <a:gd name="connsiteY13" fmla="*/ 2980 h 3048"/>
                  <a:gd name="connsiteX14" fmla="*/ 17069 w 17564"/>
                  <a:gd name="connsiteY14" fmla="*/ 3008 h 3048"/>
                  <a:gd name="connsiteX15" fmla="*/ 17659 w 17564"/>
                  <a:gd name="connsiteY15" fmla="*/ 3132 h 3048"/>
                  <a:gd name="connsiteX16" fmla="*/ 17621 w 17564"/>
                  <a:gd name="connsiteY16" fmla="*/ 3122 h 3048"/>
                  <a:gd name="connsiteX17" fmla="*/ 17659 w 17564"/>
                  <a:gd name="connsiteY17" fmla="*/ 3132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8">
                    <a:moveTo>
                      <a:pt x="14516" y="2503"/>
                    </a:moveTo>
                    <a:cubicBezTo>
                      <a:pt x="9706" y="1570"/>
                      <a:pt x="4886" y="751"/>
                      <a:pt x="95" y="84"/>
                    </a:cubicBezTo>
                    <a:cubicBezTo>
                      <a:pt x="4886" y="760"/>
                      <a:pt x="9706" y="1570"/>
                      <a:pt x="14516" y="2503"/>
                    </a:cubicBezTo>
                    <a:moveTo>
                      <a:pt x="15383" y="2675"/>
                    </a:moveTo>
                    <a:cubicBezTo>
                      <a:pt x="15145" y="2627"/>
                      <a:pt x="14897" y="2580"/>
                      <a:pt x="14659" y="2532"/>
                    </a:cubicBezTo>
                    <a:cubicBezTo>
                      <a:pt x="14897" y="2580"/>
                      <a:pt x="15135" y="2627"/>
                      <a:pt x="15383" y="2675"/>
                    </a:cubicBezTo>
                    <a:moveTo>
                      <a:pt x="15802" y="2760"/>
                    </a:moveTo>
                    <a:cubicBezTo>
                      <a:pt x="15707" y="2741"/>
                      <a:pt x="15602" y="2722"/>
                      <a:pt x="15507" y="2694"/>
                    </a:cubicBezTo>
                    <a:cubicBezTo>
                      <a:pt x="15602" y="2722"/>
                      <a:pt x="15707" y="2741"/>
                      <a:pt x="15802" y="2760"/>
                    </a:cubicBezTo>
                    <a:moveTo>
                      <a:pt x="16355" y="2865"/>
                    </a:moveTo>
                    <a:cubicBezTo>
                      <a:pt x="16288" y="2856"/>
                      <a:pt x="16221" y="2837"/>
                      <a:pt x="16154" y="2827"/>
                    </a:cubicBezTo>
                    <a:cubicBezTo>
                      <a:pt x="16221" y="2846"/>
                      <a:pt x="16288" y="2856"/>
                      <a:pt x="16355" y="2865"/>
                    </a:cubicBezTo>
                    <a:moveTo>
                      <a:pt x="17069" y="3008"/>
                    </a:moveTo>
                    <a:cubicBezTo>
                      <a:pt x="17021" y="2999"/>
                      <a:pt x="16964" y="2989"/>
                      <a:pt x="16916" y="2980"/>
                    </a:cubicBezTo>
                    <a:cubicBezTo>
                      <a:pt x="16964" y="2989"/>
                      <a:pt x="17021" y="2999"/>
                      <a:pt x="17069" y="3008"/>
                    </a:cubicBezTo>
                    <a:moveTo>
                      <a:pt x="17659" y="3132"/>
                    </a:moveTo>
                    <a:cubicBezTo>
                      <a:pt x="17650" y="3132"/>
                      <a:pt x="17640" y="3132"/>
                      <a:pt x="17621" y="3122"/>
                    </a:cubicBezTo>
                    <a:cubicBezTo>
                      <a:pt x="17640" y="3132"/>
                      <a:pt x="17650" y="3132"/>
                      <a:pt x="17659" y="3132"/>
                    </a:cubicBezTo>
                  </a:path>
                </a:pathLst>
              </a:custGeom>
              <a:solidFill>
                <a:srgbClr val="D59E95"/>
              </a:solidFill>
              <a:ln w="9525" cap="flat">
                <a:noFill/>
                <a:prstDash val="solid"/>
                <a:miter/>
              </a:ln>
            </p:spPr>
            <p:txBody>
              <a:bodyPr rtlCol="0" anchor="ctr"/>
              <a:lstStyle/>
              <a:p>
                <a:endParaRPr lang="en-GB"/>
              </a:p>
            </p:txBody>
          </p:sp>
          <p:sp>
            <p:nvSpPr>
              <p:cNvPr id="123" name="Graphic 9">
                <a:extLst>
                  <a:ext uri="{FF2B5EF4-FFF2-40B4-BE49-F238E27FC236}">
                    <a16:creationId xmlns:a16="http://schemas.microsoft.com/office/drawing/2014/main" id="{1DFAA7E4-2665-474C-8CA3-E25488DF08DF}"/>
                  </a:ext>
                </a:extLst>
              </p:cNvPr>
              <p:cNvSpPr/>
              <p:nvPr/>
            </p:nvSpPr>
            <p:spPr>
              <a:xfrm>
                <a:off x="7277545" y="5300684"/>
                <a:ext cx="27885" cy="53101"/>
              </a:xfrm>
              <a:custGeom>
                <a:avLst/>
                <a:gdLst>
                  <a:gd name="connsiteX0" fmla="*/ 24730 w 27885"/>
                  <a:gd name="connsiteY0" fmla="*/ 53190 h 53101"/>
                  <a:gd name="connsiteX1" fmla="*/ 27854 w 27885"/>
                  <a:gd name="connsiteY1" fmla="*/ 36855 h 53101"/>
                  <a:gd name="connsiteX2" fmla="*/ 2365 w 27885"/>
                  <a:gd name="connsiteY2" fmla="*/ 898 h 53101"/>
                  <a:gd name="connsiteX3" fmla="*/ 108 w 27885"/>
                  <a:gd name="connsiteY3" fmla="*/ 88 h 53101"/>
                  <a:gd name="connsiteX4" fmla="*/ 19634 w 27885"/>
                  <a:gd name="connsiteY4" fmla="*/ 23567 h 53101"/>
                  <a:gd name="connsiteX5" fmla="*/ 19206 w 27885"/>
                  <a:gd name="connsiteY5" fmla="*/ 41160 h 53101"/>
                  <a:gd name="connsiteX6" fmla="*/ 23635 w 27885"/>
                  <a:gd name="connsiteY6" fmla="*/ 51694 h 53101"/>
                  <a:gd name="connsiteX7" fmla="*/ 24730 w 27885"/>
                  <a:gd name="connsiteY7" fmla="*/ 53190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730" y="53190"/>
                    </a:moveTo>
                    <a:lnTo>
                      <a:pt x="27854" y="36855"/>
                    </a:lnTo>
                    <a:cubicBezTo>
                      <a:pt x="29454" y="21214"/>
                      <a:pt x="17053" y="10185"/>
                      <a:pt x="2365" y="898"/>
                    </a:cubicBezTo>
                    <a:cubicBezTo>
                      <a:pt x="1565" y="402"/>
                      <a:pt x="832" y="183"/>
                      <a:pt x="108" y="88"/>
                    </a:cubicBezTo>
                    <a:cubicBezTo>
                      <a:pt x="11690" y="8137"/>
                      <a:pt x="18948" y="16309"/>
                      <a:pt x="19634" y="23567"/>
                    </a:cubicBezTo>
                    <a:cubicBezTo>
                      <a:pt x="20244" y="30082"/>
                      <a:pt x="20110" y="35959"/>
                      <a:pt x="19206" y="41160"/>
                    </a:cubicBezTo>
                    <a:cubicBezTo>
                      <a:pt x="22396" y="44703"/>
                      <a:pt x="24016" y="48246"/>
                      <a:pt x="23635" y="51694"/>
                    </a:cubicBezTo>
                    <a:cubicBezTo>
                      <a:pt x="23635" y="51694"/>
                      <a:pt x="24006" y="52275"/>
                      <a:pt x="24730" y="53190"/>
                    </a:cubicBezTo>
                  </a:path>
                </a:pathLst>
              </a:custGeom>
              <a:solidFill>
                <a:srgbClr val="D54127"/>
              </a:solidFill>
              <a:ln w="9525" cap="flat">
                <a:noFill/>
                <a:prstDash val="solid"/>
                <a:miter/>
              </a:ln>
            </p:spPr>
            <p:txBody>
              <a:bodyPr rtlCol="0" anchor="ctr"/>
              <a:lstStyle/>
              <a:p>
                <a:endParaRPr lang="en-GB"/>
              </a:p>
            </p:txBody>
          </p:sp>
          <p:sp>
            <p:nvSpPr>
              <p:cNvPr id="124" name="Graphic 9">
                <a:extLst>
                  <a:ext uri="{FF2B5EF4-FFF2-40B4-BE49-F238E27FC236}">
                    <a16:creationId xmlns:a16="http://schemas.microsoft.com/office/drawing/2014/main" id="{5D51821A-03CB-4ACA-A6D2-C375F2812994}"/>
                  </a:ext>
                </a:extLst>
              </p:cNvPr>
              <p:cNvSpPr/>
              <p:nvPr/>
            </p:nvSpPr>
            <p:spPr>
              <a:xfrm>
                <a:off x="7167798" y="5261469"/>
                <a:ext cx="129646" cy="80276"/>
              </a:xfrm>
              <a:custGeom>
                <a:avLst/>
                <a:gdLst>
                  <a:gd name="connsiteX0" fmla="*/ 128952 w 129646"/>
                  <a:gd name="connsiteY0" fmla="*/ 80361 h 80276"/>
                  <a:gd name="connsiteX1" fmla="*/ 129381 w 129646"/>
                  <a:gd name="connsiteY1" fmla="*/ 62768 h 80276"/>
                  <a:gd name="connsiteX2" fmla="*/ 109854 w 129646"/>
                  <a:gd name="connsiteY2" fmla="*/ 39298 h 80276"/>
                  <a:gd name="connsiteX3" fmla="*/ 109816 w 129646"/>
                  <a:gd name="connsiteY3" fmla="*/ 39289 h 80276"/>
                  <a:gd name="connsiteX4" fmla="*/ 17681 w 129646"/>
                  <a:gd name="connsiteY4" fmla="*/ 3141 h 80276"/>
                  <a:gd name="connsiteX5" fmla="*/ 17643 w 129646"/>
                  <a:gd name="connsiteY5" fmla="*/ 3132 h 80276"/>
                  <a:gd name="connsiteX6" fmla="*/ 17081 w 129646"/>
                  <a:gd name="connsiteY6" fmla="*/ 3018 h 80276"/>
                  <a:gd name="connsiteX7" fmla="*/ 16938 w 129646"/>
                  <a:gd name="connsiteY7" fmla="*/ 2989 h 80276"/>
                  <a:gd name="connsiteX8" fmla="*/ 16367 w 129646"/>
                  <a:gd name="connsiteY8" fmla="*/ 2875 h 80276"/>
                  <a:gd name="connsiteX9" fmla="*/ 16167 w 129646"/>
                  <a:gd name="connsiteY9" fmla="*/ 2837 h 80276"/>
                  <a:gd name="connsiteX10" fmla="*/ 15824 w 129646"/>
                  <a:gd name="connsiteY10" fmla="*/ 2760 h 80276"/>
                  <a:gd name="connsiteX11" fmla="*/ 15519 w 129646"/>
                  <a:gd name="connsiteY11" fmla="*/ 2703 h 80276"/>
                  <a:gd name="connsiteX12" fmla="*/ 15395 w 129646"/>
                  <a:gd name="connsiteY12" fmla="*/ 2675 h 80276"/>
                  <a:gd name="connsiteX13" fmla="*/ 14671 w 129646"/>
                  <a:gd name="connsiteY13" fmla="*/ 2532 h 80276"/>
                  <a:gd name="connsiteX14" fmla="*/ 14528 w 129646"/>
                  <a:gd name="connsiteY14" fmla="*/ 2503 h 80276"/>
                  <a:gd name="connsiteX15" fmla="*/ 107 w 129646"/>
                  <a:gd name="connsiteY15" fmla="*/ 84 h 80276"/>
                  <a:gd name="connsiteX16" fmla="*/ 33483 w 129646"/>
                  <a:gd name="connsiteY16" fmla="*/ 51452 h 80276"/>
                  <a:gd name="connsiteX17" fmla="*/ 36245 w 129646"/>
                  <a:gd name="connsiteY17" fmla="*/ 50433 h 80276"/>
                  <a:gd name="connsiteX18" fmla="*/ 42760 w 129646"/>
                  <a:gd name="connsiteY18" fmla="*/ 55824 h 80276"/>
                  <a:gd name="connsiteX19" fmla="*/ 43827 w 129646"/>
                  <a:gd name="connsiteY19" fmla="*/ 67178 h 80276"/>
                  <a:gd name="connsiteX20" fmla="*/ 74155 w 129646"/>
                  <a:gd name="connsiteY20" fmla="*/ 52395 h 80276"/>
                  <a:gd name="connsiteX21" fmla="*/ 128952 w 129646"/>
                  <a:gd name="connsiteY21" fmla="*/ 80361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952" y="80361"/>
                    </a:moveTo>
                    <a:cubicBezTo>
                      <a:pt x="129857" y="75160"/>
                      <a:pt x="129990" y="69293"/>
                      <a:pt x="129381" y="62768"/>
                    </a:cubicBezTo>
                    <a:cubicBezTo>
                      <a:pt x="128695" y="55519"/>
                      <a:pt x="121437" y="47347"/>
                      <a:pt x="109854" y="39298"/>
                    </a:cubicBezTo>
                    <a:cubicBezTo>
                      <a:pt x="109845" y="39298"/>
                      <a:pt x="109826" y="39289"/>
                      <a:pt x="109816" y="39289"/>
                    </a:cubicBezTo>
                    <a:cubicBezTo>
                      <a:pt x="88804" y="24696"/>
                      <a:pt x="53590" y="10533"/>
                      <a:pt x="17681" y="3141"/>
                    </a:cubicBezTo>
                    <a:cubicBezTo>
                      <a:pt x="17671" y="3132"/>
                      <a:pt x="17652" y="3132"/>
                      <a:pt x="17643" y="3132"/>
                    </a:cubicBezTo>
                    <a:cubicBezTo>
                      <a:pt x="17452" y="3084"/>
                      <a:pt x="17271" y="3056"/>
                      <a:pt x="17081" y="3018"/>
                    </a:cubicBezTo>
                    <a:cubicBezTo>
                      <a:pt x="17033" y="3008"/>
                      <a:pt x="16986" y="2999"/>
                      <a:pt x="16938" y="2989"/>
                    </a:cubicBezTo>
                    <a:cubicBezTo>
                      <a:pt x="16748" y="2951"/>
                      <a:pt x="16557" y="2903"/>
                      <a:pt x="16367" y="2875"/>
                    </a:cubicBezTo>
                    <a:cubicBezTo>
                      <a:pt x="16300" y="2856"/>
                      <a:pt x="16243" y="2846"/>
                      <a:pt x="16167" y="2837"/>
                    </a:cubicBezTo>
                    <a:cubicBezTo>
                      <a:pt x="16052" y="2808"/>
                      <a:pt x="15938" y="2789"/>
                      <a:pt x="15824" y="2760"/>
                    </a:cubicBezTo>
                    <a:cubicBezTo>
                      <a:pt x="15719" y="2741"/>
                      <a:pt x="15624" y="2722"/>
                      <a:pt x="15519" y="2703"/>
                    </a:cubicBezTo>
                    <a:cubicBezTo>
                      <a:pt x="15481" y="2694"/>
                      <a:pt x="15443" y="2684"/>
                      <a:pt x="15395" y="2675"/>
                    </a:cubicBezTo>
                    <a:cubicBezTo>
                      <a:pt x="15157" y="2627"/>
                      <a:pt x="14919" y="2579"/>
                      <a:pt x="14671" y="2532"/>
                    </a:cubicBezTo>
                    <a:cubicBezTo>
                      <a:pt x="14623" y="2522"/>
                      <a:pt x="14585" y="2513"/>
                      <a:pt x="14528" y="2503"/>
                    </a:cubicBezTo>
                    <a:cubicBezTo>
                      <a:pt x="9718" y="1570"/>
                      <a:pt x="4908" y="760"/>
                      <a:pt x="107" y="84"/>
                    </a:cubicBezTo>
                    <a:cubicBezTo>
                      <a:pt x="17205" y="10266"/>
                      <a:pt x="29702" y="27849"/>
                      <a:pt x="33483" y="51452"/>
                    </a:cubicBezTo>
                    <a:cubicBezTo>
                      <a:pt x="34274" y="50890"/>
                      <a:pt x="35217" y="50528"/>
                      <a:pt x="36245" y="50433"/>
                    </a:cubicBezTo>
                    <a:cubicBezTo>
                      <a:pt x="39531" y="50119"/>
                      <a:pt x="42446" y="52538"/>
                      <a:pt x="42760" y="55824"/>
                    </a:cubicBezTo>
                    <a:lnTo>
                      <a:pt x="43827" y="67178"/>
                    </a:lnTo>
                    <a:cubicBezTo>
                      <a:pt x="53390" y="59501"/>
                      <a:pt x="67078" y="50071"/>
                      <a:pt x="74155" y="52395"/>
                    </a:cubicBezTo>
                    <a:cubicBezTo>
                      <a:pt x="98939" y="60577"/>
                      <a:pt x="120075" y="70493"/>
                      <a:pt x="128952" y="80361"/>
                    </a:cubicBezTo>
                  </a:path>
                </a:pathLst>
              </a:custGeom>
              <a:solidFill>
                <a:srgbClr val="D54127"/>
              </a:solidFill>
              <a:ln w="9525" cap="flat">
                <a:noFill/>
                <a:prstDash val="solid"/>
                <a:miter/>
              </a:ln>
            </p:spPr>
            <p:txBody>
              <a:bodyPr rtlCol="0" anchor="ctr"/>
              <a:lstStyle/>
              <a:p>
                <a:endParaRPr lang="en-GB"/>
              </a:p>
            </p:txBody>
          </p:sp>
          <p:sp>
            <p:nvSpPr>
              <p:cNvPr id="125" name="Graphic 9">
                <a:extLst>
                  <a:ext uri="{FF2B5EF4-FFF2-40B4-BE49-F238E27FC236}">
                    <a16:creationId xmlns:a16="http://schemas.microsoft.com/office/drawing/2014/main" id="{9793221D-42CF-4DC7-A96C-A668EDC71D69}"/>
                  </a:ext>
                </a:extLst>
              </p:cNvPr>
              <p:cNvSpPr/>
              <p:nvPr/>
            </p:nvSpPr>
            <p:spPr>
              <a:xfrm>
                <a:off x="7201174" y="5311791"/>
                <a:ext cx="10344" cy="24935"/>
              </a:xfrm>
              <a:custGeom>
                <a:avLst/>
                <a:gdLst>
                  <a:gd name="connsiteX0" fmla="*/ 10443 w 10344"/>
                  <a:gd name="connsiteY0" fmla="*/ 16862 h 24935"/>
                  <a:gd name="connsiteX1" fmla="*/ 9376 w 10344"/>
                  <a:gd name="connsiteY1" fmla="*/ 5509 h 24935"/>
                  <a:gd name="connsiteX2" fmla="*/ 2861 w 10344"/>
                  <a:gd name="connsiteY2" fmla="*/ 117 h 24935"/>
                  <a:gd name="connsiteX3" fmla="*/ 98 w 10344"/>
                  <a:gd name="connsiteY3" fmla="*/ 1137 h 24935"/>
                  <a:gd name="connsiteX4" fmla="*/ 851 w 10344"/>
                  <a:gd name="connsiteY4" fmla="*/ 7109 h 24935"/>
                  <a:gd name="connsiteX5" fmla="*/ 899 w 10344"/>
                  <a:gd name="connsiteY5" fmla="*/ 25025 h 24935"/>
                  <a:gd name="connsiteX6" fmla="*/ 10443 w 10344"/>
                  <a:gd name="connsiteY6" fmla="*/ 16862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443" y="16862"/>
                    </a:moveTo>
                    <a:lnTo>
                      <a:pt x="9376" y="5509"/>
                    </a:lnTo>
                    <a:cubicBezTo>
                      <a:pt x="9061" y="2223"/>
                      <a:pt x="6147" y="-197"/>
                      <a:pt x="2861" y="117"/>
                    </a:cubicBezTo>
                    <a:cubicBezTo>
                      <a:pt x="1822" y="213"/>
                      <a:pt x="889" y="584"/>
                      <a:pt x="98" y="1137"/>
                    </a:cubicBezTo>
                    <a:cubicBezTo>
                      <a:pt x="413" y="3080"/>
                      <a:pt x="660" y="5070"/>
                      <a:pt x="851" y="7109"/>
                    </a:cubicBezTo>
                    <a:cubicBezTo>
                      <a:pt x="1413" y="13062"/>
                      <a:pt x="1413" y="19072"/>
                      <a:pt x="899" y="25025"/>
                    </a:cubicBezTo>
                    <a:cubicBezTo>
                      <a:pt x="2508" y="23568"/>
                      <a:pt x="6032" y="20406"/>
                      <a:pt x="10443" y="16862"/>
                    </a:cubicBezTo>
                  </a:path>
                </a:pathLst>
              </a:custGeom>
              <a:solidFill>
                <a:srgbClr val="E2886F"/>
              </a:solidFill>
              <a:ln w="9525" cap="flat">
                <a:noFill/>
                <a:prstDash val="solid"/>
                <a:miter/>
              </a:ln>
            </p:spPr>
            <p:txBody>
              <a:bodyPr rtlCol="0" anchor="ctr"/>
              <a:lstStyle/>
              <a:p>
                <a:endParaRPr lang="en-GB"/>
              </a:p>
            </p:txBody>
          </p:sp>
          <p:sp>
            <p:nvSpPr>
              <p:cNvPr id="126" name="Graphic 9">
                <a:extLst>
                  <a:ext uri="{FF2B5EF4-FFF2-40B4-BE49-F238E27FC236}">
                    <a16:creationId xmlns:a16="http://schemas.microsoft.com/office/drawing/2014/main" id="{D3CAC627-5E85-4100-BB05-A02F32AC4CF6}"/>
                  </a:ext>
                </a:extLst>
              </p:cNvPr>
              <p:cNvSpPr/>
              <p:nvPr/>
            </p:nvSpPr>
            <p:spPr>
              <a:xfrm>
                <a:off x="6961077" y="5294864"/>
                <a:ext cx="60321" cy="61464"/>
              </a:xfrm>
              <a:custGeom>
                <a:avLst/>
                <a:gdLst>
                  <a:gd name="connsiteX0" fmla="*/ 6140 w 60321"/>
                  <a:gd name="connsiteY0" fmla="*/ 44790 h 61464"/>
                  <a:gd name="connsiteX1" fmla="*/ 3349 w 60321"/>
                  <a:gd name="connsiteY1" fmla="*/ 49552 h 61464"/>
                  <a:gd name="connsiteX2" fmla="*/ 6140 w 60321"/>
                  <a:gd name="connsiteY2" fmla="*/ 44790 h 61464"/>
                  <a:gd name="connsiteX3" fmla="*/ 92 w 60321"/>
                  <a:gd name="connsiteY3" fmla="*/ 60659 h 61464"/>
                  <a:gd name="connsiteX4" fmla="*/ 3330 w 60321"/>
                  <a:gd name="connsiteY4" fmla="*/ 49581 h 61464"/>
                  <a:gd name="connsiteX5" fmla="*/ 92 w 60321"/>
                  <a:gd name="connsiteY5" fmla="*/ 60659 h 61464"/>
                  <a:gd name="connsiteX6" fmla="*/ 73 w 60321"/>
                  <a:gd name="connsiteY6" fmla="*/ 61554 h 61464"/>
                  <a:gd name="connsiteX7" fmla="*/ 73 w 60321"/>
                  <a:gd name="connsiteY7" fmla="*/ 61525 h 61464"/>
                  <a:gd name="connsiteX8" fmla="*/ 73 w 60321"/>
                  <a:gd name="connsiteY8" fmla="*/ 61554 h 61464"/>
                  <a:gd name="connsiteX9" fmla="*/ 60395 w 60321"/>
                  <a:gd name="connsiteY9" fmla="*/ 89 h 61464"/>
                  <a:gd name="connsiteX10" fmla="*/ 6150 w 60321"/>
                  <a:gd name="connsiteY10" fmla="*/ 44780 h 61464"/>
                  <a:gd name="connsiteX11" fmla="*/ 60395 w 60321"/>
                  <a:gd name="connsiteY11" fmla="*/ 89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140" y="44790"/>
                    </a:moveTo>
                    <a:cubicBezTo>
                      <a:pt x="5073" y="46400"/>
                      <a:pt x="4140" y="47990"/>
                      <a:pt x="3349" y="49552"/>
                    </a:cubicBezTo>
                    <a:cubicBezTo>
                      <a:pt x="4140" y="47990"/>
                      <a:pt x="5073" y="46400"/>
                      <a:pt x="6140" y="44790"/>
                    </a:cubicBezTo>
                    <a:moveTo>
                      <a:pt x="92" y="60659"/>
                    </a:moveTo>
                    <a:cubicBezTo>
                      <a:pt x="235" y="57172"/>
                      <a:pt x="1359" y="53458"/>
                      <a:pt x="3330" y="49581"/>
                    </a:cubicBezTo>
                    <a:cubicBezTo>
                      <a:pt x="1359" y="53458"/>
                      <a:pt x="235" y="57172"/>
                      <a:pt x="92" y="60659"/>
                    </a:cubicBezTo>
                    <a:moveTo>
                      <a:pt x="73" y="61554"/>
                    </a:moveTo>
                    <a:lnTo>
                      <a:pt x="73" y="61525"/>
                    </a:lnTo>
                    <a:lnTo>
                      <a:pt x="73" y="61554"/>
                    </a:lnTo>
                    <a:moveTo>
                      <a:pt x="60395" y="89"/>
                    </a:moveTo>
                    <a:cubicBezTo>
                      <a:pt x="35887" y="14091"/>
                      <a:pt x="15751" y="30264"/>
                      <a:pt x="6150" y="44780"/>
                    </a:cubicBezTo>
                    <a:cubicBezTo>
                      <a:pt x="15751" y="30264"/>
                      <a:pt x="35887" y="14091"/>
                      <a:pt x="60395" y="89"/>
                    </a:cubicBezTo>
                  </a:path>
                </a:pathLst>
              </a:custGeom>
              <a:solidFill>
                <a:srgbClr val="D59E95"/>
              </a:solidFill>
              <a:ln w="9525" cap="flat">
                <a:noFill/>
                <a:prstDash val="solid"/>
                <a:miter/>
              </a:ln>
            </p:spPr>
            <p:txBody>
              <a:bodyPr rtlCol="0" anchor="ctr"/>
              <a:lstStyle/>
              <a:p>
                <a:endParaRPr lang="en-GB"/>
              </a:p>
            </p:txBody>
          </p:sp>
          <p:sp>
            <p:nvSpPr>
              <p:cNvPr id="127" name="Graphic 9">
                <a:extLst>
                  <a:ext uri="{FF2B5EF4-FFF2-40B4-BE49-F238E27FC236}">
                    <a16:creationId xmlns:a16="http://schemas.microsoft.com/office/drawing/2014/main" id="{56F5DB26-5CE6-4D82-8F41-C293144C7BE5}"/>
                  </a:ext>
                </a:extLst>
              </p:cNvPr>
              <p:cNvSpPr/>
              <p:nvPr/>
            </p:nvSpPr>
            <p:spPr>
              <a:xfrm>
                <a:off x="6961061" y="5269108"/>
                <a:ext cx="118783" cy="101860"/>
              </a:xfrm>
              <a:custGeom>
                <a:avLst/>
                <a:gdLst>
                  <a:gd name="connsiteX0" fmla="*/ 88090 w 118783"/>
                  <a:gd name="connsiteY0" fmla="*/ 70773 h 101860"/>
                  <a:gd name="connsiteX1" fmla="*/ 87394 w 118783"/>
                  <a:gd name="connsiteY1" fmla="*/ 63448 h 101860"/>
                  <a:gd name="connsiteX2" fmla="*/ 87614 w 118783"/>
                  <a:gd name="connsiteY2" fmla="*/ 61219 h 101860"/>
                  <a:gd name="connsiteX3" fmla="*/ 88023 w 118783"/>
                  <a:gd name="connsiteY3" fmla="*/ 60181 h 101860"/>
                  <a:gd name="connsiteX4" fmla="*/ 92795 w 118783"/>
                  <a:gd name="connsiteY4" fmla="*/ 56943 h 101860"/>
                  <a:gd name="connsiteX5" fmla="*/ 94805 w 118783"/>
                  <a:gd name="connsiteY5" fmla="*/ 57095 h 101860"/>
                  <a:gd name="connsiteX6" fmla="*/ 102663 w 118783"/>
                  <a:gd name="connsiteY6" fmla="*/ 20671 h 101860"/>
                  <a:gd name="connsiteX7" fmla="*/ 118865 w 118783"/>
                  <a:gd name="connsiteY7" fmla="*/ 88 h 101860"/>
                  <a:gd name="connsiteX8" fmla="*/ 60420 w 118783"/>
                  <a:gd name="connsiteY8" fmla="*/ 25844 h 101860"/>
                  <a:gd name="connsiteX9" fmla="*/ 6165 w 118783"/>
                  <a:gd name="connsiteY9" fmla="*/ 70525 h 101860"/>
                  <a:gd name="connsiteX10" fmla="*/ 6156 w 118783"/>
                  <a:gd name="connsiteY10" fmla="*/ 70535 h 101860"/>
                  <a:gd name="connsiteX11" fmla="*/ 3365 w 118783"/>
                  <a:gd name="connsiteY11" fmla="*/ 75297 h 101860"/>
                  <a:gd name="connsiteX12" fmla="*/ 3346 w 118783"/>
                  <a:gd name="connsiteY12" fmla="*/ 75326 h 101860"/>
                  <a:gd name="connsiteX13" fmla="*/ 107 w 118783"/>
                  <a:gd name="connsiteY13" fmla="*/ 86404 h 101860"/>
                  <a:gd name="connsiteX14" fmla="*/ 98 w 118783"/>
                  <a:gd name="connsiteY14" fmla="*/ 86785 h 101860"/>
                  <a:gd name="connsiteX15" fmla="*/ 88 w 118783"/>
                  <a:gd name="connsiteY15" fmla="*/ 87270 h 101860"/>
                  <a:gd name="connsiteX16" fmla="*/ 88 w 118783"/>
                  <a:gd name="connsiteY16" fmla="*/ 87299 h 101860"/>
                  <a:gd name="connsiteX17" fmla="*/ 1717 w 118783"/>
                  <a:gd name="connsiteY17" fmla="*/ 101948 h 101860"/>
                  <a:gd name="connsiteX18" fmla="*/ 2450 w 118783"/>
                  <a:gd name="connsiteY18" fmla="*/ 98824 h 101860"/>
                  <a:gd name="connsiteX19" fmla="*/ 73107 w 118783"/>
                  <a:gd name="connsiteY19" fmla="*/ 56190 h 101860"/>
                  <a:gd name="connsiteX20" fmla="*/ 88090 w 118783"/>
                  <a:gd name="connsiteY20" fmla="*/ 70773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90" y="70773"/>
                    </a:moveTo>
                    <a:lnTo>
                      <a:pt x="87394" y="63448"/>
                    </a:lnTo>
                    <a:cubicBezTo>
                      <a:pt x="87328" y="62677"/>
                      <a:pt x="87404" y="61924"/>
                      <a:pt x="87614" y="61219"/>
                    </a:cubicBezTo>
                    <a:cubicBezTo>
                      <a:pt x="87718" y="60857"/>
                      <a:pt x="87852" y="60515"/>
                      <a:pt x="88023" y="60181"/>
                    </a:cubicBezTo>
                    <a:cubicBezTo>
                      <a:pt x="88918" y="58419"/>
                      <a:pt x="90671" y="57143"/>
                      <a:pt x="92795" y="56943"/>
                    </a:cubicBezTo>
                    <a:cubicBezTo>
                      <a:pt x="93490" y="56876"/>
                      <a:pt x="94167" y="56933"/>
                      <a:pt x="94805" y="57095"/>
                    </a:cubicBezTo>
                    <a:cubicBezTo>
                      <a:pt x="94472" y="43408"/>
                      <a:pt x="97329" y="31130"/>
                      <a:pt x="102663" y="20671"/>
                    </a:cubicBezTo>
                    <a:cubicBezTo>
                      <a:pt x="106730" y="12690"/>
                      <a:pt x="112236" y="5765"/>
                      <a:pt x="118865" y="88"/>
                    </a:cubicBezTo>
                    <a:cubicBezTo>
                      <a:pt x="98643" y="6508"/>
                      <a:pt x="78355" y="15595"/>
                      <a:pt x="60420" y="25844"/>
                    </a:cubicBezTo>
                    <a:cubicBezTo>
                      <a:pt x="35902" y="39845"/>
                      <a:pt x="15766" y="56009"/>
                      <a:pt x="6165" y="70525"/>
                    </a:cubicBezTo>
                    <a:cubicBezTo>
                      <a:pt x="6165" y="70525"/>
                      <a:pt x="6165" y="70535"/>
                      <a:pt x="6156" y="70535"/>
                    </a:cubicBezTo>
                    <a:cubicBezTo>
                      <a:pt x="5089" y="72154"/>
                      <a:pt x="4155" y="73735"/>
                      <a:pt x="3365" y="75297"/>
                    </a:cubicBezTo>
                    <a:cubicBezTo>
                      <a:pt x="3355" y="75307"/>
                      <a:pt x="3355" y="75316"/>
                      <a:pt x="3346" y="75326"/>
                    </a:cubicBezTo>
                    <a:cubicBezTo>
                      <a:pt x="1384" y="79203"/>
                      <a:pt x="250" y="82927"/>
                      <a:pt x="107" y="86404"/>
                    </a:cubicBezTo>
                    <a:cubicBezTo>
                      <a:pt x="107" y="86527"/>
                      <a:pt x="98" y="86661"/>
                      <a:pt x="98" y="86785"/>
                    </a:cubicBezTo>
                    <a:cubicBezTo>
                      <a:pt x="88" y="86946"/>
                      <a:pt x="88" y="87108"/>
                      <a:pt x="88" y="87270"/>
                    </a:cubicBezTo>
                    <a:lnTo>
                      <a:pt x="88" y="87299"/>
                    </a:lnTo>
                    <a:cubicBezTo>
                      <a:pt x="12" y="92509"/>
                      <a:pt x="565" y="97433"/>
                      <a:pt x="1717" y="101948"/>
                    </a:cubicBezTo>
                    <a:cubicBezTo>
                      <a:pt x="1612" y="101015"/>
                      <a:pt x="1869" y="99967"/>
                      <a:pt x="2450" y="98824"/>
                    </a:cubicBezTo>
                    <a:cubicBezTo>
                      <a:pt x="7546" y="88832"/>
                      <a:pt x="37722" y="71487"/>
                      <a:pt x="73107" y="56190"/>
                    </a:cubicBezTo>
                    <a:cubicBezTo>
                      <a:pt x="75831" y="55009"/>
                      <a:pt x="82213" y="63591"/>
                      <a:pt x="88090" y="70773"/>
                    </a:cubicBezTo>
                  </a:path>
                </a:pathLst>
              </a:custGeom>
              <a:solidFill>
                <a:srgbClr val="D54127"/>
              </a:solidFill>
              <a:ln w="9525" cap="flat">
                <a:noFill/>
                <a:prstDash val="solid"/>
                <a:miter/>
              </a:ln>
            </p:spPr>
            <p:txBody>
              <a:bodyPr rtlCol="0" anchor="ctr"/>
              <a:lstStyle/>
              <a:p>
                <a:endParaRPr lang="en-GB"/>
              </a:p>
            </p:txBody>
          </p:sp>
          <p:sp>
            <p:nvSpPr>
              <p:cNvPr id="128" name="Graphic 9">
                <a:extLst>
                  <a:ext uri="{FF2B5EF4-FFF2-40B4-BE49-F238E27FC236}">
                    <a16:creationId xmlns:a16="http://schemas.microsoft.com/office/drawing/2014/main" id="{7D26FC40-9180-4195-AFA7-2238F941850D}"/>
                  </a:ext>
                </a:extLst>
              </p:cNvPr>
              <p:cNvSpPr/>
              <p:nvPr/>
            </p:nvSpPr>
            <p:spPr>
              <a:xfrm>
                <a:off x="7048360" y="5325942"/>
                <a:ext cx="10786" cy="23053"/>
              </a:xfrm>
              <a:custGeom>
                <a:avLst/>
                <a:gdLst>
                  <a:gd name="connsiteX0" fmla="*/ 10869 w 10786"/>
                  <a:gd name="connsiteY0" fmla="*/ 23144 h 23053"/>
                  <a:gd name="connsiteX1" fmla="*/ 7888 w 10786"/>
                  <a:gd name="connsiteY1" fmla="*/ 6684 h 23053"/>
                  <a:gd name="connsiteX2" fmla="*/ 7507 w 10786"/>
                  <a:gd name="connsiteY2" fmla="*/ 274 h 23053"/>
                  <a:gd name="connsiteX3" fmla="*/ 5497 w 10786"/>
                  <a:gd name="connsiteY3" fmla="*/ 112 h 23053"/>
                  <a:gd name="connsiteX4" fmla="*/ 725 w 10786"/>
                  <a:gd name="connsiteY4" fmla="*/ 3360 h 23053"/>
                  <a:gd name="connsiteX5" fmla="*/ 316 w 10786"/>
                  <a:gd name="connsiteY5" fmla="*/ 4389 h 23053"/>
                  <a:gd name="connsiteX6" fmla="*/ 106 w 10786"/>
                  <a:gd name="connsiteY6" fmla="*/ 6627 h 23053"/>
                  <a:gd name="connsiteX7" fmla="*/ 801 w 10786"/>
                  <a:gd name="connsiteY7" fmla="*/ 13943 h 23053"/>
                  <a:gd name="connsiteX8" fmla="*/ 10869 w 10786"/>
                  <a:gd name="connsiteY8" fmla="*/ 23144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69" y="23144"/>
                    </a:moveTo>
                    <a:cubicBezTo>
                      <a:pt x="9431" y="17762"/>
                      <a:pt x="8412" y="12247"/>
                      <a:pt x="7888" y="6684"/>
                    </a:cubicBezTo>
                    <a:cubicBezTo>
                      <a:pt x="7688" y="4513"/>
                      <a:pt x="7564" y="2379"/>
                      <a:pt x="7507" y="274"/>
                    </a:cubicBezTo>
                    <a:cubicBezTo>
                      <a:pt x="6869" y="112"/>
                      <a:pt x="6192" y="55"/>
                      <a:pt x="5497" y="112"/>
                    </a:cubicBezTo>
                    <a:cubicBezTo>
                      <a:pt x="3383" y="322"/>
                      <a:pt x="1630" y="1598"/>
                      <a:pt x="725" y="3360"/>
                    </a:cubicBezTo>
                    <a:cubicBezTo>
                      <a:pt x="563" y="3694"/>
                      <a:pt x="420" y="4037"/>
                      <a:pt x="316" y="4389"/>
                    </a:cubicBezTo>
                    <a:cubicBezTo>
                      <a:pt x="116" y="5094"/>
                      <a:pt x="39" y="5856"/>
                      <a:pt x="106" y="6627"/>
                    </a:cubicBezTo>
                    <a:lnTo>
                      <a:pt x="801" y="13943"/>
                    </a:lnTo>
                    <a:cubicBezTo>
                      <a:pt x="4849" y="18896"/>
                      <a:pt x="8659" y="23182"/>
                      <a:pt x="10869" y="23144"/>
                    </a:cubicBezTo>
                  </a:path>
                </a:pathLst>
              </a:custGeom>
              <a:solidFill>
                <a:srgbClr val="E2886F"/>
              </a:solidFill>
              <a:ln w="9525" cap="flat">
                <a:noFill/>
                <a:prstDash val="solid"/>
                <a:miter/>
              </a:ln>
            </p:spPr>
            <p:txBody>
              <a:bodyPr rtlCol="0" anchor="ctr"/>
              <a:lstStyle/>
              <a:p>
                <a:endParaRPr lang="en-GB"/>
              </a:p>
            </p:txBody>
          </p:sp>
          <p:sp>
            <p:nvSpPr>
              <p:cNvPr id="129" name="Graphic 9">
                <a:extLst>
                  <a:ext uri="{FF2B5EF4-FFF2-40B4-BE49-F238E27FC236}">
                    <a16:creationId xmlns:a16="http://schemas.microsoft.com/office/drawing/2014/main" id="{8099A565-883D-40BB-866B-084504BD4D4C}"/>
                  </a:ext>
                </a:extLst>
              </p:cNvPr>
              <p:cNvSpPr/>
              <p:nvPr/>
            </p:nvSpPr>
            <p:spPr>
              <a:xfrm>
                <a:off x="7055758" y="5259227"/>
                <a:ext cx="146595" cy="89767"/>
              </a:xfrm>
              <a:custGeom>
                <a:avLst/>
                <a:gdLst>
                  <a:gd name="connsiteX0" fmla="*/ 146313 w 146595"/>
                  <a:gd name="connsiteY0" fmla="*/ 77594 h 89767"/>
                  <a:gd name="connsiteX1" fmla="*/ 146266 w 146595"/>
                  <a:gd name="connsiteY1" fmla="*/ 59668 h 89767"/>
                  <a:gd name="connsiteX2" fmla="*/ 145513 w 146595"/>
                  <a:gd name="connsiteY2" fmla="*/ 53695 h 89767"/>
                  <a:gd name="connsiteX3" fmla="*/ 112138 w 146595"/>
                  <a:gd name="connsiteY3" fmla="*/ 2337 h 89767"/>
                  <a:gd name="connsiteX4" fmla="*/ 67208 w 146595"/>
                  <a:gd name="connsiteY4" fmla="*/ 746 h 89767"/>
                  <a:gd name="connsiteX5" fmla="*/ 24184 w 146595"/>
                  <a:gd name="connsiteY5" fmla="*/ 9966 h 89767"/>
                  <a:gd name="connsiteX6" fmla="*/ 7982 w 146595"/>
                  <a:gd name="connsiteY6" fmla="*/ 30550 h 89767"/>
                  <a:gd name="connsiteX7" fmla="*/ 124 w 146595"/>
                  <a:gd name="connsiteY7" fmla="*/ 66983 h 89767"/>
                  <a:gd name="connsiteX8" fmla="*/ 505 w 146595"/>
                  <a:gd name="connsiteY8" fmla="*/ 73393 h 89767"/>
                  <a:gd name="connsiteX9" fmla="*/ 3476 w 146595"/>
                  <a:gd name="connsiteY9" fmla="*/ 89852 h 89767"/>
                  <a:gd name="connsiteX10" fmla="*/ 3991 w 146595"/>
                  <a:gd name="connsiteY10" fmla="*/ 89757 h 89767"/>
                  <a:gd name="connsiteX11" fmla="*/ 86382 w 146595"/>
                  <a:gd name="connsiteY11" fmla="*/ 35493 h 89767"/>
                  <a:gd name="connsiteX12" fmla="*/ 145380 w 146595"/>
                  <a:gd name="connsiteY12" fmla="*/ 78451 h 89767"/>
                  <a:gd name="connsiteX13" fmla="*/ 146313 w 146595"/>
                  <a:gd name="connsiteY13" fmla="*/ 77594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313" y="77594"/>
                    </a:moveTo>
                    <a:cubicBezTo>
                      <a:pt x="146828" y="71640"/>
                      <a:pt x="146828" y="65630"/>
                      <a:pt x="146266" y="59668"/>
                    </a:cubicBezTo>
                    <a:cubicBezTo>
                      <a:pt x="146075" y="57639"/>
                      <a:pt x="145818" y="55648"/>
                      <a:pt x="145513" y="53695"/>
                    </a:cubicBezTo>
                    <a:cubicBezTo>
                      <a:pt x="141732" y="30102"/>
                      <a:pt x="129235" y="12509"/>
                      <a:pt x="112138" y="2337"/>
                    </a:cubicBezTo>
                    <a:cubicBezTo>
                      <a:pt x="96498" y="136"/>
                      <a:pt x="81143" y="-569"/>
                      <a:pt x="67208" y="746"/>
                    </a:cubicBezTo>
                    <a:cubicBezTo>
                      <a:pt x="53511" y="2041"/>
                      <a:pt x="38862" y="5308"/>
                      <a:pt x="24184" y="9966"/>
                    </a:cubicBezTo>
                    <a:cubicBezTo>
                      <a:pt x="17554" y="15643"/>
                      <a:pt x="12049" y="22568"/>
                      <a:pt x="7982" y="30550"/>
                    </a:cubicBezTo>
                    <a:cubicBezTo>
                      <a:pt x="2648" y="41008"/>
                      <a:pt x="-210" y="53286"/>
                      <a:pt x="124" y="66983"/>
                    </a:cubicBezTo>
                    <a:cubicBezTo>
                      <a:pt x="171" y="69088"/>
                      <a:pt x="295" y="71221"/>
                      <a:pt x="505" y="73393"/>
                    </a:cubicBezTo>
                    <a:cubicBezTo>
                      <a:pt x="1029" y="78956"/>
                      <a:pt x="2038" y="84471"/>
                      <a:pt x="3476" y="89852"/>
                    </a:cubicBezTo>
                    <a:cubicBezTo>
                      <a:pt x="3657" y="89852"/>
                      <a:pt x="3838" y="89824"/>
                      <a:pt x="3991" y="89757"/>
                    </a:cubicBezTo>
                    <a:cubicBezTo>
                      <a:pt x="38509" y="75936"/>
                      <a:pt x="64275" y="35360"/>
                      <a:pt x="86382" y="35493"/>
                    </a:cubicBezTo>
                    <a:cubicBezTo>
                      <a:pt x="103222" y="35598"/>
                      <a:pt x="145380" y="78451"/>
                      <a:pt x="145380" y="78451"/>
                    </a:cubicBezTo>
                    <a:cubicBezTo>
                      <a:pt x="145380" y="78451"/>
                      <a:pt x="145713" y="78146"/>
                      <a:pt x="146313" y="77594"/>
                    </a:cubicBezTo>
                  </a:path>
                </a:pathLst>
              </a:custGeom>
              <a:solidFill>
                <a:srgbClr val="7F452A"/>
              </a:solidFill>
              <a:ln w="9525" cap="flat">
                <a:noFill/>
                <a:prstDash val="solid"/>
                <a:miter/>
              </a:ln>
            </p:spPr>
            <p:txBody>
              <a:bodyPr rtlCol="0" anchor="ctr"/>
              <a:lstStyle/>
              <a:p>
                <a:endParaRPr lang="en-GB"/>
              </a:p>
            </p:txBody>
          </p:sp>
          <p:sp>
            <p:nvSpPr>
              <p:cNvPr id="130" name="Graphic 9">
                <a:extLst>
                  <a:ext uri="{FF2B5EF4-FFF2-40B4-BE49-F238E27FC236}">
                    <a16:creationId xmlns:a16="http://schemas.microsoft.com/office/drawing/2014/main" id="{F70E92D2-D0F4-4B6D-808A-76244FDCBDCE}"/>
                  </a:ext>
                </a:extLst>
              </p:cNvPr>
              <p:cNvSpPr/>
              <p:nvPr/>
            </p:nvSpPr>
            <p:spPr>
              <a:xfrm rot="15877238" flipV="1">
                <a:off x="7079158" y="5225771"/>
                <a:ext cx="94767" cy="146399"/>
              </a:xfrm>
              <a:custGeom>
                <a:avLst/>
                <a:gdLst>
                  <a:gd name="connsiteX0" fmla="*/ 20654 w 94767"/>
                  <a:gd name="connsiteY0" fmla="*/ 87 h 146399"/>
                  <a:gd name="connsiteX1" fmla="*/ 20454 w 94767"/>
                  <a:gd name="connsiteY1" fmla="*/ 67276 h 146399"/>
                  <a:gd name="connsiteX2" fmla="*/ 20654 w 94767"/>
                  <a:gd name="connsiteY2" fmla="*/ 146486 h 146399"/>
                  <a:gd name="connsiteX3" fmla="*/ 94863 w 94767"/>
                  <a:gd name="connsiteY3" fmla="*/ 73277 h 146399"/>
                  <a:gd name="connsiteX4" fmla="*/ 20654 w 94767"/>
                  <a:gd name="connsiteY4" fmla="*/ 87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654" y="87"/>
                    </a:moveTo>
                    <a:cubicBezTo>
                      <a:pt x="-25037" y="87"/>
                      <a:pt x="19568" y="15965"/>
                      <a:pt x="20454" y="67276"/>
                    </a:cubicBezTo>
                    <a:cubicBezTo>
                      <a:pt x="21492" y="128532"/>
                      <a:pt x="-25047" y="146496"/>
                      <a:pt x="20654" y="146486"/>
                    </a:cubicBezTo>
                    <a:cubicBezTo>
                      <a:pt x="66346" y="146496"/>
                      <a:pt x="94863" y="113711"/>
                      <a:pt x="94863" y="73277"/>
                    </a:cubicBezTo>
                    <a:cubicBezTo>
                      <a:pt x="94863" y="32853"/>
                      <a:pt x="66355" y="78"/>
                      <a:pt x="20654" y="87"/>
                    </a:cubicBezTo>
                  </a:path>
                </a:pathLst>
              </a:custGeom>
              <a:solidFill>
                <a:srgbClr val="745541"/>
              </a:solidFill>
              <a:ln w="9525" cap="flat">
                <a:noFill/>
                <a:prstDash val="solid"/>
                <a:miter/>
              </a:ln>
            </p:spPr>
            <p:txBody>
              <a:bodyPr rtlCol="0" anchor="ctr"/>
              <a:lstStyle/>
              <a:p>
                <a:endParaRPr lang="en-GB"/>
              </a:p>
            </p:txBody>
          </p:sp>
        </p:grpSp>
      </p:grpSp>
      <p:cxnSp>
        <p:nvCxnSpPr>
          <p:cNvPr id="135" name="Straight Connector 134">
            <a:extLst>
              <a:ext uri="{FF2B5EF4-FFF2-40B4-BE49-F238E27FC236}">
                <a16:creationId xmlns:a16="http://schemas.microsoft.com/office/drawing/2014/main" id="{71174F2C-228C-4850-8227-E64023F6BDF4}"/>
              </a:ext>
            </a:extLst>
          </p:cNvPr>
          <p:cNvCxnSpPr>
            <a:cxnSpLocks/>
          </p:cNvCxnSpPr>
          <p:nvPr/>
        </p:nvCxnSpPr>
        <p:spPr>
          <a:xfrm>
            <a:off x="6926045" y="1597307"/>
            <a:ext cx="0" cy="4221957"/>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0A01147-A469-4382-9C0B-25D7156B1753}"/>
              </a:ext>
            </a:extLst>
          </p:cNvPr>
          <p:cNvCxnSpPr>
            <a:cxnSpLocks/>
          </p:cNvCxnSpPr>
          <p:nvPr/>
        </p:nvCxnSpPr>
        <p:spPr>
          <a:xfrm flipH="1">
            <a:off x="1897084" y="1459613"/>
            <a:ext cx="10040916" cy="0"/>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140" name="TextBox 139">
            <a:extLst>
              <a:ext uri="{FF2B5EF4-FFF2-40B4-BE49-F238E27FC236}">
                <a16:creationId xmlns:a16="http://schemas.microsoft.com/office/drawing/2014/main" id="{C819569C-0B71-4E07-9321-C5F8AE074B05}"/>
              </a:ext>
            </a:extLst>
          </p:cNvPr>
          <p:cNvSpPr txBox="1"/>
          <p:nvPr/>
        </p:nvSpPr>
        <p:spPr>
          <a:xfrm>
            <a:off x="1770147" y="1914370"/>
            <a:ext cx="2405428" cy="1169551"/>
          </a:xfrm>
          <a:prstGeom prst="rect">
            <a:avLst/>
          </a:prstGeom>
          <a:noFill/>
        </p:spPr>
        <p:txBody>
          <a:bodyPr wrap="square">
            <a:spAutoFit/>
          </a:bodyPr>
          <a:lstStyle/>
          <a:p>
            <a:pPr marL="144000" lvl="0" indent="-144000">
              <a:buFont typeface="Arial" panose="020B0604020202020204" pitchFamily="34" charset="0"/>
              <a:buChar char="•"/>
            </a:pPr>
            <a:r>
              <a:rPr lang="en-GB" sz="1400" dirty="0"/>
              <a:t>Helideck Assistant was performing his duties when he became unaware of the helicopter tail rotor and walked close to it.</a:t>
            </a:r>
          </a:p>
        </p:txBody>
      </p:sp>
      <p:sp>
        <p:nvSpPr>
          <p:cNvPr id="141" name="TextBox 140">
            <a:extLst>
              <a:ext uri="{FF2B5EF4-FFF2-40B4-BE49-F238E27FC236}">
                <a16:creationId xmlns:a16="http://schemas.microsoft.com/office/drawing/2014/main" id="{2E9EED85-C371-4BB2-8C72-42EBBE7EFBB9}"/>
              </a:ext>
            </a:extLst>
          </p:cNvPr>
          <p:cNvSpPr txBox="1"/>
          <p:nvPr/>
        </p:nvSpPr>
        <p:spPr>
          <a:xfrm>
            <a:off x="1770147" y="3127444"/>
            <a:ext cx="1964387" cy="954107"/>
          </a:xfrm>
          <a:prstGeom prst="rect">
            <a:avLst/>
          </a:prstGeom>
          <a:noFill/>
        </p:spPr>
        <p:txBody>
          <a:bodyPr wrap="square">
            <a:spAutoFit/>
          </a:bodyPr>
          <a:lstStyle/>
          <a:p>
            <a:pPr marL="144000" lvl="0" indent="-144000">
              <a:buFont typeface="Arial" panose="020B0604020202020204" pitchFamily="34" charset="0"/>
              <a:buChar char="•"/>
            </a:pPr>
            <a:r>
              <a:rPr lang="en-GB" sz="1400" dirty="0"/>
              <a:t>He had used the correct access stairs 3 times when collecting life jackets.</a:t>
            </a:r>
          </a:p>
        </p:txBody>
      </p:sp>
      <p:sp>
        <p:nvSpPr>
          <p:cNvPr id="142" name="TextBox 141">
            <a:extLst>
              <a:ext uri="{FF2B5EF4-FFF2-40B4-BE49-F238E27FC236}">
                <a16:creationId xmlns:a16="http://schemas.microsoft.com/office/drawing/2014/main" id="{47F56721-5F91-4565-B201-05207E3C8F2A}"/>
              </a:ext>
            </a:extLst>
          </p:cNvPr>
          <p:cNvSpPr txBox="1"/>
          <p:nvPr/>
        </p:nvSpPr>
        <p:spPr>
          <a:xfrm>
            <a:off x="1770147" y="4125074"/>
            <a:ext cx="1964387" cy="738664"/>
          </a:xfrm>
          <a:prstGeom prst="rect">
            <a:avLst/>
          </a:prstGeom>
          <a:noFill/>
        </p:spPr>
        <p:txBody>
          <a:bodyPr wrap="square">
            <a:spAutoFit/>
          </a:bodyPr>
          <a:lstStyle/>
          <a:p>
            <a:pPr marL="144000" lvl="0" indent="-144000">
              <a:buFont typeface="Arial" panose="020B0604020202020204" pitchFamily="34" charset="0"/>
              <a:buChar char="•"/>
            </a:pPr>
            <a:r>
              <a:rPr lang="en-GB" sz="1400" dirty="0"/>
              <a:t>He used the wrong stairs when delivering food to the pilots.</a:t>
            </a:r>
          </a:p>
        </p:txBody>
      </p:sp>
      <p:sp>
        <p:nvSpPr>
          <p:cNvPr id="143" name="TextBox 142">
            <a:extLst>
              <a:ext uri="{FF2B5EF4-FFF2-40B4-BE49-F238E27FC236}">
                <a16:creationId xmlns:a16="http://schemas.microsoft.com/office/drawing/2014/main" id="{477F5856-6F67-400E-A4EF-E43FC8F1483C}"/>
              </a:ext>
            </a:extLst>
          </p:cNvPr>
          <p:cNvSpPr txBox="1"/>
          <p:nvPr/>
        </p:nvSpPr>
        <p:spPr>
          <a:xfrm>
            <a:off x="1770147" y="4907261"/>
            <a:ext cx="5096025" cy="954107"/>
          </a:xfrm>
          <a:prstGeom prst="rect">
            <a:avLst/>
          </a:prstGeom>
          <a:noFill/>
        </p:spPr>
        <p:txBody>
          <a:bodyPr wrap="square">
            <a:spAutoFit/>
          </a:bodyPr>
          <a:lstStyle/>
          <a:p>
            <a:pPr lvl="0"/>
            <a:r>
              <a:rPr lang="en-GB" sz="1400" b="1" dirty="0"/>
              <a:t>Human Factors Learning:</a:t>
            </a:r>
          </a:p>
          <a:p>
            <a:pPr marL="144000" lvl="0" indent="-144000">
              <a:buFont typeface="Arial" panose="020B0604020202020204" pitchFamily="34" charset="0"/>
              <a:buChar char="•"/>
            </a:pPr>
            <a:r>
              <a:rPr lang="en-GB" sz="1400" dirty="0"/>
              <a:t>Eliminating a hazard or providing a physical barrier are more effective ways of reducing accidents than trying to maintain people’s awareness of the hazards.</a:t>
            </a:r>
          </a:p>
        </p:txBody>
      </p:sp>
      <p:sp>
        <p:nvSpPr>
          <p:cNvPr id="144" name="TextBox 143">
            <a:extLst>
              <a:ext uri="{FF2B5EF4-FFF2-40B4-BE49-F238E27FC236}">
                <a16:creationId xmlns:a16="http://schemas.microsoft.com/office/drawing/2014/main" id="{48D71E83-2431-49FA-8E15-C6C5FA3B1263}"/>
              </a:ext>
            </a:extLst>
          </p:cNvPr>
          <p:cNvSpPr txBox="1"/>
          <p:nvPr/>
        </p:nvSpPr>
        <p:spPr>
          <a:xfrm>
            <a:off x="1768379" y="1574105"/>
            <a:ext cx="5096025" cy="307777"/>
          </a:xfrm>
          <a:prstGeom prst="rect">
            <a:avLst/>
          </a:prstGeom>
          <a:noFill/>
        </p:spPr>
        <p:txBody>
          <a:bodyPr wrap="square">
            <a:spAutoFit/>
          </a:bodyPr>
          <a:lstStyle/>
          <a:p>
            <a:pPr lvl="0"/>
            <a:r>
              <a:rPr lang="en-GB" sz="1400" b="1" dirty="0"/>
              <a:t>Tail Rotor Close Encounter </a:t>
            </a:r>
            <a:endParaRPr lang="en-GB" sz="1400" dirty="0"/>
          </a:p>
        </p:txBody>
      </p:sp>
      <p:sp>
        <p:nvSpPr>
          <p:cNvPr id="145" name="TextBox 144">
            <a:extLst>
              <a:ext uri="{FF2B5EF4-FFF2-40B4-BE49-F238E27FC236}">
                <a16:creationId xmlns:a16="http://schemas.microsoft.com/office/drawing/2014/main" id="{D356D392-24F2-4D55-ACC5-F0743E84DDD8}"/>
              </a:ext>
            </a:extLst>
          </p:cNvPr>
          <p:cNvSpPr txBox="1"/>
          <p:nvPr/>
        </p:nvSpPr>
        <p:spPr>
          <a:xfrm>
            <a:off x="4140038" y="4809775"/>
            <a:ext cx="650363" cy="302327"/>
          </a:xfrm>
          <a:prstGeom prst="rect">
            <a:avLst/>
          </a:prstGeom>
          <a:noFill/>
        </p:spPr>
        <p:txBody>
          <a:bodyPr wrap="square">
            <a:spAutoFit/>
          </a:bodyPr>
          <a:lstStyle/>
          <a:p>
            <a:pPr lvl="0">
              <a:lnSpc>
                <a:spcPts val="800"/>
              </a:lnSpc>
            </a:pPr>
            <a:r>
              <a:rPr lang="en-GB" sz="900" b="1" dirty="0"/>
              <a:t>Safe </a:t>
            </a:r>
          </a:p>
          <a:p>
            <a:pPr lvl="0">
              <a:lnSpc>
                <a:spcPts val="800"/>
              </a:lnSpc>
            </a:pPr>
            <a:r>
              <a:rPr lang="en-GB" sz="900" b="1" dirty="0"/>
              <a:t>Access</a:t>
            </a:r>
            <a:endParaRPr lang="en-GB" sz="900" dirty="0"/>
          </a:p>
        </p:txBody>
      </p:sp>
      <p:sp>
        <p:nvSpPr>
          <p:cNvPr id="146" name="TextBox 145">
            <a:extLst>
              <a:ext uri="{FF2B5EF4-FFF2-40B4-BE49-F238E27FC236}">
                <a16:creationId xmlns:a16="http://schemas.microsoft.com/office/drawing/2014/main" id="{C99D6554-1969-438E-A288-4E8676A56801}"/>
              </a:ext>
            </a:extLst>
          </p:cNvPr>
          <p:cNvSpPr txBox="1"/>
          <p:nvPr/>
        </p:nvSpPr>
        <p:spPr>
          <a:xfrm>
            <a:off x="5845381" y="4809775"/>
            <a:ext cx="650363" cy="302327"/>
          </a:xfrm>
          <a:prstGeom prst="rect">
            <a:avLst/>
          </a:prstGeom>
          <a:noFill/>
        </p:spPr>
        <p:txBody>
          <a:bodyPr wrap="square">
            <a:spAutoFit/>
          </a:bodyPr>
          <a:lstStyle/>
          <a:p>
            <a:pPr lvl="0">
              <a:lnSpc>
                <a:spcPts val="800"/>
              </a:lnSpc>
            </a:pPr>
            <a:r>
              <a:rPr lang="en-GB" sz="900" b="1" dirty="0"/>
              <a:t>Unsafe </a:t>
            </a:r>
          </a:p>
          <a:p>
            <a:pPr lvl="0">
              <a:lnSpc>
                <a:spcPts val="800"/>
              </a:lnSpc>
            </a:pPr>
            <a:r>
              <a:rPr lang="en-GB" sz="900" b="1" dirty="0"/>
              <a:t>Access</a:t>
            </a:r>
            <a:endParaRPr lang="en-GB" sz="900" dirty="0"/>
          </a:p>
        </p:txBody>
      </p:sp>
      <p:cxnSp>
        <p:nvCxnSpPr>
          <p:cNvPr id="148" name="Straight Connector 147">
            <a:extLst>
              <a:ext uri="{FF2B5EF4-FFF2-40B4-BE49-F238E27FC236}">
                <a16:creationId xmlns:a16="http://schemas.microsoft.com/office/drawing/2014/main" id="{1C1ADBB0-7D5E-4D44-B58E-6CB9CA7A3816}"/>
              </a:ext>
            </a:extLst>
          </p:cNvPr>
          <p:cNvCxnSpPr>
            <a:cxnSpLocks/>
          </p:cNvCxnSpPr>
          <p:nvPr/>
        </p:nvCxnSpPr>
        <p:spPr>
          <a:xfrm flipH="1">
            <a:off x="9472937" y="4424655"/>
            <a:ext cx="3200486" cy="0"/>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6B91790F-18A3-4202-9828-E3D7403C5820}"/>
              </a:ext>
            </a:extLst>
          </p:cNvPr>
          <p:cNvSpPr txBox="1"/>
          <p:nvPr/>
        </p:nvSpPr>
        <p:spPr>
          <a:xfrm>
            <a:off x="7075772" y="1911818"/>
            <a:ext cx="4388294" cy="523220"/>
          </a:xfrm>
          <a:prstGeom prst="rect">
            <a:avLst/>
          </a:prstGeom>
          <a:noFill/>
        </p:spPr>
        <p:txBody>
          <a:bodyPr wrap="square">
            <a:spAutoFit/>
          </a:bodyPr>
          <a:lstStyle/>
          <a:p>
            <a:pPr marL="144000" indent="-144000">
              <a:buFont typeface="Arial" panose="020B0604020202020204" pitchFamily="34" charset="0"/>
              <a:buChar char="•"/>
            </a:pPr>
            <a:r>
              <a:rPr lang="en-GB" sz="1400" dirty="0"/>
              <a:t>During a planned crew change flight, the Helideck Landing Officer (HLO) was one of the passengers. </a:t>
            </a:r>
          </a:p>
        </p:txBody>
      </p:sp>
      <p:sp>
        <p:nvSpPr>
          <p:cNvPr id="152" name="TextBox 151">
            <a:extLst>
              <a:ext uri="{FF2B5EF4-FFF2-40B4-BE49-F238E27FC236}">
                <a16:creationId xmlns:a16="http://schemas.microsoft.com/office/drawing/2014/main" id="{9D596715-E1D4-480B-908A-9A42B0E361AB}"/>
              </a:ext>
            </a:extLst>
          </p:cNvPr>
          <p:cNvSpPr txBox="1"/>
          <p:nvPr/>
        </p:nvSpPr>
        <p:spPr>
          <a:xfrm>
            <a:off x="7075772" y="1574105"/>
            <a:ext cx="5096025" cy="307777"/>
          </a:xfrm>
          <a:prstGeom prst="rect">
            <a:avLst/>
          </a:prstGeom>
          <a:noFill/>
        </p:spPr>
        <p:txBody>
          <a:bodyPr wrap="square">
            <a:spAutoFit/>
          </a:bodyPr>
          <a:lstStyle/>
          <a:p>
            <a:pPr lvl="0"/>
            <a:r>
              <a:rPr lang="en-GB" sz="1400" b="1" dirty="0"/>
              <a:t>Hot Swapping</a:t>
            </a:r>
            <a:endParaRPr lang="en-GB" sz="1400" dirty="0"/>
          </a:p>
        </p:txBody>
      </p:sp>
      <p:sp>
        <p:nvSpPr>
          <p:cNvPr id="153" name="Freeform 6">
            <a:extLst>
              <a:ext uri="{FF2B5EF4-FFF2-40B4-BE49-F238E27FC236}">
                <a16:creationId xmlns:a16="http://schemas.microsoft.com/office/drawing/2014/main" id="{888721C2-F72F-497F-BD44-FD2330F3D1E0}"/>
              </a:ext>
            </a:extLst>
          </p:cNvPr>
          <p:cNvSpPr>
            <a:spLocks noChangeAspect="1" noEditPoints="1"/>
          </p:cNvSpPr>
          <p:nvPr/>
        </p:nvSpPr>
        <p:spPr bwMode="auto">
          <a:xfrm>
            <a:off x="9786303" y="3648654"/>
            <a:ext cx="254144" cy="758881"/>
          </a:xfrm>
          <a:custGeom>
            <a:avLst/>
            <a:gdLst>
              <a:gd name="T0" fmla="*/ 2702 w 11632"/>
              <a:gd name="T1" fmla="*/ 34183 h 34738"/>
              <a:gd name="T2" fmla="*/ 2349 w 11632"/>
              <a:gd name="T3" fmla="*/ 32237 h 34738"/>
              <a:gd name="T4" fmla="*/ 2168 w 11632"/>
              <a:gd name="T5" fmla="*/ 31562 h 34738"/>
              <a:gd name="T6" fmla="*/ 2297 w 11632"/>
              <a:gd name="T7" fmla="*/ 27512 h 34738"/>
              <a:gd name="T8" fmla="*/ 2425 w 11632"/>
              <a:gd name="T9" fmla="*/ 22773 h 34738"/>
              <a:gd name="T10" fmla="*/ 2214 w 11632"/>
              <a:gd name="T11" fmla="*/ 20628 h 34738"/>
              <a:gd name="T12" fmla="*/ 2148 w 11632"/>
              <a:gd name="T13" fmla="*/ 19647 h 34738"/>
              <a:gd name="T14" fmla="*/ 2397 w 11632"/>
              <a:gd name="T15" fmla="*/ 18131 h 34738"/>
              <a:gd name="T16" fmla="*/ 2387 w 11632"/>
              <a:gd name="T17" fmla="*/ 16345 h 34738"/>
              <a:gd name="T18" fmla="*/ 664 w 11632"/>
              <a:gd name="T19" fmla="*/ 13653 h 34738"/>
              <a:gd name="T20" fmla="*/ 20 w 11632"/>
              <a:gd name="T21" fmla="*/ 11287 h 34738"/>
              <a:gd name="T22" fmla="*/ 1019 w 11632"/>
              <a:gd name="T23" fmla="*/ 8962 h 34738"/>
              <a:gd name="T24" fmla="*/ 3214 w 11632"/>
              <a:gd name="T25" fmla="*/ 5818 h 34738"/>
              <a:gd name="T26" fmla="*/ 5048 w 11632"/>
              <a:gd name="T27" fmla="*/ 4572 h 34738"/>
              <a:gd name="T28" fmla="*/ 5146 w 11632"/>
              <a:gd name="T29" fmla="*/ 3895 h 34738"/>
              <a:gd name="T30" fmla="*/ 4298 w 11632"/>
              <a:gd name="T31" fmla="*/ 1777 h 34738"/>
              <a:gd name="T32" fmla="*/ 6390 w 11632"/>
              <a:gd name="T33" fmla="*/ 86 h 34738"/>
              <a:gd name="T34" fmla="*/ 7772 w 11632"/>
              <a:gd name="T35" fmla="*/ 2337 h 34738"/>
              <a:gd name="T36" fmla="*/ 7777 w 11632"/>
              <a:gd name="T37" fmla="*/ 3256 h 34738"/>
              <a:gd name="T38" fmla="*/ 7481 w 11632"/>
              <a:gd name="T39" fmla="*/ 4401 h 34738"/>
              <a:gd name="T40" fmla="*/ 9252 w 11632"/>
              <a:gd name="T41" fmla="*/ 5644 h 34738"/>
              <a:gd name="T42" fmla="*/ 10559 w 11632"/>
              <a:gd name="T43" fmla="*/ 7045 h 34738"/>
              <a:gd name="T44" fmla="*/ 10923 w 11632"/>
              <a:gd name="T45" fmla="*/ 9978 h 34738"/>
              <a:gd name="T46" fmla="*/ 11365 w 11632"/>
              <a:gd name="T47" fmla="*/ 14462 h 34738"/>
              <a:gd name="T48" fmla="*/ 11619 w 11632"/>
              <a:gd name="T49" fmla="*/ 17167 h 34738"/>
              <a:gd name="T50" fmla="*/ 11214 w 11632"/>
              <a:gd name="T51" fmla="*/ 18209 h 34738"/>
              <a:gd name="T52" fmla="*/ 10382 w 11632"/>
              <a:gd name="T53" fmla="*/ 19153 h 34738"/>
              <a:gd name="T54" fmla="*/ 9774 w 11632"/>
              <a:gd name="T55" fmla="*/ 24820 h 34738"/>
              <a:gd name="T56" fmla="*/ 9638 w 11632"/>
              <a:gd name="T57" fmla="*/ 28512 h 34738"/>
              <a:gd name="T58" fmla="*/ 9536 w 11632"/>
              <a:gd name="T59" fmla="*/ 32526 h 34738"/>
              <a:gd name="T60" fmla="*/ 10404 w 11632"/>
              <a:gd name="T61" fmla="*/ 33443 h 34738"/>
              <a:gd name="T62" fmla="*/ 11477 w 11632"/>
              <a:gd name="T63" fmla="*/ 34457 h 34738"/>
              <a:gd name="T64" fmla="*/ 8306 w 11632"/>
              <a:gd name="T65" fmla="*/ 34387 h 34738"/>
              <a:gd name="T66" fmla="*/ 6545 w 11632"/>
              <a:gd name="T67" fmla="*/ 34165 h 34738"/>
              <a:gd name="T68" fmla="*/ 6482 w 11632"/>
              <a:gd name="T69" fmla="*/ 31753 h 34738"/>
              <a:gd name="T70" fmla="*/ 6640 w 11632"/>
              <a:gd name="T71" fmla="*/ 29737 h 34738"/>
              <a:gd name="T72" fmla="*/ 6438 w 11632"/>
              <a:gd name="T73" fmla="*/ 25025 h 34738"/>
              <a:gd name="T74" fmla="*/ 6248 w 11632"/>
              <a:gd name="T75" fmla="*/ 23727 h 34738"/>
              <a:gd name="T76" fmla="*/ 5823 w 11632"/>
              <a:gd name="T77" fmla="*/ 25670 h 34738"/>
              <a:gd name="T78" fmla="*/ 5443 w 11632"/>
              <a:gd name="T79" fmla="*/ 27012 h 34738"/>
              <a:gd name="T80" fmla="*/ 5222 w 11632"/>
              <a:gd name="T81" fmla="*/ 28478 h 34738"/>
              <a:gd name="T82" fmla="*/ 4905 w 11632"/>
              <a:gd name="T83" fmla="*/ 31618 h 34738"/>
              <a:gd name="T84" fmla="*/ 4484 w 11632"/>
              <a:gd name="T85" fmla="*/ 32225 h 34738"/>
              <a:gd name="T86" fmla="*/ 5004 w 11632"/>
              <a:gd name="T87" fmla="*/ 33778 h 34738"/>
              <a:gd name="T88" fmla="*/ 4825 w 11632"/>
              <a:gd name="T89" fmla="*/ 34584 h 34738"/>
              <a:gd name="T90" fmla="*/ 10305 w 11632"/>
              <a:gd name="T91" fmla="*/ 18630 h 34738"/>
              <a:gd name="T92" fmla="*/ 10497 w 11632"/>
              <a:gd name="T93" fmla="*/ 18026 h 34738"/>
              <a:gd name="T94" fmla="*/ 10211 w 11632"/>
              <a:gd name="T95" fmla="*/ 18453 h 34738"/>
              <a:gd name="T96" fmla="*/ 10305 w 11632"/>
              <a:gd name="T97" fmla="*/ 18630 h 34738"/>
              <a:gd name="T98" fmla="*/ 2917 w 11632"/>
              <a:gd name="T99" fmla="*/ 13187 h 34738"/>
              <a:gd name="T100" fmla="*/ 2716 w 11632"/>
              <a:gd name="T101" fmla="*/ 11228 h 34738"/>
              <a:gd name="T102" fmla="*/ 2289 w 11632"/>
              <a:gd name="T103" fmla="*/ 12345 h 34738"/>
              <a:gd name="T104" fmla="*/ 2756 w 11632"/>
              <a:gd name="T105" fmla="*/ 14070 h 34738"/>
              <a:gd name="T106" fmla="*/ 9531 w 11632"/>
              <a:gd name="T107" fmla="*/ 13888 h 34738"/>
              <a:gd name="T108" fmla="*/ 9489 w 11632"/>
              <a:gd name="T109" fmla="*/ 11937 h 34738"/>
              <a:gd name="T110" fmla="*/ 9209 w 11632"/>
              <a:gd name="T111" fmla="*/ 11520 h 34738"/>
              <a:gd name="T112" fmla="*/ 9516 w 11632"/>
              <a:gd name="T113" fmla="*/ 14195 h 34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32" h="34738">
                <a:moveTo>
                  <a:pt x="3864" y="34728"/>
                </a:moveTo>
                <a:cubicBezTo>
                  <a:pt x="3499" y="34689"/>
                  <a:pt x="3300" y="34619"/>
                  <a:pt x="3048" y="34443"/>
                </a:cubicBezTo>
                <a:cubicBezTo>
                  <a:pt x="2997" y="34408"/>
                  <a:pt x="2906" y="34346"/>
                  <a:pt x="2845" y="34305"/>
                </a:cubicBezTo>
                <a:cubicBezTo>
                  <a:pt x="2784" y="34263"/>
                  <a:pt x="2720" y="34209"/>
                  <a:pt x="2702" y="34183"/>
                </a:cubicBezTo>
                <a:cubicBezTo>
                  <a:pt x="2656" y="34118"/>
                  <a:pt x="2634" y="33966"/>
                  <a:pt x="2623" y="33635"/>
                </a:cubicBezTo>
                <a:cubicBezTo>
                  <a:pt x="2612" y="33302"/>
                  <a:pt x="2593" y="33220"/>
                  <a:pt x="2496" y="33103"/>
                </a:cubicBezTo>
                <a:cubicBezTo>
                  <a:pt x="2389" y="32975"/>
                  <a:pt x="2355" y="32912"/>
                  <a:pt x="2331" y="32799"/>
                </a:cubicBezTo>
                <a:cubicBezTo>
                  <a:pt x="2309" y="32691"/>
                  <a:pt x="2315" y="32476"/>
                  <a:pt x="2349" y="32237"/>
                </a:cubicBezTo>
                <a:cubicBezTo>
                  <a:pt x="2357" y="32172"/>
                  <a:pt x="2369" y="32070"/>
                  <a:pt x="2375" y="32009"/>
                </a:cubicBezTo>
                <a:lnTo>
                  <a:pt x="2385" y="31898"/>
                </a:lnTo>
                <a:lnTo>
                  <a:pt x="2332" y="31887"/>
                </a:lnTo>
                <a:cubicBezTo>
                  <a:pt x="2266" y="31872"/>
                  <a:pt x="2236" y="31813"/>
                  <a:pt x="2168" y="31562"/>
                </a:cubicBezTo>
                <a:cubicBezTo>
                  <a:pt x="1963" y="30804"/>
                  <a:pt x="1921" y="29693"/>
                  <a:pt x="2072" y="29020"/>
                </a:cubicBezTo>
                <a:cubicBezTo>
                  <a:pt x="2096" y="28909"/>
                  <a:pt x="2163" y="28561"/>
                  <a:pt x="2197" y="28362"/>
                </a:cubicBezTo>
                <a:cubicBezTo>
                  <a:pt x="2212" y="28275"/>
                  <a:pt x="2224" y="28189"/>
                  <a:pt x="2263" y="27862"/>
                </a:cubicBezTo>
                <a:cubicBezTo>
                  <a:pt x="2273" y="27784"/>
                  <a:pt x="2288" y="27626"/>
                  <a:pt x="2297" y="27512"/>
                </a:cubicBezTo>
                <a:cubicBezTo>
                  <a:pt x="2306" y="27397"/>
                  <a:pt x="2323" y="27213"/>
                  <a:pt x="2334" y="27103"/>
                </a:cubicBezTo>
                <a:cubicBezTo>
                  <a:pt x="2347" y="26968"/>
                  <a:pt x="2354" y="26379"/>
                  <a:pt x="2357" y="25278"/>
                </a:cubicBezTo>
                <a:cubicBezTo>
                  <a:pt x="2358" y="24320"/>
                  <a:pt x="2367" y="23585"/>
                  <a:pt x="2377" y="23487"/>
                </a:cubicBezTo>
                <a:cubicBezTo>
                  <a:pt x="2413" y="23128"/>
                  <a:pt x="2435" y="22812"/>
                  <a:pt x="2425" y="22773"/>
                </a:cubicBezTo>
                <a:cubicBezTo>
                  <a:pt x="2417" y="22742"/>
                  <a:pt x="2391" y="22724"/>
                  <a:pt x="2315" y="22695"/>
                </a:cubicBezTo>
                <a:cubicBezTo>
                  <a:pt x="2260" y="22675"/>
                  <a:pt x="2208" y="22649"/>
                  <a:pt x="2199" y="22638"/>
                </a:cubicBezTo>
                <a:cubicBezTo>
                  <a:pt x="2136" y="22563"/>
                  <a:pt x="2118" y="21594"/>
                  <a:pt x="2169" y="21095"/>
                </a:cubicBezTo>
                <a:cubicBezTo>
                  <a:pt x="2186" y="20935"/>
                  <a:pt x="2206" y="20725"/>
                  <a:pt x="2214" y="20628"/>
                </a:cubicBezTo>
                <a:cubicBezTo>
                  <a:pt x="2241" y="20309"/>
                  <a:pt x="2263" y="20088"/>
                  <a:pt x="2280" y="19962"/>
                </a:cubicBezTo>
                <a:cubicBezTo>
                  <a:pt x="2289" y="19893"/>
                  <a:pt x="2297" y="19809"/>
                  <a:pt x="2297" y="19775"/>
                </a:cubicBezTo>
                <a:cubicBezTo>
                  <a:pt x="2298" y="19718"/>
                  <a:pt x="2292" y="19711"/>
                  <a:pt x="2223" y="19680"/>
                </a:cubicBezTo>
                <a:lnTo>
                  <a:pt x="2148" y="19647"/>
                </a:lnTo>
                <a:lnTo>
                  <a:pt x="2148" y="19558"/>
                </a:lnTo>
                <a:cubicBezTo>
                  <a:pt x="2149" y="19460"/>
                  <a:pt x="2196" y="19223"/>
                  <a:pt x="2285" y="18870"/>
                </a:cubicBezTo>
                <a:cubicBezTo>
                  <a:pt x="2350" y="18613"/>
                  <a:pt x="2381" y="18434"/>
                  <a:pt x="2381" y="18319"/>
                </a:cubicBezTo>
                <a:cubicBezTo>
                  <a:pt x="2381" y="18277"/>
                  <a:pt x="2388" y="18193"/>
                  <a:pt x="2397" y="18131"/>
                </a:cubicBezTo>
                <a:cubicBezTo>
                  <a:pt x="2412" y="18033"/>
                  <a:pt x="2430" y="17784"/>
                  <a:pt x="2482" y="16978"/>
                </a:cubicBezTo>
                <a:cubicBezTo>
                  <a:pt x="2490" y="16855"/>
                  <a:pt x="2501" y="16690"/>
                  <a:pt x="2507" y="16612"/>
                </a:cubicBezTo>
                <a:lnTo>
                  <a:pt x="2518" y="16470"/>
                </a:lnTo>
                <a:lnTo>
                  <a:pt x="2387" y="16345"/>
                </a:lnTo>
                <a:cubicBezTo>
                  <a:pt x="2314" y="16276"/>
                  <a:pt x="2177" y="16151"/>
                  <a:pt x="2081" y="16066"/>
                </a:cubicBezTo>
                <a:cubicBezTo>
                  <a:pt x="1795" y="15814"/>
                  <a:pt x="1632" y="15603"/>
                  <a:pt x="1439" y="15237"/>
                </a:cubicBezTo>
                <a:cubicBezTo>
                  <a:pt x="1278" y="14930"/>
                  <a:pt x="1197" y="14769"/>
                  <a:pt x="1140" y="14645"/>
                </a:cubicBezTo>
                <a:cubicBezTo>
                  <a:pt x="1087" y="14528"/>
                  <a:pt x="911" y="14160"/>
                  <a:pt x="664" y="13653"/>
                </a:cubicBezTo>
                <a:cubicBezTo>
                  <a:pt x="580" y="13479"/>
                  <a:pt x="501" y="13310"/>
                  <a:pt x="489" y="13278"/>
                </a:cubicBezTo>
                <a:cubicBezTo>
                  <a:pt x="478" y="13246"/>
                  <a:pt x="444" y="13168"/>
                  <a:pt x="415" y="13104"/>
                </a:cubicBezTo>
                <a:cubicBezTo>
                  <a:pt x="246" y="12738"/>
                  <a:pt x="107" y="12291"/>
                  <a:pt x="27" y="11862"/>
                </a:cubicBezTo>
                <a:cubicBezTo>
                  <a:pt x="4" y="11738"/>
                  <a:pt x="0" y="11411"/>
                  <a:pt x="20" y="11287"/>
                </a:cubicBezTo>
                <a:cubicBezTo>
                  <a:pt x="35" y="11198"/>
                  <a:pt x="120" y="10904"/>
                  <a:pt x="156" y="10820"/>
                </a:cubicBezTo>
                <a:cubicBezTo>
                  <a:pt x="167" y="10792"/>
                  <a:pt x="200" y="10710"/>
                  <a:pt x="228" y="10636"/>
                </a:cubicBezTo>
                <a:cubicBezTo>
                  <a:pt x="287" y="10481"/>
                  <a:pt x="409" y="10221"/>
                  <a:pt x="739" y="9553"/>
                </a:cubicBezTo>
                <a:cubicBezTo>
                  <a:pt x="871" y="9287"/>
                  <a:pt x="997" y="9021"/>
                  <a:pt x="1019" y="8962"/>
                </a:cubicBezTo>
                <a:cubicBezTo>
                  <a:pt x="1082" y="8798"/>
                  <a:pt x="1142" y="8631"/>
                  <a:pt x="1179" y="8520"/>
                </a:cubicBezTo>
                <a:cubicBezTo>
                  <a:pt x="1377" y="7927"/>
                  <a:pt x="1599" y="7346"/>
                  <a:pt x="1740" y="7051"/>
                </a:cubicBezTo>
                <a:cubicBezTo>
                  <a:pt x="1984" y="6543"/>
                  <a:pt x="2209" y="6262"/>
                  <a:pt x="2473" y="6137"/>
                </a:cubicBezTo>
                <a:cubicBezTo>
                  <a:pt x="2720" y="6019"/>
                  <a:pt x="2965" y="5914"/>
                  <a:pt x="3214" y="5818"/>
                </a:cubicBezTo>
                <a:cubicBezTo>
                  <a:pt x="3320" y="5778"/>
                  <a:pt x="3421" y="5738"/>
                  <a:pt x="3439" y="5730"/>
                </a:cubicBezTo>
                <a:cubicBezTo>
                  <a:pt x="3520" y="5695"/>
                  <a:pt x="3962" y="5524"/>
                  <a:pt x="4156" y="5453"/>
                </a:cubicBezTo>
                <a:cubicBezTo>
                  <a:pt x="4633" y="5278"/>
                  <a:pt x="4624" y="5284"/>
                  <a:pt x="4725" y="5132"/>
                </a:cubicBezTo>
                <a:cubicBezTo>
                  <a:pt x="4827" y="4979"/>
                  <a:pt x="5048" y="4596"/>
                  <a:pt x="5048" y="4572"/>
                </a:cubicBezTo>
                <a:cubicBezTo>
                  <a:pt x="5048" y="4541"/>
                  <a:pt x="5137" y="4462"/>
                  <a:pt x="5172" y="4461"/>
                </a:cubicBezTo>
                <a:cubicBezTo>
                  <a:pt x="5220" y="4461"/>
                  <a:pt x="5243" y="4443"/>
                  <a:pt x="5263" y="4389"/>
                </a:cubicBezTo>
                <a:cubicBezTo>
                  <a:pt x="5290" y="4320"/>
                  <a:pt x="5285" y="4216"/>
                  <a:pt x="5250" y="4095"/>
                </a:cubicBezTo>
                <a:cubicBezTo>
                  <a:pt x="5206" y="3944"/>
                  <a:pt x="5180" y="3895"/>
                  <a:pt x="5146" y="3895"/>
                </a:cubicBezTo>
                <a:cubicBezTo>
                  <a:pt x="5102" y="3895"/>
                  <a:pt x="5012" y="3810"/>
                  <a:pt x="4910" y="3673"/>
                </a:cubicBezTo>
                <a:cubicBezTo>
                  <a:pt x="4679" y="3362"/>
                  <a:pt x="4593" y="3127"/>
                  <a:pt x="4649" y="2964"/>
                </a:cubicBezTo>
                <a:cubicBezTo>
                  <a:pt x="4671" y="2901"/>
                  <a:pt x="4638" y="2795"/>
                  <a:pt x="4522" y="2562"/>
                </a:cubicBezTo>
                <a:cubicBezTo>
                  <a:pt x="4349" y="2213"/>
                  <a:pt x="4298" y="2034"/>
                  <a:pt x="4298" y="1777"/>
                </a:cubicBezTo>
                <a:cubicBezTo>
                  <a:pt x="4298" y="1388"/>
                  <a:pt x="4423" y="1086"/>
                  <a:pt x="4692" y="826"/>
                </a:cubicBezTo>
                <a:cubicBezTo>
                  <a:pt x="4810" y="712"/>
                  <a:pt x="4996" y="583"/>
                  <a:pt x="5119" y="528"/>
                </a:cubicBezTo>
                <a:cubicBezTo>
                  <a:pt x="5158" y="511"/>
                  <a:pt x="5216" y="470"/>
                  <a:pt x="5248" y="436"/>
                </a:cubicBezTo>
                <a:cubicBezTo>
                  <a:pt x="5489" y="184"/>
                  <a:pt x="6089" y="0"/>
                  <a:pt x="6390" y="86"/>
                </a:cubicBezTo>
                <a:cubicBezTo>
                  <a:pt x="6592" y="143"/>
                  <a:pt x="6951" y="303"/>
                  <a:pt x="7181" y="438"/>
                </a:cubicBezTo>
                <a:cubicBezTo>
                  <a:pt x="7463" y="604"/>
                  <a:pt x="7676" y="908"/>
                  <a:pt x="7767" y="1278"/>
                </a:cubicBezTo>
                <a:cubicBezTo>
                  <a:pt x="7796" y="1397"/>
                  <a:pt x="7831" y="1706"/>
                  <a:pt x="7831" y="1845"/>
                </a:cubicBezTo>
                <a:cubicBezTo>
                  <a:pt x="7831" y="1974"/>
                  <a:pt x="7798" y="2247"/>
                  <a:pt x="7772" y="2337"/>
                </a:cubicBezTo>
                <a:cubicBezTo>
                  <a:pt x="7765" y="2360"/>
                  <a:pt x="7780" y="2389"/>
                  <a:pt x="7820" y="2433"/>
                </a:cubicBezTo>
                <a:cubicBezTo>
                  <a:pt x="7881" y="2499"/>
                  <a:pt x="7890" y="2531"/>
                  <a:pt x="7907" y="2729"/>
                </a:cubicBezTo>
                <a:cubicBezTo>
                  <a:pt x="7919" y="2868"/>
                  <a:pt x="7893" y="3071"/>
                  <a:pt x="7852" y="3153"/>
                </a:cubicBezTo>
                <a:cubicBezTo>
                  <a:pt x="7838" y="3181"/>
                  <a:pt x="7805" y="3227"/>
                  <a:pt x="7777" y="3256"/>
                </a:cubicBezTo>
                <a:cubicBezTo>
                  <a:pt x="7731" y="3304"/>
                  <a:pt x="7727" y="3321"/>
                  <a:pt x="7713" y="3481"/>
                </a:cubicBezTo>
                <a:cubicBezTo>
                  <a:pt x="7705" y="3576"/>
                  <a:pt x="7699" y="3728"/>
                  <a:pt x="7698" y="3820"/>
                </a:cubicBezTo>
                <a:cubicBezTo>
                  <a:pt x="7697" y="4063"/>
                  <a:pt x="7668" y="4153"/>
                  <a:pt x="7565" y="4242"/>
                </a:cubicBezTo>
                <a:cubicBezTo>
                  <a:pt x="7484" y="4312"/>
                  <a:pt x="7481" y="4318"/>
                  <a:pt x="7481" y="4401"/>
                </a:cubicBezTo>
                <a:cubicBezTo>
                  <a:pt x="7482" y="4566"/>
                  <a:pt x="7569" y="4781"/>
                  <a:pt x="7725" y="4996"/>
                </a:cubicBezTo>
                <a:cubicBezTo>
                  <a:pt x="7861" y="5185"/>
                  <a:pt x="7938" y="5252"/>
                  <a:pt x="8048" y="5276"/>
                </a:cubicBezTo>
                <a:cubicBezTo>
                  <a:pt x="8098" y="5287"/>
                  <a:pt x="8334" y="5366"/>
                  <a:pt x="8573" y="5452"/>
                </a:cubicBezTo>
                <a:cubicBezTo>
                  <a:pt x="8972" y="5597"/>
                  <a:pt x="9025" y="5612"/>
                  <a:pt x="9252" y="5644"/>
                </a:cubicBezTo>
                <a:cubicBezTo>
                  <a:pt x="9656" y="5701"/>
                  <a:pt x="9901" y="5781"/>
                  <a:pt x="10010" y="5890"/>
                </a:cubicBezTo>
                <a:cubicBezTo>
                  <a:pt x="10083" y="5963"/>
                  <a:pt x="10185" y="6112"/>
                  <a:pt x="10202" y="6170"/>
                </a:cubicBezTo>
                <a:cubicBezTo>
                  <a:pt x="10212" y="6204"/>
                  <a:pt x="10294" y="6405"/>
                  <a:pt x="10338" y="6500"/>
                </a:cubicBezTo>
                <a:cubicBezTo>
                  <a:pt x="10388" y="6610"/>
                  <a:pt x="10535" y="6973"/>
                  <a:pt x="10559" y="7045"/>
                </a:cubicBezTo>
                <a:cubicBezTo>
                  <a:pt x="10599" y="7166"/>
                  <a:pt x="10629" y="7436"/>
                  <a:pt x="10691" y="8203"/>
                </a:cubicBezTo>
                <a:cubicBezTo>
                  <a:pt x="10750" y="8945"/>
                  <a:pt x="10753" y="8963"/>
                  <a:pt x="10821" y="9370"/>
                </a:cubicBezTo>
                <a:cubicBezTo>
                  <a:pt x="10844" y="9507"/>
                  <a:pt x="10871" y="9672"/>
                  <a:pt x="10882" y="9737"/>
                </a:cubicBezTo>
                <a:cubicBezTo>
                  <a:pt x="10892" y="9801"/>
                  <a:pt x="10911" y="9910"/>
                  <a:pt x="10923" y="9978"/>
                </a:cubicBezTo>
                <a:cubicBezTo>
                  <a:pt x="10970" y="10245"/>
                  <a:pt x="11038" y="10679"/>
                  <a:pt x="11064" y="10887"/>
                </a:cubicBezTo>
                <a:cubicBezTo>
                  <a:pt x="11075" y="10969"/>
                  <a:pt x="11090" y="11082"/>
                  <a:pt x="11098" y="11137"/>
                </a:cubicBezTo>
                <a:cubicBezTo>
                  <a:pt x="11134" y="11382"/>
                  <a:pt x="11159" y="11753"/>
                  <a:pt x="11214" y="12853"/>
                </a:cubicBezTo>
                <a:cubicBezTo>
                  <a:pt x="11260" y="13797"/>
                  <a:pt x="11273" y="13934"/>
                  <a:pt x="11365" y="14462"/>
                </a:cubicBezTo>
                <a:cubicBezTo>
                  <a:pt x="11406" y="14697"/>
                  <a:pt x="11439" y="14986"/>
                  <a:pt x="11481" y="15478"/>
                </a:cubicBezTo>
                <a:cubicBezTo>
                  <a:pt x="11489" y="15565"/>
                  <a:pt x="11503" y="15727"/>
                  <a:pt x="11512" y="15838"/>
                </a:cubicBezTo>
                <a:cubicBezTo>
                  <a:pt x="11522" y="15950"/>
                  <a:pt x="11537" y="16073"/>
                  <a:pt x="11545" y="16113"/>
                </a:cubicBezTo>
                <a:cubicBezTo>
                  <a:pt x="11572" y="16240"/>
                  <a:pt x="11632" y="17098"/>
                  <a:pt x="11619" y="17167"/>
                </a:cubicBezTo>
                <a:cubicBezTo>
                  <a:pt x="11607" y="17231"/>
                  <a:pt x="11525" y="17310"/>
                  <a:pt x="11410" y="17367"/>
                </a:cubicBezTo>
                <a:cubicBezTo>
                  <a:pt x="11262" y="17442"/>
                  <a:pt x="11270" y="17407"/>
                  <a:pt x="11308" y="17823"/>
                </a:cubicBezTo>
                <a:cubicBezTo>
                  <a:pt x="11318" y="17934"/>
                  <a:pt x="11315" y="17951"/>
                  <a:pt x="11266" y="18054"/>
                </a:cubicBezTo>
                <a:cubicBezTo>
                  <a:pt x="11238" y="18115"/>
                  <a:pt x="11214" y="18185"/>
                  <a:pt x="11214" y="18209"/>
                </a:cubicBezTo>
                <a:cubicBezTo>
                  <a:pt x="11213" y="18336"/>
                  <a:pt x="11161" y="18538"/>
                  <a:pt x="11098" y="18659"/>
                </a:cubicBezTo>
                <a:cubicBezTo>
                  <a:pt x="10994" y="18858"/>
                  <a:pt x="10919" y="18946"/>
                  <a:pt x="10831" y="18975"/>
                </a:cubicBezTo>
                <a:cubicBezTo>
                  <a:pt x="10790" y="18989"/>
                  <a:pt x="10701" y="19029"/>
                  <a:pt x="10633" y="19065"/>
                </a:cubicBezTo>
                <a:cubicBezTo>
                  <a:pt x="10552" y="19108"/>
                  <a:pt x="10466" y="19138"/>
                  <a:pt x="10382" y="19153"/>
                </a:cubicBezTo>
                <a:cubicBezTo>
                  <a:pt x="10213" y="19183"/>
                  <a:pt x="9961" y="19257"/>
                  <a:pt x="9946" y="19281"/>
                </a:cubicBezTo>
                <a:cubicBezTo>
                  <a:pt x="9925" y="19314"/>
                  <a:pt x="9910" y="19806"/>
                  <a:pt x="9922" y="20032"/>
                </a:cubicBezTo>
                <a:cubicBezTo>
                  <a:pt x="9935" y="20267"/>
                  <a:pt x="9914" y="21110"/>
                  <a:pt x="9870" y="22095"/>
                </a:cubicBezTo>
                <a:cubicBezTo>
                  <a:pt x="9787" y="23965"/>
                  <a:pt x="9774" y="24328"/>
                  <a:pt x="9774" y="24820"/>
                </a:cubicBezTo>
                <a:cubicBezTo>
                  <a:pt x="9774" y="25067"/>
                  <a:pt x="9783" y="25405"/>
                  <a:pt x="9794" y="25570"/>
                </a:cubicBezTo>
                <a:cubicBezTo>
                  <a:pt x="9833" y="26151"/>
                  <a:pt x="9834" y="26183"/>
                  <a:pt x="9808" y="26428"/>
                </a:cubicBezTo>
                <a:cubicBezTo>
                  <a:pt x="9794" y="26561"/>
                  <a:pt x="9771" y="26722"/>
                  <a:pt x="9756" y="26787"/>
                </a:cubicBezTo>
                <a:cubicBezTo>
                  <a:pt x="9656" y="27219"/>
                  <a:pt x="9642" y="27425"/>
                  <a:pt x="9638" y="28512"/>
                </a:cubicBezTo>
                <a:cubicBezTo>
                  <a:pt x="9635" y="29529"/>
                  <a:pt x="9634" y="29550"/>
                  <a:pt x="9537" y="29935"/>
                </a:cubicBezTo>
                <a:cubicBezTo>
                  <a:pt x="9514" y="30026"/>
                  <a:pt x="9488" y="30142"/>
                  <a:pt x="9479" y="30193"/>
                </a:cubicBezTo>
                <a:cubicBezTo>
                  <a:pt x="9392" y="30698"/>
                  <a:pt x="9392" y="30863"/>
                  <a:pt x="9480" y="31737"/>
                </a:cubicBezTo>
                <a:cubicBezTo>
                  <a:pt x="9545" y="32389"/>
                  <a:pt x="9553" y="32499"/>
                  <a:pt x="9536" y="32526"/>
                </a:cubicBezTo>
                <a:cubicBezTo>
                  <a:pt x="9527" y="32541"/>
                  <a:pt x="9486" y="32565"/>
                  <a:pt x="9446" y="32579"/>
                </a:cubicBezTo>
                <a:cubicBezTo>
                  <a:pt x="9406" y="32593"/>
                  <a:pt x="9373" y="32613"/>
                  <a:pt x="9373" y="32624"/>
                </a:cubicBezTo>
                <a:cubicBezTo>
                  <a:pt x="9373" y="32642"/>
                  <a:pt x="9425" y="32691"/>
                  <a:pt x="9861" y="33082"/>
                </a:cubicBezTo>
                <a:cubicBezTo>
                  <a:pt x="10043" y="33245"/>
                  <a:pt x="10258" y="33388"/>
                  <a:pt x="10404" y="33443"/>
                </a:cubicBezTo>
                <a:cubicBezTo>
                  <a:pt x="10452" y="33461"/>
                  <a:pt x="10562" y="33492"/>
                  <a:pt x="10649" y="33513"/>
                </a:cubicBezTo>
                <a:cubicBezTo>
                  <a:pt x="11146" y="33631"/>
                  <a:pt x="11206" y="33675"/>
                  <a:pt x="11342" y="34027"/>
                </a:cubicBezTo>
                <a:cubicBezTo>
                  <a:pt x="11376" y="34115"/>
                  <a:pt x="11429" y="34229"/>
                  <a:pt x="11459" y="34281"/>
                </a:cubicBezTo>
                <a:cubicBezTo>
                  <a:pt x="11524" y="34393"/>
                  <a:pt x="11526" y="34412"/>
                  <a:pt x="11477" y="34457"/>
                </a:cubicBezTo>
                <a:cubicBezTo>
                  <a:pt x="11394" y="34532"/>
                  <a:pt x="11201" y="34595"/>
                  <a:pt x="10923" y="34638"/>
                </a:cubicBezTo>
                <a:cubicBezTo>
                  <a:pt x="10669" y="34676"/>
                  <a:pt x="9838" y="34676"/>
                  <a:pt x="9506" y="34638"/>
                </a:cubicBezTo>
                <a:cubicBezTo>
                  <a:pt x="9060" y="34586"/>
                  <a:pt x="8832" y="34551"/>
                  <a:pt x="8614" y="34501"/>
                </a:cubicBezTo>
                <a:cubicBezTo>
                  <a:pt x="8505" y="34476"/>
                  <a:pt x="8486" y="34469"/>
                  <a:pt x="8306" y="34387"/>
                </a:cubicBezTo>
                <a:cubicBezTo>
                  <a:pt x="8197" y="34338"/>
                  <a:pt x="8181" y="34337"/>
                  <a:pt x="7848" y="34378"/>
                </a:cubicBezTo>
                <a:cubicBezTo>
                  <a:pt x="7692" y="34397"/>
                  <a:pt x="7488" y="34390"/>
                  <a:pt x="7356" y="34362"/>
                </a:cubicBezTo>
                <a:cubicBezTo>
                  <a:pt x="7319" y="34354"/>
                  <a:pt x="7214" y="34335"/>
                  <a:pt x="7123" y="34320"/>
                </a:cubicBezTo>
                <a:cubicBezTo>
                  <a:pt x="6838" y="34273"/>
                  <a:pt x="6596" y="34208"/>
                  <a:pt x="6545" y="34165"/>
                </a:cubicBezTo>
                <a:cubicBezTo>
                  <a:pt x="6480" y="34110"/>
                  <a:pt x="6449" y="33991"/>
                  <a:pt x="6436" y="33750"/>
                </a:cubicBezTo>
                <a:cubicBezTo>
                  <a:pt x="6426" y="33548"/>
                  <a:pt x="6426" y="33546"/>
                  <a:pt x="6470" y="33488"/>
                </a:cubicBezTo>
                <a:cubicBezTo>
                  <a:pt x="6523" y="33419"/>
                  <a:pt x="6526" y="33361"/>
                  <a:pt x="6488" y="33110"/>
                </a:cubicBezTo>
                <a:cubicBezTo>
                  <a:pt x="6457" y="32903"/>
                  <a:pt x="6453" y="32097"/>
                  <a:pt x="6482" y="31753"/>
                </a:cubicBezTo>
                <a:cubicBezTo>
                  <a:pt x="6491" y="31634"/>
                  <a:pt x="6507" y="31443"/>
                  <a:pt x="6516" y="31328"/>
                </a:cubicBezTo>
                <a:cubicBezTo>
                  <a:pt x="6525" y="31214"/>
                  <a:pt x="6539" y="31041"/>
                  <a:pt x="6547" y="30945"/>
                </a:cubicBezTo>
                <a:cubicBezTo>
                  <a:pt x="6555" y="30849"/>
                  <a:pt x="6574" y="30627"/>
                  <a:pt x="6588" y="30453"/>
                </a:cubicBezTo>
                <a:cubicBezTo>
                  <a:pt x="6603" y="30279"/>
                  <a:pt x="6626" y="29957"/>
                  <a:pt x="6640" y="29737"/>
                </a:cubicBezTo>
                <a:cubicBezTo>
                  <a:pt x="6666" y="29310"/>
                  <a:pt x="6666" y="29325"/>
                  <a:pt x="6588" y="28445"/>
                </a:cubicBezTo>
                <a:cubicBezTo>
                  <a:pt x="6574" y="28294"/>
                  <a:pt x="6556" y="28069"/>
                  <a:pt x="6546" y="27945"/>
                </a:cubicBezTo>
                <a:cubicBezTo>
                  <a:pt x="6537" y="27821"/>
                  <a:pt x="6523" y="27637"/>
                  <a:pt x="6515" y="27537"/>
                </a:cubicBezTo>
                <a:cubicBezTo>
                  <a:pt x="6430" y="26458"/>
                  <a:pt x="6412" y="25865"/>
                  <a:pt x="6438" y="25025"/>
                </a:cubicBezTo>
                <a:cubicBezTo>
                  <a:pt x="6452" y="24541"/>
                  <a:pt x="6445" y="24359"/>
                  <a:pt x="6398" y="24078"/>
                </a:cubicBezTo>
                <a:cubicBezTo>
                  <a:pt x="6381" y="23978"/>
                  <a:pt x="6338" y="23706"/>
                  <a:pt x="6322" y="23607"/>
                </a:cubicBezTo>
                <a:cubicBezTo>
                  <a:pt x="6317" y="23573"/>
                  <a:pt x="6306" y="23545"/>
                  <a:pt x="6298" y="23545"/>
                </a:cubicBezTo>
                <a:cubicBezTo>
                  <a:pt x="6275" y="23545"/>
                  <a:pt x="6248" y="23644"/>
                  <a:pt x="6248" y="23727"/>
                </a:cubicBezTo>
                <a:cubicBezTo>
                  <a:pt x="6248" y="23863"/>
                  <a:pt x="6200" y="24249"/>
                  <a:pt x="6163" y="24412"/>
                </a:cubicBezTo>
                <a:cubicBezTo>
                  <a:pt x="6144" y="24499"/>
                  <a:pt x="6122" y="24596"/>
                  <a:pt x="6115" y="24628"/>
                </a:cubicBezTo>
                <a:cubicBezTo>
                  <a:pt x="6094" y="24719"/>
                  <a:pt x="6003" y="25058"/>
                  <a:pt x="5965" y="25187"/>
                </a:cubicBezTo>
                <a:cubicBezTo>
                  <a:pt x="5911" y="25368"/>
                  <a:pt x="5854" y="25561"/>
                  <a:pt x="5823" y="25670"/>
                </a:cubicBezTo>
                <a:cubicBezTo>
                  <a:pt x="5783" y="25810"/>
                  <a:pt x="5771" y="25851"/>
                  <a:pt x="5725" y="26003"/>
                </a:cubicBezTo>
                <a:cubicBezTo>
                  <a:pt x="5703" y="26077"/>
                  <a:pt x="5672" y="26182"/>
                  <a:pt x="5656" y="26237"/>
                </a:cubicBezTo>
                <a:cubicBezTo>
                  <a:pt x="5640" y="26292"/>
                  <a:pt x="5617" y="26370"/>
                  <a:pt x="5605" y="26412"/>
                </a:cubicBezTo>
                <a:cubicBezTo>
                  <a:pt x="5571" y="26523"/>
                  <a:pt x="5453" y="26963"/>
                  <a:pt x="5443" y="27012"/>
                </a:cubicBezTo>
                <a:cubicBezTo>
                  <a:pt x="5439" y="27035"/>
                  <a:pt x="5408" y="27176"/>
                  <a:pt x="5375" y="27325"/>
                </a:cubicBezTo>
                <a:cubicBezTo>
                  <a:pt x="5341" y="27475"/>
                  <a:pt x="5314" y="27620"/>
                  <a:pt x="5314" y="27647"/>
                </a:cubicBezTo>
                <a:cubicBezTo>
                  <a:pt x="5314" y="27674"/>
                  <a:pt x="5307" y="27728"/>
                  <a:pt x="5299" y="27767"/>
                </a:cubicBezTo>
                <a:cubicBezTo>
                  <a:pt x="5271" y="27893"/>
                  <a:pt x="5247" y="28115"/>
                  <a:pt x="5222" y="28478"/>
                </a:cubicBezTo>
                <a:cubicBezTo>
                  <a:pt x="5171" y="29215"/>
                  <a:pt x="5108" y="29835"/>
                  <a:pt x="5047" y="30187"/>
                </a:cubicBezTo>
                <a:cubicBezTo>
                  <a:pt x="5028" y="30297"/>
                  <a:pt x="5005" y="30428"/>
                  <a:pt x="4997" y="30478"/>
                </a:cubicBezTo>
                <a:cubicBezTo>
                  <a:pt x="4965" y="30678"/>
                  <a:pt x="4949" y="30759"/>
                  <a:pt x="4912" y="30903"/>
                </a:cubicBezTo>
                <a:cubicBezTo>
                  <a:pt x="4864" y="31088"/>
                  <a:pt x="4862" y="31306"/>
                  <a:pt x="4905" y="31618"/>
                </a:cubicBezTo>
                <a:cubicBezTo>
                  <a:pt x="4937" y="31846"/>
                  <a:pt x="4932" y="31957"/>
                  <a:pt x="4886" y="32054"/>
                </a:cubicBezTo>
                <a:cubicBezTo>
                  <a:pt x="4858" y="32112"/>
                  <a:pt x="4798" y="32141"/>
                  <a:pt x="4648" y="32171"/>
                </a:cubicBezTo>
                <a:cubicBezTo>
                  <a:pt x="4616" y="32177"/>
                  <a:pt x="4565" y="32192"/>
                  <a:pt x="4536" y="32204"/>
                </a:cubicBezTo>
                <a:lnTo>
                  <a:pt x="4484" y="32225"/>
                </a:lnTo>
                <a:lnTo>
                  <a:pt x="4559" y="32406"/>
                </a:lnTo>
                <a:cubicBezTo>
                  <a:pt x="4662" y="32653"/>
                  <a:pt x="4800" y="33078"/>
                  <a:pt x="4848" y="33295"/>
                </a:cubicBezTo>
                <a:cubicBezTo>
                  <a:pt x="4874" y="33414"/>
                  <a:pt x="4910" y="33538"/>
                  <a:pt x="4938" y="33612"/>
                </a:cubicBezTo>
                <a:cubicBezTo>
                  <a:pt x="4951" y="33644"/>
                  <a:pt x="4980" y="33719"/>
                  <a:pt x="5004" y="33778"/>
                </a:cubicBezTo>
                <a:cubicBezTo>
                  <a:pt x="5086" y="33987"/>
                  <a:pt x="5091" y="34133"/>
                  <a:pt x="5021" y="34316"/>
                </a:cubicBezTo>
                <a:cubicBezTo>
                  <a:pt x="5008" y="34351"/>
                  <a:pt x="4998" y="34401"/>
                  <a:pt x="4998" y="34428"/>
                </a:cubicBezTo>
                <a:cubicBezTo>
                  <a:pt x="4998" y="34474"/>
                  <a:pt x="4929" y="34562"/>
                  <a:pt x="4892" y="34562"/>
                </a:cubicBezTo>
                <a:cubicBezTo>
                  <a:pt x="4884" y="34562"/>
                  <a:pt x="4854" y="34572"/>
                  <a:pt x="4825" y="34584"/>
                </a:cubicBezTo>
                <a:cubicBezTo>
                  <a:pt x="4714" y="34632"/>
                  <a:pt x="4682" y="34643"/>
                  <a:pt x="4579" y="34668"/>
                </a:cubicBezTo>
                <a:cubicBezTo>
                  <a:pt x="4370" y="34717"/>
                  <a:pt x="4304" y="34727"/>
                  <a:pt x="4148" y="34734"/>
                </a:cubicBezTo>
                <a:cubicBezTo>
                  <a:pt x="4061" y="34738"/>
                  <a:pt x="3933" y="34736"/>
                  <a:pt x="3864" y="34728"/>
                </a:cubicBezTo>
                <a:close/>
                <a:moveTo>
                  <a:pt x="10305" y="18630"/>
                </a:moveTo>
                <a:cubicBezTo>
                  <a:pt x="10329" y="18583"/>
                  <a:pt x="10369" y="18536"/>
                  <a:pt x="10401" y="18517"/>
                </a:cubicBezTo>
                <a:cubicBezTo>
                  <a:pt x="10450" y="18487"/>
                  <a:pt x="10460" y="18469"/>
                  <a:pt x="10495" y="18330"/>
                </a:cubicBezTo>
                <a:lnTo>
                  <a:pt x="10534" y="18176"/>
                </a:lnTo>
                <a:lnTo>
                  <a:pt x="10497" y="18026"/>
                </a:lnTo>
                <a:cubicBezTo>
                  <a:pt x="10455" y="17855"/>
                  <a:pt x="10425" y="17823"/>
                  <a:pt x="10320" y="17831"/>
                </a:cubicBezTo>
                <a:cubicBezTo>
                  <a:pt x="10257" y="17837"/>
                  <a:pt x="10256" y="17838"/>
                  <a:pt x="10251" y="17912"/>
                </a:cubicBezTo>
                <a:cubicBezTo>
                  <a:pt x="10248" y="17953"/>
                  <a:pt x="10252" y="18016"/>
                  <a:pt x="10260" y="18053"/>
                </a:cubicBezTo>
                <a:cubicBezTo>
                  <a:pt x="10279" y="18141"/>
                  <a:pt x="10256" y="18330"/>
                  <a:pt x="10211" y="18453"/>
                </a:cubicBezTo>
                <a:cubicBezTo>
                  <a:pt x="10171" y="18565"/>
                  <a:pt x="10140" y="18609"/>
                  <a:pt x="10085" y="18630"/>
                </a:cubicBezTo>
                <a:cubicBezTo>
                  <a:pt x="10064" y="18638"/>
                  <a:pt x="10048" y="18651"/>
                  <a:pt x="10048" y="18660"/>
                </a:cubicBezTo>
                <a:cubicBezTo>
                  <a:pt x="10048" y="18682"/>
                  <a:pt x="10129" y="18709"/>
                  <a:pt x="10201" y="18710"/>
                </a:cubicBezTo>
                <a:cubicBezTo>
                  <a:pt x="10260" y="18712"/>
                  <a:pt x="10266" y="18706"/>
                  <a:pt x="10305" y="18630"/>
                </a:cubicBezTo>
                <a:close/>
                <a:moveTo>
                  <a:pt x="2957" y="14053"/>
                </a:moveTo>
                <a:cubicBezTo>
                  <a:pt x="3038" y="13812"/>
                  <a:pt x="3048" y="13707"/>
                  <a:pt x="3004" y="13570"/>
                </a:cubicBezTo>
                <a:cubicBezTo>
                  <a:pt x="2989" y="13524"/>
                  <a:pt x="2971" y="13457"/>
                  <a:pt x="2964" y="13420"/>
                </a:cubicBezTo>
                <a:cubicBezTo>
                  <a:pt x="2957" y="13383"/>
                  <a:pt x="2936" y="13278"/>
                  <a:pt x="2917" y="13187"/>
                </a:cubicBezTo>
                <a:cubicBezTo>
                  <a:pt x="2860" y="12914"/>
                  <a:pt x="2841" y="12664"/>
                  <a:pt x="2839" y="12153"/>
                </a:cubicBezTo>
                <a:cubicBezTo>
                  <a:pt x="2837" y="11691"/>
                  <a:pt x="2835" y="11662"/>
                  <a:pt x="2793" y="11495"/>
                </a:cubicBezTo>
                <a:cubicBezTo>
                  <a:pt x="2769" y="11399"/>
                  <a:pt x="2745" y="11299"/>
                  <a:pt x="2740" y="11274"/>
                </a:cubicBezTo>
                <a:cubicBezTo>
                  <a:pt x="2735" y="11249"/>
                  <a:pt x="2724" y="11228"/>
                  <a:pt x="2716" y="11228"/>
                </a:cubicBezTo>
                <a:cubicBezTo>
                  <a:pt x="2694" y="11228"/>
                  <a:pt x="2312" y="11673"/>
                  <a:pt x="2243" y="11778"/>
                </a:cubicBezTo>
                <a:cubicBezTo>
                  <a:pt x="2210" y="11829"/>
                  <a:pt x="2175" y="11901"/>
                  <a:pt x="2164" y="11939"/>
                </a:cubicBezTo>
                <a:cubicBezTo>
                  <a:pt x="2141" y="12015"/>
                  <a:pt x="2144" y="12023"/>
                  <a:pt x="2245" y="12171"/>
                </a:cubicBezTo>
                <a:cubicBezTo>
                  <a:pt x="2296" y="12247"/>
                  <a:pt x="2299" y="12260"/>
                  <a:pt x="2289" y="12345"/>
                </a:cubicBezTo>
                <a:cubicBezTo>
                  <a:pt x="2258" y="12619"/>
                  <a:pt x="2255" y="12586"/>
                  <a:pt x="2326" y="12853"/>
                </a:cubicBezTo>
                <a:cubicBezTo>
                  <a:pt x="2341" y="12908"/>
                  <a:pt x="2381" y="13043"/>
                  <a:pt x="2415" y="13153"/>
                </a:cubicBezTo>
                <a:cubicBezTo>
                  <a:pt x="2450" y="13263"/>
                  <a:pt x="2499" y="13421"/>
                  <a:pt x="2524" y="13503"/>
                </a:cubicBezTo>
                <a:cubicBezTo>
                  <a:pt x="2570" y="13651"/>
                  <a:pt x="2633" y="13806"/>
                  <a:pt x="2756" y="14070"/>
                </a:cubicBezTo>
                <a:cubicBezTo>
                  <a:pt x="2790" y="14143"/>
                  <a:pt x="2825" y="14221"/>
                  <a:pt x="2833" y="14242"/>
                </a:cubicBezTo>
                <a:cubicBezTo>
                  <a:pt x="2841" y="14264"/>
                  <a:pt x="2856" y="14278"/>
                  <a:pt x="2866" y="14275"/>
                </a:cubicBezTo>
                <a:cubicBezTo>
                  <a:pt x="2877" y="14271"/>
                  <a:pt x="2918" y="14171"/>
                  <a:pt x="2957" y="14053"/>
                </a:cubicBezTo>
                <a:close/>
                <a:moveTo>
                  <a:pt x="9531" y="13888"/>
                </a:moveTo>
                <a:cubicBezTo>
                  <a:pt x="9531" y="13645"/>
                  <a:pt x="9538" y="13546"/>
                  <a:pt x="9565" y="13410"/>
                </a:cubicBezTo>
                <a:cubicBezTo>
                  <a:pt x="9584" y="13315"/>
                  <a:pt x="9602" y="13234"/>
                  <a:pt x="9605" y="13229"/>
                </a:cubicBezTo>
                <a:cubicBezTo>
                  <a:pt x="9619" y="13205"/>
                  <a:pt x="9577" y="12569"/>
                  <a:pt x="9553" y="12437"/>
                </a:cubicBezTo>
                <a:cubicBezTo>
                  <a:pt x="9527" y="12292"/>
                  <a:pt x="9513" y="12185"/>
                  <a:pt x="9489" y="11937"/>
                </a:cubicBezTo>
                <a:cubicBezTo>
                  <a:pt x="9483" y="11872"/>
                  <a:pt x="9460" y="11767"/>
                  <a:pt x="9439" y="11703"/>
                </a:cubicBezTo>
                <a:cubicBezTo>
                  <a:pt x="9418" y="11639"/>
                  <a:pt x="9377" y="11508"/>
                  <a:pt x="9348" y="11412"/>
                </a:cubicBezTo>
                <a:cubicBezTo>
                  <a:pt x="9279" y="11184"/>
                  <a:pt x="9254" y="11120"/>
                  <a:pt x="9237" y="11120"/>
                </a:cubicBezTo>
                <a:cubicBezTo>
                  <a:pt x="9229" y="11120"/>
                  <a:pt x="9216" y="11300"/>
                  <a:pt x="9209" y="11520"/>
                </a:cubicBezTo>
                <a:cubicBezTo>
                  <a:pt x="9190" y="12073"/>
                  <a:pt x="9190" y="12045"/>
                  <a:pt x="9211" y="12287"/>
                </a:cubicBezTo>
                <a:cubicBezTo>
                  <a:pt x="9221" y="12406"/>
                  <a:pt x="9230" y="12656"/>
                  <a:pt x="9230" y="12842"/>
                </a:cubicBezTo>
                <a:cubicBezTo>
                  <a:pt x="9231" y="13227"/>
                  <a:pt x="9242" y="13331"/>
                  <a:pt x="9333" y="13770"/>
                </a:cubicBezTo>
                <a:cubicBezTo>
                  <a:pt x="9371" y="13953"/>
                  <a:pt x="9475" y="14195"/>
                  <a:pt x="9516" y="14195"/>
                </a:cubicBezTo>
                <a:cubicBezTo>
                  <a:pt x="9524" y="14195"/>
                  <a:pt x="9531" y="14060"/>
                  <a:pt x="9531" y="13888"/>
                </a:cubicBezTo>
                <a:close/>
              </a:path>
            </a:pathLst>
          </a:custGeom>
          <a:solidFill>
            <a:srgbClr val="FF0000"/>
          </a:solidFill>
          <a:ln w="12700">
            <a:solidFill>
              <a:srgbClr val="221F2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4" name="Freeform 6">
            <a:extLst>
              <a:ext uri="{FF2B5EF4-FFF2-40B4-BE49-F238E27FC236}">
                <a16:creationId xmlns:a16="http://schemas.microsoft.com/office/drawing/2014/main" id="{D388AC88-73FC-477A-AD57-DB5A51DA1681}"/>
              </a:ext>
            </a:extLst>
          </p:cNvPr>
          <p:cNvSpPr>
            <a:spLocks noChangeAspect="1" noEditPoints="1"/>
          </p:cNvSpPr>
          <p:nvPr/>
        </p:nvSpPr>
        <p:spPr bwMode="auto">
          <a:xfrm flipH="1">
            <a:off x="10175038" y="3689368"/>
            <a:ext cx="240509" cy="718167"/>
          </a:xfrm>
          <a:custGeom>
            <a:avLst/>
            <a:gdLst>
              <a:gd name="T0" fmla="*/ 2702 w 11632"/>
              <a:gd name="T1" fmla="*/ 34183 h 34738"/>
              <a:gd name="T2" fmla="*/ 2349 w 11632"/>
              <a:gd name="T3" fmla="*/ 32237 h 34738"/>
              <a:gd name="T4" fmla="*/ 2168 w 11632"/>
              <a:gd name="T5" fmla="*/ 31562 h 34738"/>
              <a:gd name="T6" fmla="*/ 2297 w 11632"/>
              <a:gd name="T7" fmla="*/ 27512 h 34738"/>
              <a:gd name="T8" fmla="*/ 2425 w 11632"/>
              <a:gd name="T9" fmla="*/ 22773 h 34738"/>
              <a:gd name="T10" fmla="*/ 2214 w 11632"/>
              <a:gd name="T11" fmla="*/ 20628 h 34738"/>
              <a:gd name="T12" fmla="*/ 2148 w 11632"/>
              <a:gd name="T13" fmla="*/ 19647 h 34738"/>
              <a:gd name="T14" fmla="*/ 2397 w 11632"/>
              <a:gd name="T15" fmla="*/ 18131 h 34738"/>
              <a:gd name="T16" fmla="*/ 2387 w 11632"/>
              <a:gd name="T17" fmla="*/ 16345 h 34738"/>
              <a:gd name="T18" fmla="*/ 664 w 11632"/>
              <a:gd name="T19" fmla="*/ 13653 h 34738"/>
              <a:gd name="T20" fmla="*/ 20 w 11632"/>
              <a:gd name="T21" fmla="*/ 11287 h 34738"/>
              <a:gd name="T22" fmla="*/ 1019 w 11632"/>
              <a:gd name="T23" fmla="*/ 8962 h 34738"/>
              <a:gd name="T24" fmla="*/ 3214 w 11632"/>
              <a:gd name="T25" fmla="*/ 5818 h 34738"/>
              <a:gd name="T26" fmla="*/ 5048 w 11632"/>
              <a:gd name="T27" fmla="*/ 4572 h 34738"/>
              <a:gd name="T28" fmla="*/ 5146 w 11632"/>
              <a:gd name="T29" fmla="*/ 3895 h 34738"/>
              <a:gd name="T30" fmla="*/ 4298 w 11632"/>
              <a:gd name="T31" fmla="*/ 1777 h 34738"/>
              <a:gd name="T32" fmla="*/ 6390 w 11632"/>
              <a:gd name="T33" fmla="*/ 86 h 34738"/>
              <a:gd name="T34" fmla="*/ 7772 w 11632"/>
              <a:gd name="T35" fmla="*/ 2337 h 34738"/>
              <a:gd name="T36" fmla="*/ 7777 w 11632"/>
              <a:gd name="T37" fmla="*/ 3256 h 34738"/>
              <a:gd name="T38" fmla="*/ 7481 w 11632"/>
              <a:gd name="T39" fmla="*/ 4401 h 34738"/>
              <a:gd name="T40" fmla="*/ 9252 w 11632"/>
              <a:gd name="T41" fmla="*/ 5644 h 34738"/>
              <a:gd name="T42" fmla="*/ 10559 w 11632"/>
              <a:gd name="T43" fmla="*/ 7045 h 34738"/>
              <a:gd name="T44" fmla="*/ 10923 w 11632"/>
              <a:gd name="T45" fmla="*/ 9978 h 34738"/>
              <a:gd name="T46" fmla="*/ 11365 w 11632"/>
              <a:gd name="T47" fmla="*/ 14462 h 34738"/>
              <a:gd name="T48" fmla="*/ 11619 w 11632"/>
              <a:gd name="T49" fmla="*/ 17167 h 34738"/>
              <a:gd name="T50" fmla="*/ 11214 w 11632"/>
              <a:gd name="T51" fmla="*/ 18209 h 34738"/>
              <a:gd name="T52" fmla="*/ 10382 w 11632"/>
              <a:gd name="T53" fmla="*/ 19153 h 34738"/>
              <a:gd name="T54" fmla="*/ 9774 w 11632"/>
              <a:gd name="T55" fmla="*/ 24820 h 34738"/>
              <a:gd name="T56" fmla="*/ 9638 w 11632"/>
              <a:gd name="T57" fmla="*/ 28512 h 34738"/>
              <a:gd name="T58" fmla="*/ 9536 w 11632"/>
              <a:gd name="T59" fmla="*/ 32526 h 34738"/>
              <a:gd name="T60" fmla="*/ 10404 w 11632"/>
              <a:gd name="T61" fmla="*/ 33443 h 34738"/>
              <a:gd name="T62" fmla="*/ 11477 w 11632"/>
              <a:gd name="T63" fmla="*/ 34457 h 34738"/>
              <a:gd name="T64" fmla="*/ 8306 w 11632"/>
              <a:gd name="T65" fmla="*/ 34387 h 34738"/>
              <a:gd name="T66" fmla="*/ 6545 w 11632"/>
              <a:gd name="T67" fmla="*/ 34165 h 34738"/>
              <a:gd name="T68" fmla="*/ 6482 w 11632"/>
              <a:gd name="T69" fmla="*/ 31753 h 34738"/>
              <a:gd name="T70" fmla="*/ 6640 w 11632"/>
              <a:gd name="T71" fmla="*/ 29737 h 34738"/>
              <a:gd name="T72" fmla="*/ 6438 w 11632"/>
              <a:gd name="T73" fmla="*/ 25025 h 34738"/>
              <a:gd name="T74" fmla="*/ 6248 w 11632"/>
              <a:gd name="T75" fmla="*/ 23727 h 34738"/>
              <a:gd name="T76" fmla="*/ 5823 w 11632"/>
              <a:gd name="T77" fmla="*/ 25670 h 34738"/>
              <a:gd name="T78" fmla="*/ 5443 w 11632"/>
              <a:gd name="T79" fmla="*/ 27012 h 34738"/>
              <a:gd name="T80" fmla="*/ 5222 w 11632"/>
              <a:gd name="T81" fmla="*/ 28478 h 34738"/>
              <a:gd name="T82" fmla="*/ 4905 w 11632"/>
              <a:gd name="T83" fmla="*/ 31618 h 34738"/>
              <a:gd name="T84" fmla="*/ 4484 w 11632"/>
              <a:gd name="T85" fmla="*/ 32225 h 34738"/>
              <a:gd name="T86" fmla="*/ 5004 w 11632"/>
              <a:gd name="T87" fmla="*/ 33778 h 34738"/>
              <a:gd name="T88" fmla="*/ 4825 w 11632"/>
              <a:gd name="T89" fmla="*/ 34584 h 34738"/>
              <a:gd name="T90" fmla="*/ 10305 w 11632"/>
              <a:gd name="T91" fmla="*/ 18630 h 34738"/>
              <a:gd name="T92" fmla="*/ 10497 w 11632"/>
              <a:gd name="T93" fmla="*/ 18026 h 34738"/>
              <a:gd name="T94" fmla="*/ 10211 w 11632"/>
              <a:gd name="T95" fmla="*/ 18453 h 34738"/>
              <a:gd name="T96" fmla="*/ 10305 w 11632"/>
              <a:gd name="T97" fmla="*/ 18630 h 34738"/>
              <a:gd name="T98" fmla="*/ 2917 w 11632"/>
              <a:gd name="T99" fmla="*/ 13187 h 34738"/>
              <a:gd name="T100" fmla="*/ 2716 w 11632"/>
              <a:gd name="T101" fmla="*/ 11228 h 34738"/>
              <a:gd name="T102" fmla="*/ 2289 w 11632"/>
              <a:gd name="T103" fmla="*/ 12345 h 34738"/>
              <a:gd name="T104" fmla="*/ 2756 w 11632"/>
              <a:gd name="T105" fmla="*/ 14070 h 34738"/>
              <a:gd name="T106" fmla="*/ 9531 w 11632"/>
              <a:gd name="T107" fmla="*/ 13888 h 34738"/>
              <a:gd name="T108" fmla="*/ 9489 w 11632"/>
              <a:gd name="T109" fmla="*/ 11937 h 34738"/>
              <a:gd name="T110" fmla="*/ 9209 w 11632"/>
              <a:gd name="T111" fmla="*/ 11520 h 34738"/>
              <a:gd name="T112" fmla="*/ 9516 w 11632"/>
              <a:gd name="T113" fmla="*/ 14195 h 34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32" h="34738">
                <a:moveTo>
                  <a:pt x="3864" y="34728"/>
                </a:moveTo>
                <a:cubicBezTo>
                  <a:pt x="3499" y="34689"/>
                  <a:pt x="3300" y="34619"/>
                  <a:pt x="3048" y="34443"/>
                </a:cubicBezTo>
                <a:cubicBezTo>
                  <a:pt x="2997" y="34408"/>
                  <a:pt x="2906" y="34346"/>
                  <a:pt x="2845" y="34305"/>
                </a:cubicBezTo>
                <a:cubicBezTo>
                  <a:pt x="2784" y="34263"/>
                  <a:pt x="2720" y="34209"/>
                  <a:pt x="2702" y="34183"/>
                </a:cubicBezTo>
                <a:cubicBezTo>
                  <a:pt x="2656" y="34118"/>
                  <a:pt x="2634" y="33966"/>
                  <a:pt x="2623" y="33635"/>
                </a:cubicBezTo>
                <a:cubicBezTo>
                  <a:pt x="2612" y="33302"/>
                  <a:pt x="2593" y="33220"/>
                  <a:pt x="2496" y="33103"/>
                </a:cubicBezTo>
                <a:cubicBezTo>
                  <a:pt x="2389" y="32975"/>
                  <a:pt x="2355" y="32912"/>
                  <a:pt x="2331" y="32799"/>
                </a:cubicBezTo>
                <a:cubicBezTo>
                  <a:pt x="2309" y="32691"/>
                  <a:pt x="2315" y="32476"/>
                  <a:pt x="2349" y="32237"/>
                </a:cubicBezTo>
                <a:cubicBezTo>
                  <a:pt x="2357" y="32172"/>
                  <a:pt x="2369" y="32070"/>
                  <a:pt x="2375" y="32009"/>
                </a:cubicBezTo>
                <a:lnTo>
                  <a:pt x="2385" y="31898"/>
                </a:lnTo>
                <a:lnTo>
                  <a:pt x="2332" y="31887"/>
                </a:lnTo>
                <a:cubicBezTo>
                  <a:pt x="2266" y="31872"/>
                  <a:pt x="2236" y="31813"/>
                  <a:pt x="2168" y="31562"/>
                </a:cubicBezTo>
                <a:cubicBezTo>
                  <a:pt x="1963" y="30804"/>
                  <a:pt x="1921" y="29693"/>
                  <a:pt x="2072" y="29020"/>
                </a:cubicBezTo>
                <a:cubicBezTo>
                  <a:pt x="2096" y="28909"/>
                  <a:pt x="2163" y="28561"/>
                  <a:pt x="2197" y="28362"/>
                </a:cubicBezTo>
                <a:cubicBezTo>
                  <a:pt x="2212" y="28275"/>
                  <a:pt x="2224" y="28189"/>
                  <a:pt x="2263" y="27862"/>
                </a:cubicBezTo>
                <a:cubicBezTo>
                  <a:pt x="2273" y="27784"/>
                  <a:pt x="2288" y="27626"/>
                  <a:pt x="2297" y="27512"/>
                </a:cubicBezTo>
                <a:cubicBezTo>
                  <a:pt x="2306" y="27397"/>
                  <a:pt x="2323" y="27213"/>
                  <a:pt x="2334" y="27103"/>
                </a:cubicBezTo>
                <a:cubicBezTo>
                  <a:pt x="2347" y="26968"/>
                  <a:pt x="2354" y="26379"/>
                  <a:pt x="2357" y="25278"/>
                </a:cubicBezTo>
                <a:cubicBezTo>
                  <a:pt x="2358" y="24320"/>
                  <a:pt x="2367" y="23585"/>
                  <a:pt x="2377" y="23487"/>
                </a:cubicBezTo>
                <a:cubicBezTo>
                  <a:pt x="2413" y="23128"/>
                  <a:pt x="2435" y="22812"/>
                  <a:pt x="2425" y="22773"/>
                </a:cubicBezTo>
                <a:cubicBezTo>
                  <a:pt x="2417" y="22742"/>
                  <a:pt x="2391" y="22724"/>
                  <a:pt x="2315" y="22695"/>
                </a:cubicBezTo>
                <a:cubicBezTo>
                  <a:pt x="2260" y="22675"/>
                  <a:pt x="2208" y="22649"/>
                  <a:pt x="2199" y="22638"/>
                </a:cubicBezTo>
                <a:cubicBezTo>
                  <a:pt x="2136" y="22563"/>
                  <a:pt x="2118" y="21594"/>
                  <a:pt x="2169" y="21095"/>
                </a:cubicBezTo>
                <a:cubicBezTo>
                  <a:pt x="2186" y="20935"/>
                  <a:pt x="2206" y="20725"/>
                  <a:pt x="2214" y="20628"/>
                </a:cubicBezTo>
                <a:cubicBezTo>
                  <a:pt x="2241" y="20309"/>
                  <a:pt x="2263" y="20088"/>
                  <a:pt x="2280" y="19962"/>
                </a:cubicBezTo>
                <a:cubicBezTo>
                  <a:pt x="2289" y="19893"/>
                  <a:pt x="2297" y="19809"/>
                  <a:pt x="2297" y="19775"/>
                </a:cubicBezTo>
                <a:cubicBezTo>
                  <a:pt x="2298" y="19718"/>
                  <a:pt x="2292" y="19711"/>
                  <a:pt x="2223" y="19680"/>
                </a:cubicBezTo>
                <a:lnTo>
                  <a:pt x="2148" y="19647"/>
                </a:lnTo>
                <a:lnTo>
                  <a:pt x="2148" y="19558"/>
                </a:lnTo>
                <a:cubicBezTo>
                  <a:pt x="2149" y="19460"/>
                  <a:pt x="2196" y="19223"/>
                  <a:pt x="2285" y="18870"/>
                </a:cubicBezTo>
                <a:cubicBezTo>
                  <a:pt x="2350" y="18613"/>
                  <a:pt x="2381" y="18434"/>
                  <a:pt x="2381" y="18319"/>
                </a:cubicBezTo>
                <a:cubicBezTo>
                  <a:pt x="2381" y="18277"/>
                  <a:pt x="2388" y="18193"/>
                  <a:pt x="2397" y="18131"/>
                </a:cubicBezTo>
                <a:cubicBezTo>
                  <a:pt x="2412" y="18033"/>
                  <a:pt x="2430" y="17784"/>
                  <a:pt x="2482" y="16978"/>
                </a:cubicBezTo>
                <a:cubicBezTo>
                  <a:pt x="2490" y="16855"/>
                  <a:pt x="2501" y="16690"/>
                  <a:pt x="2507" y="16612"/>
                </a:cubicBezTo>
                <a:lnTo>
                  <a:pt x="2518" y="16470"/>
                </a:lnTo>
                <a:lnTo>
                  <a:pt x="2387" y="16345"/>
                </a:lnTo>
                <a:cubicBezTo>
                  <a:pt x="2314" y="16276"/>
                  <a:pt x="2177" y="16151"/>
                  <a:pt x="2081" y="16066"/>
                </a:cubicBezTo>
                <a:cubicBezTo>
                  <a:pt x="1795" y="15814"/>
                  <a:pt x="1632" y="15603"/>
                  <a:pt x="1439" y="15237"/>
                </a:cubicBezTo>
                <a:cubicBezTo>
                  <a:pt x="1278" y="14930"/>
                  <a:pt x="1197" y="14769"/>
                  <a:pt x="1140" y="14645"/>
                </a:cubicBezTo>
                <a:cubicBezTo>
                  <a:pt x="1087" y="14528"/>
                  <a:pt x="911" y="14160"/>
                  <a:pt x="664" y="13653"/>
                </a:cubicBezTo>
                <a:cubicBezTo>
                  <a:pt x="580" y="13479"/>
                  <a:pt x="501" y="13310"/>
                  <a:pt x="489" y="13278"/>
                </a:cubicBezTo>
                <a:cubicBezTo>
                  <a:pt x="478" y="13246"/>
                  <a:pt x="444" y="13168"/>
                  <a:pt x="415" y="13104"/>
                </a:cubicBezTo>
                <a:cubicBezTo>
                  <a:pt x="246" y="12738"/>
                  <a:pt x="107" y="12291"/>
                  <a:pt x="27" y="11862"/>
                </a:cubicBezTo>
                <a:cubicBezTo>
                  <a:pt x="4" y="11738"/>
                  <a:pt x="0" y="11411"/>
                  <a:pt x="20" y="11287"/>
                </a:cubicBezTo>
                <a:cubicBezTo>
                  <a:pt x="35" y="11198"/>
                  <a:pt x="120" y="10904"/>
                  <a:pt x="156" y="10820"/>
                </a:cubicBezTo>
                <a:cubicBezTo>
                  <a:pt x="167" y="10792"/>
                  <a:pt x="200" y="10710"/>
                  <a:pt x="228" y="10636"/>
                </a:cubicBezTo>
                <a:cubicBezTo>
                  <a:pt x="287" y="10481"/>
                  <a:pt x="409" y="10221"/>
                  <a:pt x="739" y="9553"/>
                </a:cubicBezTo>
                <a:cubicBezTo>
                  <a:pt x="871" y="9287"/>
                  <a:pt x="997" y="9021"/>
                  <a:pt x="1019" y="8962"/>
                </a:cubicBezTo>
                <a:cubicBezTo>
                  <a:pt x="1082" y="8798"/>
                  <a:pt x="1142" y="8631"/>
                  <a:pt x="1179" y="8520"/>
                </a:cubicBezTo>
                <a:cubicBezTo>
                  <a:pt x="1377" y="7927"/>
                  <a:pt x="1599" y="7346"/>
                  <a:pt x="1740" y="7051"/>
                </a:cubicBezTo>
                <a:cubicBezTo>
                  <a:pt x="1984" y="6543"/>
                  <a:pt x="2209" y="6262"/>
                  <a:pt x="2473" y="6137"/>
                </a:cubicBezTo>
                <a:cubicBezTo>
                  <a:pt x="2720" y="6019"/>
                  <a:pt x="2965" y="5914"/>
                  <a:pt x="3214" y="5818"/>
                </a:cubicBezTo>
                <a:cubicBezTo>
                  <a:pt x="3320" y="5778"/>
                  <a:pt x="3421" y="5738"/>
                  <a:pt x="3439" y="5730"/>
                </a:cubicBezTo>
                <a:cubicBezTo>
                  <a:pt x="3520" y="5695"/>
                  <a:pt x="3962" y="5524"/>
                  <a:pt x="4156" y="5453"/>
                </a:cubicBezTo>
                <a:cubicBezTo>
                  <a:pt x="4633" y="5278"/>
                  <a:pt x="4624" y="5284"/>
                  <a:pt x="4725" y="5132"/>
                </a:cubicBezTo>
                <a:cubicBezTo>
                  <a:pt x="4827" y="4979"/>
                  <a:pt x="5048" y="4596"/>
                  <a:pt x="5048" y="4572"/>
                </a:cubicBezTo>
                <a:cubicBezTo>
                  <a:pt x="5048" y="4541"/>
                  <a:pt x="5137" y="4462"/>
                  <a:pt x="5172" y="4461"/>
                </a:cubicBezTo>
                <a:cubicBezTo>
                  <a:pt x="5220" y="4461"/>
                  <a:pt x="5243" y="4443"/>
                  <a:pt x="5263" y="4389"/>
                </a:cubicBezTo>
                <a:cubicBezTo>
                  <a:pt x="5290" y="4320"/>
                  <a:pt x="5285" y="4216"/>
                  <a:pt x="5250" y="4095"/>
                </a:cubicBezTo>
                <a:cubicBezTo>
                  <a:pt x="5206" y="3944"/>
                  <a:pt x="5180" y="3895"/>
                  <a:pt x="5146" y="3895"/>
                </a:cubicBezTo>
                <a:cubicBezTo>
                  <a:pt x="5102" y="3895"/>
                  <a:pt x="5012" y="3810"/>
                  <a:pt x="4910" y="3673"/>
                </a:cubicBezTo>
                <a:cubicBezTo>
                  <a:pt x="4679" y="3362"/>
                  <a:pt x="4593" y="3127"/>
                  <a:pt x="4649" y="2964"/>
                </a:cubicBezTo>
                <a:cubicBezTo>
                  <a:pt x="4671" y="2901"/>
                  <a:pt x="4638" y="2795"/>
                  <a:pt x="4522" y="2562"/>
                </a:cubicBezTo>
                <a:cubicBezTo>
                  <a:pt x="4349" y="2213"/>
                  <a:pt x="4298" y="2034"/>
                  <a:pt x="4298" y="1777"/>
                </a:cubicBezTo>
                <a:cubicBezTo>
                  <a:pt x="4298" y="1388"/>
                  <a:pt x="4423" y="1086"/>
                  <a:pt x="4692" y="826"/>
                </a:cubicBezTo>
                <a:cubicBezTo>
                  <a:pt x="4810" y="712"/>
                  <a:pt x="4996" y="583"/>
                  <a:pt x="5119" y="528"/>
                </a:cubicBezTo>
                <a:cubicBezTo>
                  <a:pt x="5158" y="511"/>
                  <a:pt x="5216" y="470"/>
                  <a:pt x="5248" y="436"/>
                </a:cubicBezTo>
                <a:cubicBezTo>
                  <a:pt x="5489" y="184"/>
                  <a:pt x="6089" y="0"/>
                  <a:pt x="6390" y="86"/>
                </a:cubicBezTo>
                <a:cubicBezTo>
                  <a:pt x="6592" y="143"/>
                  <a:pt x="6951" y="303"/>
                  <a:pt x="7181" y="438"/>
                </a:cubicBezTo>
                <a:cubicBezTo>
                  <a:pt x="7463" y="604"/>
                  <a:pt x="7676" y="908"/>
                  <a:pt x="7767" y="1278"/>
                </a:cubicBezTo>
                <a:cubicBezTo>
                  <a:pt x="7796" y="1397"/>
                  <a:pt x="7831" y="1706"/>
                  <a:pt x="7831" y="1845"/>
                </a:cubicBezTo>
                <a:cubicBezTo>
                  <a:pt x="7831" y="1974"/>
                  <a:pt x="7798" y="2247"/>
                  <a:pt x="7772" y="2337"/>
                </a:cubicBezTo>
                <a:cubicBezTo>
                  <a:pt x="7765" y="2360"/>
                  <a:pt x="7780" y="2389"/>
                  <a:pt x="7820" y="2433"/>
                </a:cubicBezTo>
                <a:cubicBezTo>
                  <a:pt x="7881" y="2499"/>
                  <a:pt x="7890" y="2531"/>
                  <a:pt x="7907" y="2729"/>
                </a:cubicBezTo>
                <a:cubicBezTo>
                  <a:pt x="7919" y="2868"/>
                  <a:pt x="7893" y="3071"/>
                  <a:pt x="7852" y="3153"/>
                </a:cubicBezTo>
                <a:cubicBezTo>
                  <a:pt x="7838" y="3181"/>
                  <a:pt x="7805" y="3227"/>
                  <a:pt x="7777" y="3256"/>
                </a:cubicBezTo>
                <a:cubicBezTo>
                  <a:pt x="7731" y="3304"/>
                  <a:pt x="7727" y="3321"/>
                  <a:pt x="7713" y="3481"/>
                </a:cubicBezTo>
                <a:cubicBezTo>
                  <a:pt x="7705" y="3576"/>
                  <a:pt x="7699" y="3728"/>
                  <a:pt x="7698" y="3820"/>
                </a:cubicBezTo>
                <a:cubicBezTo>
                  <a:pt x="7697" y="4063"/>
                  <a:pt x="7668" y="4153"/>
                  <a:pt x="7565" y="4242"/>
                </a:cubicBezTo>
                <a:cubicBezTo>
                  <a:pt x="7484" y="4312"/>
                  <a:pt x="7481" y="4318"/>
                  <a:pt x="7481" y="4401"/>
                </a:cubicBezTo>
                <a:cubicBezTo>
                  <a:pt x="7482" y="4566"/>
                  <a:pt x="7569" y="4781"/>
                  <a:pt x="7725" y="4996"/>
                </a:cubicBezTo>
                <a:cubicBezTo>
                  <a:pt x="7861" y="5185"/>
                  <a:pt x="7938" y="5252"/>
                  <a:pt x="8048" y="5276"/>
                </a:cubicBezTo>
                <a:cubicBezTo>
                  <a:pt x="8098" y="5287"/>
                  <a:pt x="8334" y="5366"/>
                  <a:pt x="8573" y="5452"/>
                </a:cubicBezTo>
                <a:cubicBezTo>
                  <a:pt x="8972" y="5597"/>
                  <a:pt x="9025" y="5612"/>
                  <a:pt x="9252" y="5644"/>
                </a:cubicBezTo>
                <a:cubicBezTo>
                  <a:pt x="9656" y="5701"/>
                  <a:pt x="9901" y="5781"/>
                  <a:pt x="10010" y="5890"/>
                </a:cubicBezTo>
                <a:cubicBezTo>
                  <a:pt x="10083" y="5963"/>
                  <a:pt x="10185" y="6112"/>
                  <a:pt x="10202" y="6170"/>
                </a:cubicBezTo>
                <a:cubicBezTo>
                  <a:pt x="10212" y="6204"/>
                  <a:pt x="10294" y="6405"/>
                  <a:pt x="10338" y="6500"/>
                </a:cubicBezTo>
                <a:cubicBezTo>
                  <a:pt x="10388" y="6610"/>
                  <a:pt x="10535" y="6973"/>
                  <a:pt x="10559" y="7045"/>
                </a:cubicBezTo>
                <a:cubicBezTo>
                  <a:pt x="10599" y="7166"/>
                  <a:pt x="10629" y="7436"/>
                  <a:pt x="10691" y="8203"/>
                </a:cubicBezTo>
                <a:cubicBezTo>
                  <a:pt x="10750" y="8945"/>
                  <a:pt x="10753" y="8963"/>
                  <a:pt x="10821" y="9370"/>
                </a:cubicBezTo>
                <a:cubicBezTo>
                  <a:pt x="10844" y="9507"/>
                  <a:pt x="10871" y="9672"/>
                  <a:pt x="10882" y="9737"/>
                </a:cubicBezTo>
                <a:cubicBezTo>
                  <a:pt x="10892" y="9801"/>
                  <a:pt x="10911" y="9910"/>
                  <a:pt x="10923" y="9978"/>
                </a:cubicBezTo>
                <a:cubicBezTo>
                  <a:pt x="10970" y="10245"/>
                  <a:pt x="11038" y="10679"/>
                  <a:pt x="11064" y="10887"/>
                </a:cubicBezTo>
                <a:cubicBezTo>
                  <a:pt x="11075" y="10969"/>
                  <a:pt x="11090" y="11082"/>
                  <a:pt x="11098" y="11137"/>
                </a:cubicBezTo>
                <a:cubicBezTo>
                  <a:pt x="11134" y="11382"/>
                  <a:pt x="11159" y="11753"/>
                  <a:pt x="11214" y="12853"/>
                </a:cubicBezTo>
                <a:cubicBezTo>
                  <a:pt x="11260" y="13797"/>
                  <a:pt x="11273" y="13934"/>
                  <a:pt x="11365" y="14462"/>
                </a:cubicBezTo>
                <a:cubicBezTo>
                  <a:pt x="11406" y="14697"/>
                  <a:pt x="11439" y="14986"/>
                  <a:pt x="11481" y="15478"/>
                </a:cubicBezTo>
                <a:cubicBezTo>
                  <a:pt x="11489" y="15565"/>
                  <a:pt x="11503" y="15727"/>
                  <a:pt x="11512" y="15838"/>
                </a:cubicBezTo>
                <a:cubicBezTo>
                  <a:pt x="11522" y="15950"/>
                  <a:pt x="11537" y="16073"/>
                  <a:pt x="11545" y="16113"/>
                </a:cubicBezTo>
                <a:cubicBezTo>
                  <a:pt x="11572" y="16240"/>
                  <a:pt x="11632" y="17098"/>
                  <a:pt x="11619" y="17167"/>
                </a:cubicBezTo>
                <a:cubicBezTo>
                  <a:pt x="11607" y="17231"/>
                  <a:pt x="11525" y="17310"/>
                  <a:pt x="11410" y="17367"/>
                </a:cubicBezTo>
                <a:cubicBezTo>
                  <a:pt x="11262" y="17442"/>
                  <a:pt x="11270" y="17407"/>
                  <a:pt x="11308" y="17823"/>
                </a:cubicBezTo>
                <a:cubicBezTo>
                  <a:pt x="11318" y="17934"/>
                  <a:pt x="11315" y="17951"/>
                  <a:pt x="11266" y="18054"/>
                </a:cubicBezTo>
                <a:cubicBezTo>
                  <a:pt x="11238" y="18115"/>
                  <a:pt x="11214" y="18185"/>
                  <a:pt x="11214" y="18209"/>
                </a:cubicBezTo>
                <a:cubicBezTo>
                  <a:pt x="11213" y="18336"/>
                  <a:pt x="11161" y="18538"/>
                  <a:pt x="11098" y="18659"/>
                </a:cubicBezTo>
                <a:cubicBezTo>
                  <a:pt x="10994" y="18858"/>
                  <a:pt x="10919" y="18946"/>
                  <a:pt x="10831" y="18975"/>
                </a:cubicBezTo>
                <a:cubicBezTo>
                  <a:pt x="10790" y="18989"/>
                  <a:pt x="10701" y="19029"/>
                  <a:pt x="10633" y="19065"/>
                </a:cubicBezTo>
                <a:cubicBezTo>
                  <a:pt x="10552" y="19108"/>
                  <a:pt x="10466" y="19138"/>
                  <a:pt x="10382" y="19153"/>
                </a:cubicBezTo>
                <a:cubicBezTo>
                  <a:pt x="10213" y="19183"/>
                  <a:pt x="9961" y="19257"/>
                  <a:pt x="9946" y="19281"/>
                </a:cubicBezTo>
                <a:cubicBezTo>
                  <a:pt x="9925" y="19314"/>
                  <a:pt x="9910" y="19806"/>
                  <a:pt x="9922" y="20032"/>
                </a:cubicBezTo>
                <a:cubicBezTo>
                  <a:pt x="9935" y="20267"/>
                  <a:pt x="9914" y="21110"/>
                  <a:pt x="9870" y="22095"/>
                </a:cubicBezTo>
                <a:cubicBezTo>
                  <a:pt x="9787" y="23965"/>
                  <a:pt x="9774" y="24328"/>
                  <a:pt x="9774" y="24820"/>
                </a:cubicBezTo>
                <a:cubicBezTo>
                  <a:pt x="9774" y="25067"/>
                  <a:pt x="9783" y="25405"/>
                  <a:pt x="9794" y="25570"/>
                </a:cubicBezTo>
                <a:cubicBezTo>
                  <a:pt x="9833" y="26151"/>
                  <a:pt x="9834" y="26183"/>
                  <a:pt x="9808" y="26428"/>
                </a:cubicBezTo>
                <a:cubicBezTo>
                  <a:pt x="9794" y="26561"/>
                  <a:pt x="9771" y="26722"/>
                  <a:pt x="9756" y="26787"/>
                </a:cubicBezTo>
                <a:cubicBezTo>
                  <a:pt x="9656" y="27219"/>
                  <a:pt x="9642" y="27425"/>
                  <a:pt x="9638" y="28512"/>
                </a:cubicBezTo>
                <a:cubicBezTo>
                  <a:pt x="9635" y="29529"/>
                  <a:pt x="9634" y="29550"/>
                  <a:pt x="9537" y="29935"/>
                </a:cubicBezTo>
                <a:cubicBezTo>
                  <a:pt x="9514" y="30026"/>
                  <a:pt x="9488" y="30142"/>
                  <a:pt x="9479" y="30193"/>
                </a:cubicBezTo>
                <a:cubicBezTo>
                  <a:pt x="9392" y="30698"/>
                  <a:pt x="9392" y="30863"/>
                  <a:pt x="9480" y="31737"/>
                </a:cubicBezTo>
                <a:cubicBezTo>
                  <a:pt x="9545" y="32389"/>
                  <a:pt x="9553" y="32499"/>
                  <a:pt x="9536" y="32526"/>
                </a:cubicBezTo>
                <a:cubicBezTo>
                  <a:pt x="9527" y="32541"/>
                  <a:pt x="9486" y="32565"/>
                  <a:pt x="9446" y="32579"/>
                </a:cubicBezTo>
                <a:cubicBezTo>
                  <a:pt x="9406" y="32593"/>
                  <a:pt x="9373" y="32613"/>
                  <a:pt x="9373" y="32624"/>
                </a:cubicBezTo>
                <a:cubicBezTo>
                  <a:pt x="9373" y="32642"/>
                  <a:pt x="9425" y="32691"/>
                  <a:pt x="9861" y="33082"/>
                </a:cubicBezTo>
                <a:cubicBezTo>
                  <a:pt x="10043" y="33245"/>
                  <a:pt x="10258" y="33388"/>
                  <a:pt x="10404" y="33443"/>
                </a:cubicBezTo>
                <a:cubicBezTo>
                  <a:pt x="10452" y="33461"/>
                  <a:pt x="10562" y="33492"/>
                  <a:pt x="10649" y="33513"/>
                </a:cubicBezTo>
                <a:cubicBezTo>
                  <a:pt x="11146" y="33631"/>
                  <a:pt x="11206" y="33675"/>
                  <a:pt x="11342" y="34027"/>
                </a:cubicBezTo>
                <a:cubicBezTo>
                  <a:pt x="11376" y="34115"/>
                  <a:pt x="11429" y="34229"/>
                  <a:pt x="11459" y="34281"/>
                </a:cubicBezTo>
                <a:cubicBezTo>
                  <a:pt x="11524" y="34393"/>
                  <a:pt x="11526" y="34412"/>
                  <a:pt x="11477" y="34457"/>
                </a:cubicBezTo>
                <a:cubicBezTo>
                  <a:pt x="11394" y="34532"/>
                  <a:pt x="11201" y="34595"/>
                  <a:pt x="10923" y="34638"/>
                </a:cubicBezTo>
                <a:cubicBezTo>
                  <a:pt x="10669" y="34676"/>
                  <a:pt x="9838" y="34676"/>
                  <a:pt x="9506" y="34638"/>
                </a:cubicBezTo>
                <a:cubicBezTo>
                  <a:pt x="9060" y="34586"/>
                  <a:pt x="8832" y="34551"/>
                  <a:pt x="8614" y="34501"/>
                </a:cubicBezTo>
                <a:cubicBezTo>
                  <a:pt x="8505" y="34476"/>
                  <a:pt x="8486" y="34469"/>
                  <a:pt x="8306" y="34387"/>
                </a:cubicBezTo>
                <a:cubicBezTo>
                  <a:pt x="8197" y="34338"/>
                  <a:pt x="8181" y="34337"/>
                  <a:pt x="7848" y="34378"/>
                </a:cubicBezTo>
                <a:cubicBezTo>
                  <a:pt x="7692" y="34397"/>
                  <a:pt x="7488" y="34390"/>
                  <a:pt x="7356" y="34362"/>
                </a:cubicBezTo>
                <a:cubicBezTo>
                  <a:pt x="7319" y="34354"/>
                  <a:pt x="7214" y="34335"/>
                  <a:pt x="7123" y="34320"/>
                </a:cubicBezTo>
                <a:cubicBezTo>
                  <a:pt x="6838" y="34273"/>
                  <a:pt x="6596" y="34208"/>
                  <a:pt x="6545" y="34165"/>
                </a:cubicBezTo>
                <a:cubicBezTo>
                  <a:pt x="6480" y="34110"/>
                  <a:pt x="6449" y="33991"/>
                  <a:pt x="6436" y="33750"/>
                </a:cubicBezTo>
                <a:cubicBezTo>
                  <a:pt x="6426" y="33548"/>
                  <a:pt x="6426" y="33546"/>
                  <a:pt x="6470" y="33488"/>
                </a:cubicBezTo>
                <a:cubicBezTo>
                  <a:pt x="6523" y="33419"/>
                  <a:pt x="6526" y="33361"/>
                  <a:pt x="6488" y="33110"/>
                </a:cubicBezTo>
                <a:cubicBezTo>
                  <a:pt x="6457" y="32903"/>
                  <a:pt x="6453" y="32097"/>
                  <a:pt x="6482" y="31753"/>
                </a:cubicBezTo>
                <a:cubicBezTo>
                  <a:pt x="6491" y="31634"/>
                  <a:pt x="6507" y="31443"/>
                  <a:pt x="6516" y="31328"/>
                </a:cubicBezTo>
                <a:cubicBezTo>
                  <a:pt x="6525" y="31214"/>
                  <a:pt x="6539" y="31041"/>
                  <a:pt x="6547" y="30945"/>
                </a:cubicBezTo>
                <a:cubicBezTo>
                  <a:pt x="6555" y="30849"/>
                  <a:pt x="6574" y="30627"/>
                  <a:pt x="6588" y="30453"/>
                </a:cubicBezTo>
                <a:cubicBezTo>
                  <a:pt x="6603" y="30279"/>
                  <a:pt x="6626" y="29957"/>
                  <a:pt x="6640" y="29737"/>
                </a:cubicBezTo>
                <a:cubicBezTo>
                  <a:pt x="6666" y="29310"/>
                  <a:pt x="6666" y="29325"/>
                  <a:pt x="6588" y="28445"/>
                </a:cubicBezTo>
                <a:cubicBezTo>
                  <a:pt x="6574" y="28294"/>
                  <a:pt x="6556" y="28069"/>
                  <a:pt x="6546" y="27945"/>
                </a:cubicBezTo>
                <a:cubicBezTo>
                  <a:pt x="6537" y="27821"/>
                  <a:pt x="6523" y="27637"/>
                  <a:pt x="6515" y="27537"/>
                </a:cubicBezTo>
                <a:cubicBezTo>
                  <a:pt x="6430" y="26458"/>
                  <a:pt x="6412" y="25865"/>
                  <a:pt x="6438" y="25025"/>
                </a:cubicBezTo>
                <a:cubicBezTo>
                  <a:pt x="6452" y="24541"/>
                  <a:pt x="6445" y="24359"/>
                  <a:pt x="6398" y="24078"/>
                </a:cubicBezTo>
                <a:cubicBezTo>
                  <a:pt x="6381" y="23978"/>
                  <a:pt x="6338" y="23706"/>
                  <a:pt x="6322" y="23607"/>
                </a:cubicBezTo>
                <a:cubicBezTo>
                  <a:pt x="6317" y="23573"/>
                  <a:pt x="6306" y="23545"/>
                  <a:pt x="6298" y="23545"/>
                </a:cubicBezTo>
                <a:cubicBezTo>
                  <a:pt x="6275" y="23545"/>
                  <a:pt x="6248" y="23644"/>
                  <a:pt x="6248" y="23727"/>
                </a:cubicBezTo>
                <a:cubicBezTo>
                  <a:pt x="6248" y="23863"/>
                  <a:pt x="6200" y="24249"/>
                  <a:pt x="6163" y="24412"/>
                </a:cubicBezTo>
                <a:cubicBezTo>
                  <a:pt x="6144" y="24499"/>
                  <a:pt x="6122" y="24596"/>
                  <a:pt x="6115" y="24628"/>
                </a:cubicBezTo>
                <a:cubicBezTo>
                  <a:pt x="6094" y="24719"/>
                  <a:pt x="6003" y="25058"/>
                  <a:pt x="5965" y="25187"/>
                </a:cubicBezTo>
                <a:cubicBezTo>
                  <a:pt x="5911" y="25368"/>
                  <a:pt x="5854" y="25561"/>
                  <a:pt x="5823" y="25670"/>
                </a:cubicBezTo>
                <a:cubicBezTo>
                  <a:pt x="5783" y="25810"/>
                  <a:pt x="5771" y="25851"/>
                  <a:pt x="5725" y="26003"/>
                </a:cubicBezTo>
                <a:cubicBezTo>
                  <a:pt x="5703" y="26077"/>
                  <a:pt x="5672" y="26182"/>
                  <a:pt x="5656" y="26237"/>
                </a:cubicBezTo>
                <a:cubicBezTo>
                  <a:pt x="5640" y="26292"/>
                  <a:pt x="5617" y="26370"/>
                  <a:pt x="5605" y="26412"/>
                </a:cubicBezTo>
                <a:cubicBezTo>
                  <a:pt x="5571" y="26523"/>
                  <a:pt x="5453" y="26963"/>
                  <a:pt x="5443" y="27012"/>
                </a:cubicBezTo>
                <a:cubicBezTo>
                  <a:pt x="5439" y="27035"/>
                  <a:pt x="5408" y="27176"/>
                  <a:pt x="5375" y="27325"/>
                </a:cubicBezTo>
                <a:cubicBezTo>
                  <a:pt x="5341" y="27475"/>
                  <a:pt x="5314" y="27620"/>
                  <a:pt x="5314" y="27647"/>
                </a:cubicBezTo>
                <a:cubicBezTo>
                  <a:pt x="5314" y="27674"/>
                  <a:pt x="5307" y="27728"/>
                  <a:pt x="5299" y="27767"/>
                </a:cubicBezTo>
                <a:cubicBezTo>
                  <a:pt x="5271" y="27893"/>
                  <a:pt x="5247" y="28115"/>
                  <a:pt x="5222" y="28478"/>
                </a:cubicBezTo>
                <a:cubicBezTo>
                  <a:pt x="5171" y="29215"/>
                  <a:pt x="5108" y="29835"/>
                  <a:pt x="5047" y="30187"/>
                </a:cubicBezTo>
                <a:cubicBezTo>
                  <a:pt x="5028" y="30297"/>
                  <a:pt x="5005" y="30428"/>
                  <a:pt x="4997" y="30478"/>
                </a:cubicBezTo>
                <a:cubicBezTo>
                  <a:pt x="4965" y="30678"/>
                  <a:pt x="4949" y="30759"/>
                  <a:pt x="4912" y="30903"/>
                </a:cubicBezTo>
                <a:cubicBezTo>
                  <a:pt x="4864" y="31088"/>
                  <a:pt x="4862" y="31306"/>
                  <a:pt x="4905" y="31618"/>
                </a:cubicBezTo>
                <a:cubicBezTo>
                  <a:pt x="4937" y="31846"/>
                  <a:pt x="4932" y="31957"/>
                  <a:pt x="4886" y="32054"/>
                </a:cubicBezTo>
                <a:cubicBezTo>
                  <a:pt x="4858" y="32112"/>
                  <a:pt x="4798" y="32141"/>
                  <a:pt x="4648" y="32171"/>
                </a:cubicBezTo>
                <a:cubicBezTo>
                  <a:pt x="4616" y="32177"/>
                  <a:pt x="4565" y="32192"/>
                  <a:pt x="4536" y="32204"/>
                </a:cubicBezTo>
                <a:lnTo>
                  <a:pt x="4484" y="32225"/>
                </a:lnTo>
                <a:lnTo>
                  <a:pt x="4559" y="32406"/>
                </a:lnTo>
                <a:cubicBezTo>
                  <a:pt x="4662" y="32653"/>
                  <a:pt x="4800" y="33078"/>
                  <a:pt x="4848" y="33295"/>
                </a:cubicBezTo>
                <a:cubicBezTo>
                  <a:pt x="4874" y="33414"/>
                  <a:pt x="4910" y="33538"/>
                  <a:pt x="4938" y="33612"/>
                </a:cubicBezTo>
                <a:cubicBezTo>
                  <a:pt x="4951" y="33644"/>
                  <a:pt x="4980" y="33719"/>
                  <a:pt x="5004" y="33778"/>
                </a:cubicBezTo>
                <a:cubicBezTo>
                  <a:pt x="5086" y="33987"/>
                  <a:pt x="5091" y="34133"/>
                  <a:pt x="5021" y="34316"/>
                </a:cubicBezTo>
                <a:cubicBezTo>
                  <a:pt x="5008" y="34351"/>
                  <a:pt x="4998" y="34401"/>
                  <a:pt x="4998" y="34428"/>
                </a:cubicBezTo>
                <a:cubicBezTo>
                  <a:pt x="4998" y="34474"/>
                  <a:pt x="4929" y="34562"/>
                  <a:pt x="4892" y="34562"/>
                </a:cubicBezTo>
                <a:cubicBezTo>
                  <a:pt x="4884" y="34562"/>
                  <a:pt x="4854" y="34572"/>
                  <a:pt x="4825" y="34584"/>
                </a:cubicBezTo>
                <a:cubicBezTo>
                  <a:pt x="4714" y="34632"/>
                  <a:pt x="4682" y="34643"/>
                  <a:pt x="4579" y="34668"/>
                </a:cubicBezTo>
                <a:cubicBezTo>
                  <a:pt x="4370" y="34717"/>
                  <a:pt x="4304" y="34727"/>
                  <a:pt x="4148" y="34734"/>
                </a:cubicBezTo>
                <a:cubicBezTo>
                  <a:pt x="4061" y="34738"/>
                  <a:pt x="3933" y="34736"/>
                  <a:pt x="3864" y="34728"/>
                </a:cubicBezTo>
                <a:close/>
                <a:moveTo>
                  <a:pt x="10305" y="18630"/>
                </a:moveTo>
                <a:cubicBezTo>
                  <a:pt x="10329" y="18583"/>
                  <a:pt x="10369" y="18536"/>
                  <a:pt x="10401" y="18517"/>
                </a:cubicBezTo>
                <a:cubicBezTo>
                  <a:pt x="10450" y="18487"/>
                  <a:pt x="10460" y="18469"/>
                  <a:pt x="10495" y="18330"/>
                </a:cubicBezTo>
                <a:lnTo>
                  <a:pt x="10534" y="18176"/>
                </a:lnTo>
                <a:lnTo>
                  <a:pt x="10497" y="18026"/>
                </a:lnTo>
                <a:cubicBezTo>
                  <a:pt x="10455" y="17855"/>
                  <a:pt x="10425" y="17823"/>
                  <a:pt x="10320" y="17831"/>
                </a:cubicBezTo>
                <a:cubicBezTo>
                  <a:pt x="10257" y="17837"/>
                  <a:pt x="10256" y="17838"/>
                  <a:pt x="10251" y="17912"/>
                </a:cubicBezTo>
                <a:cubicBezTo>
                  <a:pt x="10248" y="17953"/>
                  <a:pt x="10252" y="18016"/>
                  <a:pt x="10260" y="18053"/>
                </a:cubicBezTo>
                <a:cubicBezTo>
                  <a:pt x="10279" y="18141"/>
                  <a:pt x="10256" y="18330"/>
                  <a:pt x="10211" y="18453"/>
                </a:cubicBezTo>
                <a:cubicBezTo>
                  <a:pt x="10171" y="18565"/>
                  <a:pt x="10140" y="18609"/>
                  <a:pt x="10085" y="18630"/>
                </a:cubicBezTo>
                <a:cubicBezTo>
                  <a:pt x="10064" y="18638"/>
                  <a:pt x="10048" y="18651"/>
                  <a:pt x="10048" y="18660"/>
                </a:cubicBezTo>
                <a:cubicBezTo>
                  <a:pt x="10048" y="18682"/>
                  <a:pt x="10129" y="18709"/>
                  <a:pt x="10201" y="18710"/>
                </a:cubicBezTo>
                <a:cubicBezTo>
                  <a:pt x="10260" y="18712"/>
                  <a:pt x="10266" y="18706"/>
                  <a:pt x="10305" y="18630"/>
                </a:cubicBezTo>
                <a:close/>
                <a:moveTo>
                  <a:pt x="2957" y="14053"/>
                </a:moveTo>
                <a:cubicBezTo>
                  <a:pt x="3038" y="13812"/>
                  <a:pt x="3048" y="13707"/>
                  <a:pt x="3004" y="13570"/>
                </a:cubicBezTo>
                <a:cubicBezTo>
                  <a:pt x="2989" y="13524"/>
                  <a:pt x="2971" y="13457"/>
                  <a:pt x="2964" y="13420"/>
                </a:cubicBezTo>
                <a:cubicBezTo>
                  <a:pt x="2957" y="13383"/>
                  <a:pt x="2936" y="13278"/>
                  <a:pt x="2917" y="13187"/>
                </a:cubicBezTo>
                <a:cubicBezTo>
                  <a:pt x="2860" y="12914"/>
                  <a:pt x="2841" y="12664"/>
                  <a:pt x="2839" y="12153"/>
                </a:cubicBezTo>
                <a:cubicBezTo>
                  <a:pt x="2837" y="11691"/>
                  <a:pt x="2835" y="11662"/>
                  <a:pt x="2793" y="11495"/>
                </a:cubicBezTo>
                <a:cubicBezTo>
                  <a:pt x="2769" y="11399"/>
                  <a:pt x="2745" y="11299"/>
                  <a:pt x="2740" y="11274"/>
                </a:cubicBezTo>
                <a:cubicBezTo>
                  <a:pt x="2735" y="11249"/>
                  <a:pt x="2724" y="11228"/>
                  <a:pt x="2716" y="11228"/>
                </a:cubicBezTo>
                <a:cubicBezTo>
                  <a:pt x="2694" y="11228"/>
                  <a:pt x="2312" y="11673"/>
                  <a:pt x="2243" y="11778"/>
                </a:cubicBezTo>
                <a:cubicBezTo>
                  <a:pt x="2210" y="11829"/>
                  <a:pt x="2175" y="11901"/>
                  <a:pt x="2164" y="11939"/>
                </a:cubicBezTo>
                <a:cubicBezTo>
                  <a:pt x="2141" y="12015"/>
                  <a:pt x="2144" y="12023"/>
                  <a:pt x="2245" y="12171"/>
                </a:cubicBezTo>
                <a:cubicBezTo>
                  <a:pt x="2296" y="12247"/>
                  <a:pt x="2299" y="12260"/>
                  <a:pt x="2289" y="12345"/>
                </a:cubicBezTo>
                <a:cubicBezTo>
                  <a:pt x="2258" y="12619"/>
                  <a:pt x="2255" y="12586"/>
                  <a:pt x="2326" y="12853"/>
                </a:cubicBezTo>
                <a:cubicBezTo>
                  <a:pt x="2341" y="12908"/>
                  <a:pt x="2381" y="13043"/>
                  <a:pt x="2415" y="13153"/>
                </a:cubicBezTo>
                <a:cubicBezTo>
                  <a:pt x="2450" y="13263"/>
                  <a:pt x="2499" y="13421"/>
                  <a:pt x="2524" y="13503"/>
                </a:cubicBezTo>
                <a:cubicBezTo>
                  <a:pt x="2570" y="13651"/>
                  <a:pt x="2633" y="13806"/>
                  <a:pt x="2756" y="14070"/>
                </a:cubicBezTo>
                <a:cubicBezTo>
                  <a:pt x="2790" y="14143"/>
                  <a:pt x="2825" y="14221"/>
                  <a:pt x="2833" y="14242"/>
                </a:cubicBezTo>
                <a:cubicBezTo>
                  <a:pt x="2841" y="14264"/>
                  <a:pt x="2856" y="14278"/>
                  <a:pt x="2866" y="14275"/>
                </a:cubicBezTo>
                <a:cubicBezTo>
                  <a:pt x="2877" y="14271"/>
                  <a:pt x="2918" y="14171"/>
                  <a:pt x="2957" y="14053"/>
                </a:cubicBezTo>
                <a:close/>
                <a:moveTo>
                  <a:pt x="9531" y="13888"/>
                </a:moveTo>
                <a:cubicBezTo>
                  <a:pt x="9531" y="13645"/>
                  <a:pt x="9538" y="13546"/>
                  <a:pt x="9565" y="13410"/>
                </a:cubicBezTo>
                <a:cubicBezTo>
                  <a:pt x="9584" y="13315"/>
                  <a:pt x="9602" y="13234"/>
                  <a:pt x="9605" y="13229"/>
                </a:cubicBezTo>
                <a:cubicBezTo>
                  <a:pt x="9619" y="13205"/>
                  <a:pt x="9577" y="12569"/>
                  <a:pt x="9553" y="12437"/>
                </a:cubicBezTo>
                <a:cubicBezTo>
                  <a:pt x="9527" y="12292"/>
                  <a:pt x="9513" y="12185"/>
                  <a:pt x="9489" y="11937"/>
                </a:cubicBezTo>
                <a:cubicBezTo>
                  <a:pt x="9483" y="11872"/>
                  <a:pt x="9460" y="11767"/>
                  <a:pt x="9439" y="11703"/>
                </a:cubicBezTo>
                <a:cubicBezTo>
                  <a:pt x="9418" y="11639"/>
                  <a:pt x="9377" y="11508"/>
                  <a:pt x="9348" y="11412"/>
                </a:cubicBezTo>
                <a:cubicBezTo>
                  <a:pt x="9279" y="11184"/>
                  <a:pt x="9254" y="11120"/>
                  <a:pt x="9237" y="11120"/>
                </a:cubicBezTo>
                <a:cubicBezTo>
                  <a:pt x="9229" y="11120"/>
                  <a:pt x="9216" y="11300"/>
                  <a:pt x="9209" y="11520"/>
                </a:cubicBezTo>
                <a:cubicBezTo>
                  <a:pt x="9190" y="12073"/>
                  <a:pt x="9190" y="12045"/>
                  <a:pt x="9211" y="12287"/>
                </a:cubicBezTo>
                <a:cubicBezTo>
                  <a:pt x="9221" y="12406"/>
                  <a:pt x="9230" y="12656"/>
                  <a:pt x="9230" y="12842"/>
                </a:cubicBezTo>
                <a:cubicBezTo>
                  <a:pt x="9231" y="13227"/>
                  <a:pt x="9242" y="13331"/>
                  <a:pt x="9333" y="13770"/>
                </a:cubicBezTo>
                <a:cubicBezTo>
                  <a:pt x="9371" y="13953"/>
                  <a:pt x="9475" y="14195"/>
                  <a:pt x="9516" y="14195"/>
                </a:cubicBezTo>
                <a:cubicBezTo>
                  <a:pt x="9524" y="14195"/>
                  <a:pt x="9531" y="14060"/>
                  <a:pt x="9531" y="13888"/>
                </a:cubicBezTo>
                <a:close/>
              </a:path>
            </a:pathLst>
          </a:custGeom>
          <a:solidFill>
            <a:srgbClr val="FF0000"/>
          </a:solidFill>
          <a:ln w="12700">
            <a:solidFill>
              <a:srgbClr val="221F2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6" name="TextBox 155">
            <a:extLst>
              <a:ext uri="{FF2B5EF4-FFF2-40B4-BE49-F238E27FC236}">
                <a16:creationId xmlns:a16="http://schemas.microsoft.com/office/drawing/2014/main" id="{D5C398F6-D84A-4110-9213-8128F145BCF3}"/>
              </a:ext>
            </a:extLst>
          </p:cNvPr>
          <p:cNvSpPr txBox="1"/>
          <p:nvPr/>
        </p:nvSpPr>
        <p:spPr>
          <a:xfrm>
            <a:off x="7075772" y="2598644"/>
            <a:ext cx="2985126" cy="523220"/>
          </a:xfrm>
          <a:prstGeom prst="rect">
            <a:avLst/>
          </a:prstGeom>
          <a:noFill/>
        </p:spPr>
        <p:txBody>
          <a:bodyPr wrap="square">
            <a:spAutoFit/>
          </a:bodyPr>
          <a:lstStyle/>
          <a:p>
            <a:pPr marL="144000" indent="-144000">
              <a:buFont typeface="Arial" panose="020B0604020202020204" pitchFamily="34" charset="0"/>
              <a:buChar char="•"/>
            </a:pPr>
            <a:r>
              <a:rPr lang="en-GB" sz="1400" dirty="0"/>
              <a:t>The outgoing HLO handed over to the oncoming HLO on the helideck.</a:t>
            </a:r>
          </a:p>
        </p:txBody>
      </p:sp>
      <p:sp>
        <p:nvSpPr>
          <p:cNvPr id="163" name="TextBox 162">
            <a:extLst>
              <a:ext uri="{FF2B5EF4-FFF2-40B4-BE49-F238E27FC236}">
                <a16:creationId xmlns:a16="http://schemas.microsoft.com/office/drawing/2014/main" id="{793F89EB-B247-454E-997F-F5B0A06B9E3F}"/>
              </a:ext>
            </a:extLst>
          </p:cNvPr>
          <p:cNvSpPr txBox="1"/>
          <p:nvPr/>
        </p:nvSpPr>
        <p:spPr>
          <a:xfrm>
            <a:off x="7075772" y="3336270"/>
            <a:ext cx="2096965" cy="1169551"/>
          </a:xfrm>
          <a:prstGeom prst="rect">
            <a:avLst/>
          </a:prstGeom>
          <a:noFill/>
        </p:spPr>
        <p:txBody>
          <a:bodyPr wrap="square">
            <a:spAutoFit/>
          </a:bodyPr>
          <a:lstStyle/>
          <a:p>
            <a:pPr marL="144000" indent="-144000">
              <a:buFont typeface="Arial" panose="020B0604020202020204" pitchFamily="34" charset="0"/>
              <a:buChar char="•"/>
            </a:pPr>
            <a:r>
              <a:rPr lang="en-GB" sz="1400" dirty="0"/>
              <a:t>During this handover, they swapped life jacket &amp; HLO jacket under the running rotors of the helicopter.</a:t>
            </a:r>
          </a:p>
        </p:txBody>
      </p:sp>
      <p:grpSp>
        <p:nvGrpSpPr>
          <p:cNvPr id="1039" name="Group 1038">
            <a:extLst>
              <a:ext uri="{FF2B5EF4-FFF2-40B4-BE49-F238E27FC236}">
                <a16:creationId xmlns:a16="http://schemas.microsoft.com/office/drawing/2014/main" id="{C03BAB7E-C926-47DE-AAE2-6AA0AC61BBC0}"/>
              </a:ext>
            </a:extLst>
          </p:cNvPr>
          <p:cNvGrpSpPr>
            <a:grpSpLocks noChangeAspect="1"/>
          </p:cNvGrpSpPr>
          <p:nvPr/>
        </p:nvGrpSpPr>
        <p:grpSpPr>
          <a:xfrm>
            <a:off x="8174273" y="4291805"/>
            <a:ext cx="1325680" cy="596095"/>
            <a:chOff x="10188890" y="2408964"/>
            <a:chExt cx="1780370" cy="800547"/>
          </a:xfrm>
        </p:grpSpPr>
        <p:sp>
          <p:nvSpPr>
            <p:cNvPr id="1038" name="Rectangle: Rounded Corners 1037">
              <a:extLst>
                <a:ext uri="{FF2B5EF4-FFF2-40B4-BE49-F238E27FC236}">
                  <a16:creationId xmlns:a16="http://schemas.microsoft.com/office/drawing/2014/main" id="{47DFD8BC-E45E-4097-A9B7-3E610EE41209}"/>
                </a:ext>
              </a:extLst>
            </p:cNvPr>
            <p:cNvSpPr/>
            <p:nvPr/>
          </p:nvSpPr>
          <p:spPr>
            <a:xfrm>
              <a:off x="10188890" y="2408964"/>
              <a:ext cx="1780370" cy="800547"/>
            </a:xfrm>
            <a:prstGeom prst="roundRect">
              <a:avLst/>
            </a:prstGeom>
            <a:solidFill>
              <a:schemeClr val="bg1"/>
            </a:solidFill>
            <a:ln>
              <a:solidFill>
                <a:srgbClr val="221F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 name="Group 49">
              <a:extLst>
                <a:ext uri="{FF2B5EF4-FFF2-40B4-BE49-F238E27FC236}">
                  <a16:creationId xmlns:a16="http://schemas.microsoft.com/office/drawing/2014/main" id="{F2AAFCAF-4165-44FA-821B-A3A692C41D31}"/>
                </a:ext>
              </a:extLst>
            </p:cNvPr>
            <p:cNvGrpSpPr>
              <a:grpSpLocks noChangeAspect="1"/>
            </p:cNvGrpSpPr>
            <p:nvPr/>
          </p:nvGrpSpPr>
          <p:grpSpPr>
            <a:xfrm>
              <a:off x="11375770" y="2524294"/>
              <a:ext cx="478471" cy="572016"/>
              <a:chOff x="3187459" y="498631"/>
              <a:chExt cx="4070109" cy="4865849"/>
            </a:xfrm>
          </p:grpSpPr>
          <p:grpSp>
            <p:nvGrpSpPr>
              <p:cNvPr id="51" name="Group 50">
                <a:extLst>
                  <a:ext uri="{FF2B5EF4-FFF2-40B4-BE49-F238E27FC236}">
                    <a16:creationId xmlns:a16="http://schemas.microsoft.com/office/drawing/2014/main" id="{F0FF63C9-5749-4051-861F-39F60F71F8A1}"/>
                  </a:ext>
                </a:extLst>
              </p:cNvPr>
              <p:cNvGrpSpPr>
                <a:grpSpLocks noChangeAspect="1"/>
              </p:cNvGrpSpPr>
              <p:nvPr/>
            </p:nvGrpSpPr>
            <p:grpSpPr>
              <a:xfrm>
                <a:off x="3187459" y="498631"/>
                <a:ext cx="4070109" cy="4865849"/>
                <a:chOff x="3187459" y="498631"/>
                <a:chExt cx="4070109" cy="4865849"/>
              </a:xfrm>
            </p:grpSpPr>
            <p:sp>
              <p:nvSpPr>
                <p:cNvPr id="53" name="Freeform: Shape 52">
                  <a:extLst>
                    <a:ext uri="{FF2B5EF4-FFF2-40B4-BE49-F238E27FC236}">
                      <a16:creationId xmlns:a16="http://schemas.microsoft.com/office/drawing/2014/main" id="{B92DC68B-1F5E-42F4-894D-A3609E254898}"/>
                    </a:ext>
                  </a:extLst>
                </p:cNvPr>
                <p:cNvSpPr/>
                <p:nvPr/>
              </p:nvSpPr>
              <p:spPr>
                <a:xfrm>
                  <a:off x="3187459" y="498631"/>
                  <a:ext cx="4057650" cy="4863944"/>
                </a:xfrm>
                <a:custGeom>
                  <a:avLst/>
                  <a:gdLst>
                    <a:gd name="connsiteX0" fmla="*/ 2731017 w 4057650"/>
                    <a:gd name="connsiteY0" fmla="*/ 0 h 4863944"/>
                    <a:gd name="connsiteX1" fmla="*/ 3895388 w 4057650"/>
                    <a:gd name="connsiteY1" fmla="*/ 280771 h 4863944"/>
                    <a:gd name="connsiteX2" fmla="*/ 3889973 w 4057650"/>
                    <a:gd name="connsiteY2" fmla="*/ 288884 h 4863944"/>
                    <a:gd name="connsiteX3" fmla="*/ 3662603 w 4057650"/>
                    <a:gd name="connsiteY3" fmla="*/ 1193645 h 4863944"/>
                    <a:gd name="connsiteX4" fmla="*/ 4004861 w 4057650"/>
                    <a:gd name="connsiteY4" fmla="*/ 2254647 h 4863944"/>
                    <a:gd name="connsiteX5" fmla="*/ 4057650 w 4057650"/>
                    <a:gd name="connsiteY5" fmla="*/ 2307507 h 4863944"/>
                    <a:gd name="connsiteX6" fmla="*/ 4057650 w 4057650"/>
                    <a:gd name="connsiteY6" fmla="*/ 4863944 h 4863944"/>
                    <a:gd name="connsiteX7" fmla="*/ 0 w 4057650"/>
                    <a:gd name="connsiteY7" fmla="*/ 4863944 h 4863944"/>
                    <a:gd name="connsiteX8" fmla="*/ 0 w 4057650"/>
                    <a:gd name="connsiteY8" fmla="*/ 2317528 h 4863944"/>
                    <a:gd name="connsiteX9" fmla="*/ 62796 w 4057650"/>
                    <a:gd name="connsiteY9" fmla="*/ 2254647 h 4863944"/>
                    <a:gd name="connsiteX10" fmla="*/ 405054 w 4057650"/>
                    <a:gd name="connsiteY10" fmla="*/ 1193645 h 4863944"/>
                    <a:gd name="connsiteX11" fmla="*/ 177685 w 4057650"/>
                    <a:gd name="connsiteY11" fmla="*/ 288884 h 4863944"/>
                    <a:gd name="connsiteX12" fmla="*/ 172269 w 4057650"/>
                    <a:gd name="connsiteY12" fmla="*/ 280771 h 4863944"/>
                    <a:gd name="connsiteX13" fmla="*/ 1336639 w 4057650"/>
                    <a:gd name="connsiteY13" fmla="*/ 1 h 4863944"/>
                    <a:gd name="connsiteX14" fmla="*/ 1377409 w 4057650"/>
                    <a:gd name="connsiteY14" fmla="*/ 40771 h 4863944"/>
                    <a:gd name="connsiteX15" fmla="*/ 2690246 w 4057650"/>
                    <a:gd name="connsiteY15" fmla="*/ 40771 h 486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57650" h="4863944">
                      <a:moveTo>
                        <a:pt x="2731017" y="0"/>
                      </a:moveTo>
                      <a:lnTo>
                        <a:pt x="3895388" y="280771"/>
                      </a:lnTo>
                      <a:lnTo>
                        <a:pt x="3889973" y="288884"/>
                      </a:lnTo>
                      <a:cubicBezTo>
                        <a:pt x="3749492" y="520433"/>
                        <a:pt x="3662603" y="840314"/>
                        <a:pt x="3662603" y="1193645"/>
                      </a:cubicBezTo>
                      <a:cubicBezTo>
                        <a:pt x="3662603" y="1635309"/>
                        <a:pt x="3798367" y="2024707"/>
                        <a:pt x="4004861" y="2254647"/>
                      </a:cubicBezTo>
                      <a:lnTo>
                        <a:pt x="4057650" y="2307507"/>
                      </a:lnTo>
                      <a:lnTo>
                        <a:pt x="4057650" y="4863944"/>
                      </a:lnTo>
                      <a:lnTo>
                        <a:pt x="0" y="4863944"/>
                      </a:lnTo>
                      <a:lnTo>
                        <a:pt x="0" y="2317528"/>
                      </a:lnTo>
                      <a:lnTo>
                        <a:pt x="62796" y="2254647"/>
                      </a:lnTo>
                      <a:cubicBezTo>
                        <a:pt x="269290" y="2024707"/>
                        <a:pt x="405054" y="1635309"/>
                        <a:pt x="405054" y="1193645"/>
                      </a:cubicBezTo>
                      <a:cubicBezTo>
                        <a:pt x="405054" y="840314"/>
                        <a:pt x="318165" y="520433"/>
                        <a:pt x="177685" y="288884"/>
                      </a:cubicBezTo>
                      <a:lnTo>
                        <a:pt x="172269" y="280771"/>
                      </a:lnTo>
                      <a:lnTo>
                        <a:pt x="1336639" y="1"/>
                      </a:lnTo>
                      <a:lnTo>
                        <a:pt x="1377409" y="40771"/>
                      </a:lnTo>
                      <a:lnTo>
                        <a:pt x="2690246" y="4077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a:extLst>
                    <a:ext uri="{FF2B5EF4-FFF2-40B4-BE49-F238E27FC236}">
                      <a16:creationId xmlns:a16="http://schemas.microsoft.com/office/drawing/2014/main" id="{6DE372F7-5A6F-4FDC-B7ED-74E8CC3A0546}"/>
                    </a:ext>
                  </a:extLst>
                </p:cNvPr>
                <p:cNvSpPr/>
                <p:nvPr/>
              </p:nvSpPr>
              <p:spPr>
                <a:xfrm>
                  <a:off x="3199917" y="3340100"/>
                  <a:ext cx="4051541" cy="3302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a:extLst>
                    <a:ext uri="{FF2B5EF4-FFF2-40B4-BE49-F238E27FC236}">
                      <a16:creationId xmlns:a16="http://schemas.microsoft.com/office/drawing/2014/main" id="{E81A7A6F-2388-4A46-B6FA-C012F5932287}"/>
                    </a:ext>
                  </a:extLst>
                </p:cNvPr>
                <p:cNvSpPr/>
                <p:nvPr/>
              </p:nvSpPr>
              <p:spPr>
                <a:xfrm>
                  <a:off x="3187459" y="4186237"/>
                  <a:ext cx="4051541" cy="3302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27">
                  <a:extLst>
                    <a:ext uri="{FF2B5EF4-FFF2-40B4-BE49-F238E27FC236}">
                      <a16:creationId xmlns:a16="http://schemas.microsoft.com/office/drawing/2014/main" id="{19DAB812-78B8-438E-8B61-0B1B9D419147}"/>
                    </a:ext>
                  </a:extLst>
                </p:cNvPr>
                <p:cNvSpPr/>
                <p:nvPr/>
              </p:nvSpPr>
              <p:spPr>
                <a:xfrm rot="5400000">
                  <a:off x="2617788" y="1747836"/>
                  <a:ext cx="2716212" cy="468313"/>
                </a:xfrm>
                <a:custGeom>
                  <a:avLst/>
                  <a:gdLst>
                    <a:gd name="connsiteX0" fmla="*/ 0 w 2692399"/>
                    <a:gd name="connsiteY0" fmla="*/ 0 h 330200"/>
                    <a:gd name="connsiteX1" fmla="*/ 2692399 w 2692399"/>
                    <a:gd name="connsiteY1" fmla="*/ 0 h 330200"/>
                    <a:gd name="connsiteX2" fmla="*/ 2692399 w 2692399"/>
                    <a:gd name="connsiteY2" fmla="*/ 330200 h 330200"/>
                    <a:gd name="connsiteX3" fmla="*/ 0 w 2692399"/>
                    <a:gd name="connsiteY3" fmla="*/ 330200 h 330200"/>
                    <a:gd name="connsiteX4" fmla="*/ 0 w 2692399"/>
                    <a:gd name="connsiteY4" fmla="*/ 0 h 330200"/>
                    <a:gd name="connsiteX0" fmla="*/ 0 w 2692399"/>
                    <a:gd name="connsiteY0" fmla="*/ 1 h 330201"/>
                    <a:gd name="connsiteX1" fmla="*/ 576264 w 2692399"/>
                    <a:gd name="connsiteY1" fmla="*/ 0 h 330201"/>
                    <a:gd name="connsiteX2" fmla="*/ 2692399 w 2692399"/>
                    <a:gd name="connsiteY2" fmla="*/ 1 h 330201"/>
                    <a:gd name="connsiteX3" fmla="*/ 2692399 w 2692399"/>
                    <a:gd name="connsiteY3" fmla="*/ 330201 h 330201"/>
                    <a:gd name="connsiteX4" fmla="*/ 0 w 2692399"/>
                    <a:gd name="connsiteY4" fmla="*/ 330201 h 330201"/>
                    <a:gd name="connsiteX5" fmla="*/ 0 w 2692399"/>
                    <a:gd name="connsiteY5" fmla="*/ 1 h 330201"/>
                    <a:gd name="connsiteX0" fmla="*/ 0 w 2692399"/>
                    <a:gd name="connsiteY0" fmla="*/ 1 h 333376"/>
                    <a:gd name="connsiteX1" fmla="*/ 576264 w 2692399"/>
                    <a:gd name="connsiteY1" fmla="*/ 0 h 333376"/>
                    <a:gd name="connsiteX2" fmla="*/ 2692399 w 2692399"/>
                    <a:gd name="connsiteY2" fmla="*/ 1 h 333376"/>
                    <a:gd name="connsiteX3" fmla="*/ 2692399 w 2692399"/>
                    <a:gd name="connsiteY3" fmla="*/ 330201 h 333376"/>
                    <a:gd name="connsiteX4" fmla="*/ 576264 w 2692399"/>
                    <a:gd name="connsiteY4" fmla="*/ 333376 h 333376"/>
                    <a:gd name="connsiteX5" fmla="*/ 0 w 2692399"/>
                    <a:gd name="connsiteY5" fmla="*/ 330201 h 333376"/>
                    <a:gd name="connsiteX6" fmla="*/ 0 w 2692399"/>
                    <a:gd name="connsiteY6" fmla="*/ 1 h 333376"/>
                    <a:gd name="connsiteX0" fmla="*/ 0 w 2692399"/>
                    <a:gd name="connsiteY0" fmla="*/ 1 h 468313"/>
                    <a:gd name="connsiteX1" fmla="*/ 576264 w 2692399"/>
                    <a:gd name="connsiteY1" fmla="*/ 0 h 468313"/>
                    <a:gd name="connsiteX2" fmla="*/ 2692399 w 2692399"/>
                    <a:gd name="connsiteY2" fmla="*/ 1 h 468313"/>
                    <a:gd name="connsiteX3" fmla="*/ 2692399 w 2692399"/>
                    <a:gd name="connsiteY3" fmla="*/ 330201 h 468313"/>
                    <a:gd name="connsiteX4" fmla="*/ 576264 w 2692399"/>
                    <a:gd name="connsiteY4" fmla="*/ 333376 h 468313"/>
                    <a:gd name="connsiteX5" fmla="*/ 38103 w 2692399"/>
                    <a:gd name="connsiteY5" fmla="*/ 468313 h 468313"/>
                    <a:gd name="connsiteX6" fmla="*/ 0 w 2692399"/>
                    <a:gd name="connsiteY6" fmla="*/ 1 h 468313"/>
                    <a:gd name="connsiteX0" fmla="*/ 0 w 2716212"/>
                    <a:gd name="connsiteY0" fmla="*/ 128589 h 468313"/>
                    <a:gd name="connsiteX1" fmla="*/ 600077 w 2716212"/>
                    <a:gd name="connsiteY1" fmla="*/ 0 h 468313"/>
                    <a:gd name="connsiteX2" fmla="*/ 2716212 w 2716212"/>
                    <a:gd name="connsiteY2" fmla="*/ 1 h 468313"/>
                    <a:gd name="connsiteX3" fmla="*/ 2716212 w 2716212"/>
                    <a:gd name="connsiteY3" fmla="*/ 330201 h 468313"/>
                    <a:gd name="connsiteX4" fmla="*/ 600077 w 2716212"/>
                    <a:gd name="connsiteY4" fmla="*/ 333376 h 468313"/>
                    <a:gd name="connsiteX5" fmla="*/ 61916 w 2716212"/>
                    <a:gd name="connsiteY5" fmla="*/ 468313 h 468313"/>
                    <a:gd name="connsiteX6" fmla="*/ 0 w 2716212"/>
                    <a:gd name="connsiteY6" fmla="*/ 128589 h 468313"/>
                    <a:gd name="connsiteX0" fmla="*/ 0 w 2716212"/>
                    <a:gd name="connsiteY0" fmla="*/ 128589 h 468313"/>
                    <a:gd name="connsiteX1" fmla="*/ 600077 w 2716212"/>
                    <a:gd name="connsiteY1" fmla="*/ 0 h 468313"/>
                    <a:gd name="connsiteX2" fmla="*/ 2716212 w 2716212"/>
                    <a:gd name="connsiteY2" fmla="*/ 1 h 468313"/>
                    <a:gd name="connsiteX3" fmla="*/ 2716212 w 2716212"/>
                    <a:gd name="connsiteY3" fmla="*/ 330201 h 468313"/>
                    <a:gd name="connsiteX4" fmla="*/ 600077 w 2716212"/>
                    <a:gd name="connsiteY4" fmla="*/ 333376 h 468313"/>
                    <a:gd name="connsiteX5" fmla="*/ 61916 w 2716212"/>
                    <a:gd name="connsiteY5" fmla="*/ 468313 h 468313"/>
                    <a:gd name="connsiteX6" fmla="*/ 0 w 2716212"/>
                    <a:gd name="connsiteY6" fmla="*/ 128589 h 468313"/>
                    <a:gd name="connsiteX0" fmla="*/ 0 w 2716212"/>
                    <a:gd name="connsiteY0" fmla="*/ 128589 h 468313"/>
                    <a:gd name="connsiteX1" fmla="*/ 600077 w 2716212"/>
                    <a:gd name="connsiteY1" fmla="*/ 0 h 468313"/>
                    <a:gd name="connsiteX2" fmla="*/ 2716212 w 2716212"/>
                    <a:gd name="connsiteY2" fmla="*/ 1 h 468313"/>
                    <a:gd name="connsiteX3" fmla="*/ 2716212 w 2716212"/>
                    <a:gd name="connsiteY3" fmla="*/ 330201 h 468313"/>
                    <a:gd name="connsiteX4" fmla="*/ 600077 w 2716212"/>
                    <a:gd name="connsiteY4" fmla="*/ 333376 h 468313"/>
                    <a:gd name="connsiteX5" fmla="*/ 61916 w 2716212"/>
                    <a:gd name="connsiteY5" fmla="*/ 468313 h 468313"/>
                    <a:gd name="connsiteX6" fmla="*/ 0 w 2716212"/>
                    <a:gd name="connsiteY6" fmla="*/ 128589 h 468313"/>
                    <a:gd name="connsiteX0" fmla="*/ 0 w 2716212"/>
                    <a:gd name="connsiteY0" fmla="*/ 128589 h 468313"/>
                    <a:gd name="connsiteX1" fmla="*/ 600077 w 2716212"/>
                    <a:gd name="connsiteY1" fmla="*/ 0 h 468313"/>
                    <a:gd name="connsiteX2" fmla="*/ 2716212 w 2716212"/>
                    <a:gd name="connsiteY2" fmla="*/ 1 h 468313"/>
                    <a:gd name="connsiteX3" fmla="*/ 2716212 w 2716212"/>
                    <a:gd name="connsiteY3" fmla="*/ 330201 h 468313"/>
                    <a:gd name="connsiteX4" fmla="*/ 600077 w 2716212"/>
                    <a:gd name="connsiteY4" fmla="*/ 333376 h 468313"/>
                    <a:gd name="connsiteX5" fmla="*/ 61916 w 2716212"/>
                    <a:gd name="connsiteY5" fmla="*/ 468313 h 468313"/>
                    <a:gd name="connsiteX6" fmla="*/ 0 w 2716212"/>
                    <a:gd name="connsiteY6" fmla="*/ 128589 h 46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6212" h="468313">
                      <a:moveTo>
                        <a:pt x="0" y="128589"/>
                      </a:moveTo>
                      <a:cubicBezTo>
                        <a:pt x="276229" y="-9525"/>
                        <a:pt x="400051" y="42863"/>
                        <a:pt x="600077" y="0"/>
                      </a:cubicBezTo>
                      <a:lnTo>
                        <a:pt x="2716212" y="1"/>
                      </a:lnTo>
                      <a:lnTo>
                        <a:pt x="2716212" y="330201"/>
                      </a:lnTo>
                      <a:lnTo>
                        <a:pt x="600077" y="333376"/>
                      </a:lnTo>
                      <a:cubicBezTo>
                        <a:pt x="420690" y="378355"/>
                        <a:pt x="331796" y="313797"/>
                        <a:pt x="61916" y="468313"/>
                      </a:cubicBezTo>
                      <a:lnTo>
                        <a:pt x="0" y="128589"/>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ectangle 27">
                  <a:extLst>
                    <a:ext uri="{FF2B5EF4-FFF2-40B4-BE49-F238E27FC236}">
                      <a16:creationId xmlns:a16="http://schemas.microsoft.com/office/drawing/2014/main" id="{67D4BE27-E188-43CF-B139-96F7C1B5DDF9}"/>
                    </a:ext>
                  </a:extLst>
                </p:cNvPr>
                <p:cNvSpPr/>
                <p:nvPr/>
              </p:nvSpPr>
              <p:spPr>
                <a:xfrm rot="16200000" flipH="1">
                  <a:off x="5086352" y="1747837"/>
                  <a:ext cx="2716212" cy="468313"/>
                </a:xfrm>
                <a:custGeom>
                  <a:avLst/>
                  <a:gdLst>
                    <a:gd name="connsiteX0" fmla="*/ 0 w 2692399"/>
                    <a:gd name="connsiteY0" fmla="*/ 0 h 330200"/>
                    <a:gd name="connsiteX1" fmla="*/ 2692399 w 2692399"/>
                    <a:gd name="connsiteY1" fmla="*/ 0 h 330200"/>
                    <a:gd name="connsiteX2" fmla="*/ 2692399 w 2692399"/>
                    <a:gd name="connsiteY2" fmla="*/ 330200 h 330200"/>
                    <a:gd name="connsiteX3" fmla="*/ 0 w 2692399"/>
                    <a:gd name="connsiteY3" fmla="*/ 330200 h 330200"/>
                    <a:gd name="connsiteX4" fmla="*/ 0 w 2692399"/>
                    <a:gd name="connsiteY4" fmla="*/ 0 h 330200"/>
                    <a:gd name="connsiteX0" fmla="*/ 0 w 2692399"/>
                    <a:gd name="connsiteY0" fmla="*/ 1 h 330201"/>
                    <a:gd name="connsiteX1" fmla="*/ 576264 w 2692399"/>
                    <a:gd name="connsiteY1" fmla="*/ 0 h 330201"/>
                    <a:gd name="connsiteX2" fmla="*/ 2692399 w 2692399"/>
                    <a:gd name="connsiteY2" fmla="*/ 1 h 330201"/>
                    <a:gd name="connsiteX3" fmla="*/ 2692399 w 2692399"/>
                    <a:gd name="connsiteY3" fmla="*/ 330201 h 330201"/>
                    <a:gd name="connsiteX4" fmla="*/ 0 w 2692399"/>
                    <a:gd name="connsiteY4" fmla="*/ 330201 h 330201"/>
                    <a:gd name="connsiteX5" fmla="*/ 0 w 2692399"/>
                    <a:gd name="connsiteY5" fmla="*/ 1 h 330201"/>
                    <a:gd name="connsiteX0" fmla="*/ 0 w 2692399"/>
                    <a:gd name="connsiteY0" fmla="*/ 1 h 333376"/>
                    <a:gd name="connsiteX1" fmla="*/ 576264 w 2692399"/>
                    <a:gd name="connsiteY1" fmla="*/ 0 h 333376"/>
                    <a:gd name="connsiteX2" fmla="*/ 2692399 w 2692399"/>
                    <a:gd name="connsiteY2" fmla="*/ 1 h 333376"/>
                    <a:gd name="connsiteX3" fmla="*/ 2692399 w 2692399"/>
                    <a:gd name="connsiteY3" fmla="*/ 330201 h 333376"/>
                    <a:gd name="connsiteX4" fmla="*/ 576264 w 2692399"/>
                    <a:gd name="connsiteY4" fmla="*/ 333376 h 333376"/>
                    <a:gd name="connsiteX5" fmla="*/ 0 w 2692399"/>
                    <a:gd name="connsiteY5" fmla="*/ 330201 h 333376"/>
                    <a:gd name="connsiteX6" fmla="*/ 0 w 2692399"/>
                    <a:gd name="connsiteY6" fmla="*/ 1 h 333376"/>
                    <a:gd name="connsiteX0" fmla="*/ 0 w 2692399"/>
                    <a:gd name="connsiteY0" fmla="*/ 1 h 468313"/>
                    <a:gd name="connsiteX1" fmla="*/ 576264 w 2692399"/>
                    <a:gd name="connsiteY1" fmla="*/ 0 h 468313"/>
                    <a:gd name="connsiteX2" fmla="*/ 2692399 w 2692399"/>
                    <a:gd name="connsiteY2" fmla="*/ 1 h 468313"/>
                    <a:gd name="connsiteX3" fmla="*/ 2692399 w 2692399"/>
                    <a:gd name="connsiteY3" fmla="*/ 330201 h 468313"/>
                    <a:gd name="connsiteX4" fmla="*/ 576264 w 2692399"/>
                    <a:gd name="connsiteY4" fmla="*/ 333376 h 468313"/>
                    <a:gd name="connsiteX5" fmla="*/ 38103 w 2692399"/>
                    <a:gd name="connsiteY5" fmla="*/ 468313 h 468313"/>
                    <a:gd name="connsiteX6" fmla="*/ 0 w 2692399"/>
                    <a:gd name="connsiteY6" fmla="*/ 1 h 468313"/>
                    <a:gd name="connsiteX0" fmla="*/ 0 w 2716212"/>
                    <a:gd name="connsiteY0" fmla="*/ 128589 h 468313"/>
                    <a:gd name="connsiteX1" fmla="*/ 600077 w 2716212"/>
                    <a:gd name="connsiteY1" fmla="*/ 0 h 468313"/>
                    <a:gd name="connsiteX2" fmla="*/ 2716212 w 2716212"/>
                    <a:gd name="connsiteY2" fmla="*/ 1 h 468313"/>
                    <a:gd name="connsiteX3" fmla="*/ 2716212 w 2716212"/>
                    <a:gd name="connsiteY3" fmla="*/ 330201 h 468313"/>
                    <a:gd name="connsiteX4" fmla="*/ 600077 w 2716212"/>
                    <a:gd name="connsiteY4" fmla="*/ 333376 h 468313"/>
                    <a:gd name="connsiteX5" fmla="*/ 61916 w 2716212"/>
                    <a:gd name="connsiteY5" fmla="*/ 468313 h 468313"/>
                    <a:gd name="connsiteX6" fmla="*/ 0 w 2716212"/>
                    <a:gd name="connsiteY6" fmla="*/ 128589 h 468313"/>
                    <a:gd name="connsiteX0" fmla="*/ 0 w 2716212"/>
                    <a:gd name="connsiteY0" fmla="*/ 128589 h 468313"/>
                    <a:gd name="connsiteX1" fmla="*/ 600077 w 2716212"/>
                    <a:gd name="connsiteY1" fmla="*/ 0 h 468313"/>
                    <a:gd name="connsiteX2" fmla="*/ 2716212 w 2716212"/>
                    <a:gd name="connsiteY2" fmla="*/ 1 h 468313"/>
                    <a:gd name="connsiteX3" fmla="*/ 2716212 w 2716212"/>
                    <a:gd name="connsiteY3" fmla="*/ 330201 h 468313"/>
                    <a:gd name="connsiteX4" fmla="*/ 600077 w 2716212"/>
                    <a:gd name="connsiteY4" fmla="*/ 333376 h 468313"/>
                    <a:gd name="connsiteX5" fmla="*/ 61916 w 2716212"/>
                    <a:gd name="connsiteY5" fmla="*/ 468313 h 468313"/>
                    <a:gd name="connsiteX6" fmla="*/ 0 w 2716212"/>
                    <a:gd name="connsiteY6" fmla="*/ 128589 h 468313"/>
                    <a:gd name="connsiteX0" fmla="*/ 0 w 2716212"/>
                    <a:gd name="connsiteY0" fmla="*/ 128589 h 468313"/>
                    <a:gd name="connsiteX1" fmla="*/ 600077 w 2716212"/>
                    <a:gd name="connsiteY1" fmla="*/ 0 h 468313"/>
                    <a:gd name="connsiteX2" fmla="*/ 2716212 w 2716212"/>
                    <a:gd name="connsiteY2" fmla="*/ 1 h 468313"/>
                    <a:gd name="connsiteX3" fmla="*/ 2716212 w 2716212"/>
                    <a:gd name="connsiteY3" fmla="*/ 330201 h 468313"/>
                    <a:gd name="connsiteX4" fmla="*/ 600077 w 2716212"/>
                    <a:gd name="connsiteY4" fmla="*/ 333376 h 468313"/>
                    <a:gd name="connsiteX5" fmla="*/ 61916 w 2716212"/>
                    <a:gd name="connsiteY5" fmla="*/ 468313 h 468313"/>
                    <a:gd name="connsiteX6" fmla="*/ 0 w 2716212"/>
                    <a:gd name="connsiteY6" fmla="*/ 128589 h 468313"/>
                    <a:gd name="connsiteX0" fmla="*/ 0 w 2716212"/>
                    <a:gd name="connsiteY0" fmla="*/ 128589 h 468313"/>
                    <a:gd name="connsiteX1" fmla="*/ 600077 w 2716212"/>
                    <a:gd name="connsiteY1" fmla="*/ 0 h 468313"/>
                    <a:gd name="connsiteX2" fmla="*/ 2716212 w 2716212"/>
                    <a:gd name="connsiteY2" fmla="*/ 1 h 468313"/>
                    <a:gd name="connsiteX3" fmla="*/ 2716212 w 2716212"/>
                    <a:gd name="connsiteY3" fmla="*/ 330201 h 468313"/>
                    <a:gd name="connsiteX4" fmla="*/ 600077 w 2716212"/>
                    <a:gd name="connsiteY4" fmla="*/ 333376 h 468313"/>
                    <a:gd name="connsiteX5" fmla="*/ 61916 w 2716212"/>
                    <a:gd name="connsiteY5" fmla="*/ 468313 h 468313"/>
                    <a:gd name="connsiteX6" fmla="*/ 0 w 2716212"/>
                    <a:gd name="connsiteY6" fmla="*/ 128589 h 46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6212" h="468313">
                      <a:moveTo>
                        <a:pt x="0" y="128589"/>
                      </a:moveTo>
                      <a:cubicBezTo>
                        <a:pt x="276229" y="-9525"/>
                        <a:pt x="400051" y="42863"/>
                        <a:pt x="600077" y="0"/>
                      </a:cubicBezTo>
                      <a:lnTo>
                        <a:pt x="2716212" y="1"/>
                      </a:lnTo>
                      <a:lnTo>
                        <a:pt x="2716212" y="330201"/>
                      </a:lnTo>
                      <a:lnTo>
                        <a:pt x="600077" y="333376"/>
                      </a:lnTo>
                      <a:cubicBezTo>
                        <a:pt x="420690" y="378355"/>
                        <a:pt x="331796" y="313797"/>
                        <a:pt x="61916" y="468313"/>
                      </a:cubicBezTo>
                      <a:lnTo>
                        <a:pt x="0" y="128589"/>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Freeform: Shape 69">
                  <a:extLst>
                    <a:ext uri="{FF2B5EF4-FFF2-40B4-BE49-F238E27FC236}">
                      <a16:creationId xmlns:a16="http://schemas.microsoft.com/office/drawing/2014/main" id="{EE2014CB-606C-495C-8A3B-050EA657EBC2}"/>
                    </a:ext>
                  </a:extLst>
                </p:cNvPr>
                <p:cNvSpPr/>
                <p:nvPr/>
              </p:nvSpPr>
              <p:spPr>
                <a:xfrm>
                  <a:off x="3199918" y="500536"/>
                  <a:ext cx="4057650" cy="4863944"/>
                </a:xfrm>
                <a:custGeom>
                  <a:avLst/>
                  <a:gdLst>
                    <a:gd name="connsiteX0" fmla="*/ 2731017 w 4057650"/>
                    <a:gd name="connsiteY0" fmla="*/ 0 h 4863944"/>
                    <a:gd name="connsiteX1" fmla="*/ 3895388 w 4057650"/>
                    <a:gd name="connsiteY1" fmla="*/ 280771 h 4863944"/>
                    <a:gd name="connsiteX2" fmla="*/ 3889973 w 4057650"/>
                    <a:gd name="connsiteY2" fmla="*/ 288884 h 4863944"/>
                    <a:gd name="connsiteX3" fmla="*/ 3662603 w 4057650"/>
                    <a:gd name="connsiteY3" fmla="*/ 1193645 h 4863944"/>
                    <a:gd name="connsiteX4" fmla="*/ 4004861 w 4057650"/>
                    <a:gd name="connsiteY4" fmla="*/ 2254647 h 4863944"/>
                    <a:gd name="connsiteX5" fmla="*/ 4057650 w 4057650"/>
                    <a:gd name="connsiteY5" fmla="*/ 2307507 h 4863944"/>
                    <a:gd name="connsiteX6" fmla="*/ 4057650 w 4057650"/>
                    <a:gd name="connsiteY6" fmla="*/ 4863944 h 4863944"/>
                    <a:gd name="connsiteX7" fmla="*/ 0 w 4057650"/>
                    <a:gd name="connsiteY7" fmla="*/ 4863944 h 4863944"/>
                    <a:gd name="connsiteX8" fmla="*/ 0 w 4057650"/>
                    <a:gd name="connsiteY8" fmla="*/ 2317528 h 4863944"/>
                    <a:gd name="connsiteX9" fmla="*/ 62796 w 4057650"/>
                    <a:gd name="connsiteY9" fmla="*/ 2254647 h 4863944"/>
                    <a:gd name="connsiteX10" fmla="*/ 405054 w 4057650"/>
                    <a:gd name="connsiteY10" fmla="*/ 1193645 h 4863944"/>
                    <a:gd name="connsiteX11" fmla="*/ 177685 w 4057650"/>
                    <a:gd name="connsiteY11" fmla="*/ 288884 h 4863944"/>
                    <a:gd name="connsiteX12" fmla="*/ 172269 w 4057650"/>
                    <a:gd name="connsiteY12" fmla="*/ 280771 h 4863944"/>
                    <a:gd name="connsiteX13" fmla="*/ 1336639 w 4057650"/>
                    <a:gd name="connsiteY13" fmla="*/ 1 h 4863944"/>
                    <a:gd name="connsiteX14" fmla="*/ 1377409 w 4057650"/>
                    <a:gd name="connsiteY14" fmla="*/ 40771 h 4863944"/>
                    <a:gd name="connsiteX15" fmla="*/ 2690246 w 4057650"/>
                    <a:gd name="connsiteY15" fmla="*/ 40771 h 486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57650" h="4863944">
                      <a:moveTo>
                        <a:pt x="2731017" y="0"/>
                      </a:moveTo>
                      <a:lnTo>
                        <a:pt x="3895388" y="280771"/>
                      </a:lnTo>
                      <a:lnTo>
                        <a:pt x="3889973" y="288884"/>
                      </a:lnTo>
                      <a:cubicBezTo>
                        <a:pt x="3749492" y="520433"/>
                        <a:pt x="3662603" y="840314"/>
                        <a:pt x="3662603" y="1193645"/>
                      </a:cubicBezTo>
                      <a:cubicBezTo>
                        <a:pt x="3662603" y="1635309"/>
                        <a:pt x="3798367" y="2024707"/>
                        <a:pt x="4004861" y="2254647"/>
                      </a:cubicBezTo>
                      <a:lnTo>
                        <a:pt x="4057650" y="2307507"/>
                      </a:lnTo>
                      <a:lnTo>
                        <a:pt x="4057650" y="4863944"/>
                      </a:lnTo>
                      <a:lnTo>
                        <a:pt x="0" y="4863944"/>
                      </a:lnTo>
                      <a:lnTo>
                        <a:pt x="0" y="2317528"/>
                      </a:lnTo>
                      <a:lnTo>
                        <a:pt x="62796" y="2254647"/>
                      </a:lnTo>
                      <a:cubicBezTo>
                        <a:pt x="269290" y="2024707"/>
                        <a:pt x="405054" y="1635309"/>
                        <a:pt x="405054" y="1193645"/>
                      </a:cubicBezTo>
                      <a:cubicBezTo>
                        <a:pt x="405054" y="840314"/>
                        <a:pt x="318165" y="520433"/>
                        <a:pt x="177685" y="288884"/>
                      </a:cubicBezTo>
                      <a:lnTo>
                        <a:pt x="172269" y="280771"/>
                      </a:lnTo>
                      <a:lnTo>
                        <a:pt x="1336639" y="1"/>
                      </a:lnTo>
                      <a:lnTo>
                        <a:pt x="1377409" y="40771"/>
                      </a:lnTo>
                      <a:lnTo>
                        <a:pt x="2690246" y="40771"/>
                      </a:lnTo>
                      <a:close/>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 name="TextBox 51">
                <a:extLst>
                  <a:ext uri="{FF2B5EF4-FFF2-40B4-BE49-F238E27FC236}">
                    <a16:creationId xmlns:a16="http://schemas.microsoft.com/office/drawing/2014/main" id="{748C7895-1281-40DB-B731-2AA81D127CE1}"/>
                  </a:ext>
                </a:extLst>
              </p:cNvPr>
              <p:cNvSpPr txBox="1"/>
              <p:nvPr/>
            </p:nvSpPr>
            <p:spPr>
              <a:xfrm>
                <a:off x="4286277" y="1598426"/>
                <a:ext cx="1857469" cy="993021"/>
              </a:xfrm>
              <a:custGeom>
                <a:avLst/>
                <a:gdLst/>
                <a:ahLst/>
                <a:cxnLst/>
                <a:rect l="l" t="t" r="r" b="b"/>
                <a:pathLst>
                  <a:path w="1857469" h="993021">
                    <a:moveTo>
                      <a:pt x="333470" y="968971"/>
                    </a:moveTo>
                    <a:cubicBezTo>
                      <a:pt x="334264" y="969764"/>
                      <a:pt x="334264" y="970459"/>
                      <a:pt x="333470" y="971054"/>
                    </a:cubicBezTo>
                    <a:cubicBezTo>
                      <a:pt x="332676" y="971650"/>
                      <a:pt x="331882" y="971749"/>
                      <a:pt x="331089" y="971352"/>
                    </a:cubicBezTo>
                    <a:cubicBezTo>
                      <a:pt x="330295" y="970558"/>
                      <a:pt x="330394" y="969864"/>
                      <a:pt x="331386" y="969268"/>
                    </a:cubicBezTo>
                    <a:cubicBezTo>
                      <a:pt x="332378" y="968673"/>
                      <a:pt x="333073" y="968574"/>
                      <a:pt x="333470" y="968971"/>
                    </a:cubicBezTo>
                    <a:close/>
                    <a:moveTo>
                      <a:pt x="250721" y="968971"/>
                    </a:moveTo>
                    <a:cubicBezTo>
                      <a:pt x="250721" y="970161"/>
                      <a:pt x="250225" y="970757"/>
                      <a:pt x="249233" y="970757"/>
                    </a:cubicBezTo>
                    <a:cubicBezTo>
                      <a:pt x="248241" y="970757"/>
                      <a:pt x="247348" y="970955"/>
                      <a:pt x="246554" y="971352"/>
                    </a:cubicBezTo>
                    <a:cubicBezTo>
                      <a:pt x="246554" y="970161"/>
                      <a:pt x="247050" y="969566"/>
                      <a:pt x="248042" y="969566"/>
                    </a:cubicBezTo>
                    <a:cubicBezTo>
                      <a:pt x="249035" y="969566"/>
                      <a:pt x="249928" y="969367"/>
                      <a:pt x="250721" y="968971"/>
                    </a:cubicBezTo>
                    <a:close/>
                    <a:moveTo>
                      <a:pt x="109037" y="966589"/>
                    </a:moveTo>
                    <a:cubicBezTo>
                      <a:pt x="111021" y="968177"/>
                      <a:pt x="111617" y="969367"/>
                      <a:pt x="110823" y="970161"/>
                    </a:cubicBezTo>
                    <a:cubicBezTo>
                      <a:pt x="110029" y="970955"/>
                      <a:pt x="109037" y="971352"/>
                      <a:pt x="107846" y="971352"/>
                    </a:cubicBezTo>
                    <a:cubicBezTo>
                      <a:pt x="106656" y="971352"/>
                      <a:pt x="105763" y="970955"/>
                      <a:pt x="105168" y="970161"/>
                    </a:cubicBezTo>
                    <a:cubicBezTo>
                      <a:pt x="104572" y="969367"/>
                      <a:pt x="105862" y="968177"/>
                      <a:pt x="109037" y="966589"/>
                    </a:cubicBezTo>
                    <a:close/>
                    <a:moveTo>
                      <a:pt x="56054" y="966589"/>
                    </a:moveTo>
                    <a:cubicBezTo>
                      <a:pt x="55657" y="966193"/>
                      <a:pt x="54963" y="966292"/>
                      <a:pt x="53971" y="966887"/>
                    </a:cubicBezTo>
                    <a:cubicBezTo>
                      <a:pt x="52978" y="967482"/>
                      <a:pt x="52879" y="968177"/>
                      <a:pt x="53673" y="968971"/>
                    </a:cubicBezTo>
                    <a:cubicBezTo>
                      <a:pt x="54070" y="969367"/>
                      <a:pt x="54764" y="969268"/>
                      <a:pt x="55757" y="968673"/>
                    </a:cubicBezTo>
                    <a:cubicBezTo>
                      <a:pt x="56749" y="968078"/>
                      <a:pt x="56848" y="967383"/>
                      <a:pt x="56054" y="966589"/>
                    </a:cubicBezTo>
                    <a:close/>
                    <a:moveTo>
                      <a:pt x="146542" y="965696"/>
                    </a:moveTo>
                    <a:cubicBezTo>
                      <a:pt x="146145" y="966292"/>
                      <a:pt x="145550" y="966986"/>
                      <a:pt x="144756" y="967780"/>
                    </a:cubicBezTo>
                    <a:cubicBezTo>
                      <a:pt x="143962" y="968574"/>
                      <a:pt x="143267" y="969070"/>
                      <a:pt x="142672" y="969268"/>
                    </a:cubicBezTo>
                    <a:cubicBezTo>
                      <a:pt x="142077" y="969467"/>
                      <a:pt x="142573" y="968574"/>
                      <a:pt x="144160" y="966589"/>
                    </a:cubicBezTo>
                    <a:cubicBezTo>
                      <a:pt x="146145" y="965399"/>
                      <a:pt x="146939" y="965101"/>
                      <a:pt x="146542" y="965696"/>
                    </a:cubicBezTo>
                    <a:close/>
                    <a:moveTo>
                      <a:pt x="850201" y="964208"/>
                    </a:moveTo>
                    <a:cubicBezTo>
                      <a:pt x="848217" y="963811"/>
                      <a:pt x="846828" y="964407"/>
                      <a:pt x="846034" y="965994"/>
                    </a:cubicBezTo>
                    <a:cubicBezTo>
                      <a:pt x="845240" y="967582"/>
                      <a:pt x="845240" y="968971"/>
                      <a:pt x="846034" y="970161"/>
                    </a:cubicBezTo>
                    <a:cubicBezTo>
                      <a:pt x="848018" y="970955"/>
                      <a:pt x="849606" y="970459"/>
                      <a:pt x="850796" y="968673"/>
                    </a:cubicBezTo>
                    <a:cubicBezTo>
                      <a:pt x="851987" y="966887"/>
                      <a:pt x="851789" y="965399"/>
                      <a:pt x="850201" y="964208"/>
                    </a:cubicBezTo>
                    <a:close/>
                    <a:moveTo>
                      <a:pt x="367998" y="962720"/>
                    </a:moveTo>
                    <a:cubicBezTo>
                      <a:pt x="368792" y="962521"/>
                      <a:pt x="369685" y="962621"/>
                      <a:pt x="370677" y="963018"/>
                    </a:cubicBezTo>
                    <a:cubicBezTo>
                      <a:pt x="371669" y="963415"/>
                      <a:pt x="372959" y="963911"/>
                      <a:pt x="374546" y="964506"/>
                    </a:cubicBezTo>
                    <a:cubicBezTo>
                      <a:pt x="376134" y="965101"/>
                      <a:pt x="377920" y="965002"/>
                      <a:pt x="379904" y="964208"/>
                    </a:cubicBezTo>
                    <a:cubicBezTo>
                      <a:pt x="379904" y="966986"/>
                      <a:pt x="379309" y="968871"/>
                      <a:pt x="378118" y="969864"/>
                    </a:cubicBezTo>
                    <a:cubicBezTo>
                      <a:pt x="376928" y="970856"/>
                      <a:pt x="375638" y="971352"/>
                      <a:pt x="374249" y="971352"/>
                    </a:cubicBezTo>
                    <a:cubicBezTo>
                      <a:pt x="372860" y="971352"/>
                      <a:pt x="371371" y="970856"/>
                      <a:pt x="369784" y="969864"/>
                    </a:cubicBezTo>
                    <a:cubicBezTo>
                      <a:pt x="368196" y="968871"/>
                      <a:pt x="367006" y="967780"/>
                      <a:pt x="366212" y="966589"/>
                    </a:cubicBezTo>
                    <a:cubicBezTo>
                      <a:pt x="366609" y="964208"/>
                      <a:pt x="367204" y="962918"/>
                      <a:pt x="367998" y="962720"/>
                    </a:cubicBezTo>
                    <a:close/>
                    <a:moveTo>
                      <a:pt x="155769" y="962125"/>
                    </a:moveTo>
                    <a:cubicBezTo>
                      <a:pt x="157158" y="962323"/>
                      <a:pt x="157853" y="963018"/>
                      <a:pt x="157853" y="964208"/>
                    </a:cubicBezTo>
                    <a:cubicBezTo>
                      <a:pt x="157059" y="966193"/>
                      <a:pt x="156464" y="966689"/>
                      <a:pt x="156067" y="965696"/>
                    </a:cubicBezTo>
                    <a:cubicBezTo>
                      <a:pt x="155670" y="964704"/>
                      <a:pt x="154678" y="964208"/>
                      <a:pt x="153090" y="964208"/>
                    </a:cubicBezTo>
                    <a:cubicBezTo>
                      <a:pt x="153487" y="962621"/>
                      <a:pt x="154380" y="961926"/>
                      <a:pt x="155769" y="962125"/>
                    </a:cubicBezTo>
                    <a:close/>
                    <a:moveTo>
                      <a:pt x="36001" y="961989"/>
                    </a:moveTo>
                    <a:cubicBezTo>
                      <a:pt x="37226" y="962295"/>
                      <a:pt x="38027" y="963052"/>
                      <a:pt x="38404" y="964259"/>
                    </a:cubicBezTo>
                    <a:cubicBezTo>
                      <a:pt x="39158" y="966675"/>
                      <a:pt x="40477" y="968245"/>
                      <a:pt x="42362" y="968971"/>
                    </a:cubicBezTo>
                    <a:cubicBezTo>
                      <a:pt x="42362" y="971352"/>
                      <a:pt x="40948" y="972146"/>
                      <a:pt x="38120" y="971352"/>
                    </a:cubicBezTo>
                    <a:cubicBezTo>
                      <a:pt x="35293" y="970558"/>
                      <a:pt x="32936" y="970558"/>
                      <a:pt x="31051" y="971352"/>
                    </a:cubicBezTo>
                    <a:lnTo>
                      <a:pt x="31051" y="962422"/>
                    </a:lnTo>
                    <a:cubicBezTo>
                      <a:pt x="33125" y="961827"/>
                      <a:pt x="34775" y="961682"/>
                      <a:pt x="36001" y="961989"/>
                    </a:cubicBezTo>
                    <a:close/>
                    <a:moveTo>
                      <a:pt x="465629" y="961827"/>
                    </a:moveTo>
                    <a:cubicBezTo>
                      <a:pt x="468804" y="963018"/>
                      <a:pt x="470392" y="965399"/>
                      <a:pt x="470392" y="968971"/>
                    </a:cubicBezTo>
                    <a:cubicBezTo>
                      <a:pt x="468407" y="969367"/>
                      <a:pt x="467117" y="969070"/>
                      <a:pt x="466522" y="968078"/>
                    </a:cubicBezTo>
                    <a:cubicBezTo>
                      <a:pt x="465927" y="967086"/>
                      <a:pt x="464835" y="966589"/>
                      <a:pt x="463248" y="966589"/>
                    </a:cubicBezTo>
                    <a:cubicBezTo>
                      <a:pt x="463645" y="965796"/>
                      <a:pt x="464141" y="965101"/>
                      <a:pt x="464736" y="964506"/>
                    </a:cubicBezTo>
                    <a:cubicBezTo>
                      <a:pt x="465332" y="963911"/>
                      <a:pt x="465629" y="963018"/>
                      <a:pt x="465629" y="961827"/>
                    </a:cubicBezTo>
                    <a:close/>
                    <a:moveTo>
                      <a:pt x="489144" y="961083"/>
                    </a:moveTo>
                    <a:cubicBezTo>
                      <a:pt x="490136" y="960785"/>
                      <a:pt x="491228" y="961232"/>
                      <a:pt x="492418" y="962422"/>
                    </a:cubicBezTo>
                    <a:cubicBezTo>
                      <a:pt x="494800" y="964804"/>
                      <a:pt x="496585" y="966193"/>
                      <a:pt x="497776" y="966589"/>
                    </a:cubicBezTo>
                    <a:cubicBezTo>
                      <a:pt x="496585" y="970161"/>
                      <a:pt x="494700" y="970757"/>
                      <a:pt x="492121" y="968375"/>
                    </a:cubicBezTo>
                    <a:cubicBezTo>
                      <a:pt x="489541" y="965994"/>
                      <a:pt x="487656" y="964605"/>
                      <a:pt x="486465" y="964208"/>
                    </a:cubicBezTo>
                    <a:cubicBezTo>
                      <a:pt x="487259" y="962422"/>
                      <a:pt x="488152" y="961380"/>
                      <a:pt x="489144" y="961083"/>
                    </a:cubicBezTo>
                    <a:close/>
                    <a:moveTo>
                      <a:pt x="239410" y="960339"/>
                    </a:moveTo>
                    <a:cubicBezTo>
                      <a:pt x="241395" y="960140"/>
                      <a:pt x="242784" y="962224"/>
                      <a:pt x="243578" y="966589"/>
                    </a:cubicBezTo>
                    <a:lnTo>
                      <a:pt x="236434" y="966589"/>
                    </a:lnTo>
                    <a:cubicBezTo>
                      <a:pt x="235243" y="966589"/>
                      <a:pt x="234747" y="967086"/>
                      <a:pt x="234946" y="968078"/>
                    </a:cubicBezTo>
                    <a:cubicBezTo>
                      <a:pt x="235144" y="969070"/>
                      <a:pt x="235243" y="970062"/>
                      <a:pt x="235243" y="971054"/>
                    </a:cubicBezTo>
                    <a:cubicBezTo>
                      <a:pt x="235243" y="972046"/>
                      <a:pt x="234846" y="972840"/>
                      <a:pt x="234053" y="973436"/>
                    </a:cubicBezTo>
                    <a:cubicBezTo>
                      <a:pt x="233259" y="974031"/>
                      <a:pt x="231671" y="974130"/>
                      <a:pt x="229290" y="973733"/>
                    </a:cubicBezTo>
                    <a:cubicBezTo>
                      <a:pt x="228893" y="970955"/>
                      <a:pt x="229489" y="969070"/>
                      <a:pt x="231076" y="968078"/>
                    </a:cubicBezTo>
                    <a:cubicBezTo>
                      <a:pt x="232664" y="967086"/>
                      <a:pt x="232862" y="965002"/>
                      <a:pt x="231671" y="961827"/>
                    </a:cubicBezTo>
                    <a:cubicBezTo>
                      <a:pt x="234846" y="961033"/>
                      <a:pt x="237426" y="960537"/>
                      <a:pt x="239410" y="960339"/>
                    </a:cubicBezTo>
                    <a:close/>
                    <a:moveTo>
                      <a:pt x="358175" y="958255"/>
                    </a:moveTo>
                    <a:cubicBezTo>
                      <a:pt x="359961" y="958652"/>
                      <a:pt x="361450" y="959743"/>
                      <a:pt x="362640" y="961529"/>
                    </a:cubicBezTo>
                    <a:cubicBezTo>
                      <a:pt x="363831" y="963315"/>
                      <a:pt x="364228" y="965796"/>
                      <a:pt x="363831" y="968971"/>
                    </a:cubicBezTo>
                    <a:cubicBezTo>
                      <a:pt x="360656" y="969367"/>
                      <a:pt x="358374" y="968574"/>
                      <a:pt x="356985" y="966589"/>
                    </a:cubicBezTo>
                    <a:cubicBezTo>
                      <a:pt x="355596" y="964605"/>
                      <a:pt x="353314" y="963811"/>
                      <a:pt x="350139" y="964208"/>
                    </a:cubicBezTo>
                    <a:cubicBezTo>
                      <a:pt x="350535" y="961827"/>
                      <a:pt x="351528" y="960140"/>
                      <a:pt x="353115" y="959148"/>
                    </a:cubicBezTo>
                    <a:cubicBezTo>
                      <a:pt x="354703" y="958156"/>
                      <a:pt x="356389" y="957858"/>
                      <a:pt x="358175" y="958255"/>
                    </a:cubicBezTo>
                    <a:close/>
                    <a:moveTo>
                      <a:pt x="329303" y="957660"/>
                    </a:moveTo>
                    <a:cubicBezTo>
                      <a:pt x="334462" y="957263"/>
                      <a:pt x="336843" y="959446"/>
                      <a:pt x="336446" y="964208"/>
                    </a:cubicBezTo>
                    <a:lnTo>
                      <a:pt x="329303" y="964208"/>
                    </a:lnTo>
                    <a:close/>
                    <a:moveTo>
                      <a:pt x="1452657" y="955279"/>
                    </a:moveTo>
                    <a:cubicBezTo>
                      <a:pt x="1450276" y="955279"/>
                      <a:pt x="1448490" y="956370"/>
                      <a:pt x="1447299" y="958553"/>
                    </a:cubicBezTo>
                    <a:cubicBezTo>
                      <a:pt x="1446109" y="960735"/>
                      <a:pt x="1446307" y="962621"/>
                      <a:pt x="1447895" y="964208"/>
                    </a:cubicBezTo>
                    <a:cubicBezTo>
                      <a:pt x="1450673" y="964605"/>
                      <a:pt x="1452558" y="963712"/>
                      <a:pt x="1453550" y="961529"/>
                    </a:cubicBezTo>
                    <a:cubicBezTo>
                      <a:pt x="1454543" y="959346"/>
                      <a:pt x="1454245" y="957263"/>
                      <a:pt x="1452657" y="955279"/>
                    </a:cubicBezTo>
                    <a:close/>
                    <a:moveTo>
                      <a:pt x="1025818" y="955279"/>
                    </a:moveTo>
                    <a:cubicBezTo>
                      <a:pt x="1025024" y="954485"/>
                      <a:pt x="1024131" y="954584"/>
                      <a:pt x="1023139" y="955576"/>
                    </a:cubicBezTo>
                    <a:cubicBezTo>
                      <a:pt x="1022147" y="956568"/>
                      <a:pt x="1022048" y="957461"/>
                      <a:pt x="1022842" y="958255"/>
                    </a:cubicBezTo>
                    <a:cubicBezTo>
                      <a:pt x="1024032" y="958255"/>
                      <a:pt x="1025024" y="957263"/>
                      <a:pt x="1025818" y="955279"/>
                    </a:cubicBezTo>
                    <a:close/>
                    <a:moveTo>
                      <a:pt x="51887" y="955279"/>
                    </a:moveTo>
                    <a:cubicBezTo>
                      <a:pt x="50300" y="956866"/>
                      <a:pt x="49605" y="958652"/>
                      <a:pt x="49803" y="960636"/>
                    </a:cubicBezTo>
                    <a:cubicBezTo>
                      <a:pt x="50002" y="962621"/>
                      <a:pt x="52284" y="963018"/>
                      <a:pt x="56650" y="961827"/>
                    </a:cubicBezTo>
                    <a:cubicBezTo>
                      <a:pt x="56650" y="958255"/>
                      <a:pt x="55062" y="956072"/>
                      <a:pt x="51887" y="955279"/>
                    </a:cubicBezTo>
                    <a:close/>
                    <a:moveTo>
                      <a:pt x="84034" y="952897"/>
                    </a:moveTo>
                    <a:cubicBezTo>
                      <a:pt x="84034" y="956469"/>
                      <a:pt x="84530" y="959644"/>
                      <a:pt x="85522" y="962422"/>
                    </a:cubicBezTo>
                    <a:cubicBezTo>
                      <a:pt x="86514" y="965200"/>
                      <a:pt x="88995" y="966589"/>
                      <a:pt x="92964" y="966589"/>
                    </a:cubicBezTo>
                    <a:cubicBezTo>
                      <a:pt x="93360" y="965002"/>
                      <a:pt x="94055" y="963712"/>
                      <a:pt x="95047" y="962720"/>
                    </a:cubicBezTo>
                    <a:cubicBezTo>
                      <a:pt x="96039" y="961728"/>
                      <a:pt x="96139" y="960041"/>
                      <a:pt x="95345" y="957660"/>
                    </a:cubicBezTo>
                    <a:cubicBezTo>
                      <a:pt x="91773" y="958453"/>
                      <a:pt x="89491" y="957957"/>
                      <a:pt x="88499" y="956171"/>
                    </a:cubicBezTo>
                    <a:cubicBezTo>
                      <a:pt x="87507" y="954386"/>
                      <a:pt x="86018" y="953294"/>
                      <a:pt x="84034" y="952897"/>
                    </a:cubicBezTo>
                    <a:close/>
                    <a:moveTo>
                      <a:pt x="410265" y="952302"/>
                    </a:moveTo>
                    <a:cubicBezTo>
                      <a:pt x="411853" y="953096"/>
                      <a:pt x="413341" y="954187"/>
                      <a:pt x="414730" y="955576"/>
                    </a:cubicBezTo>
                    <a:cubicBezTo>
                      <a:pt x="416119" y="956965"/>
                      <a:pt x="417607" y="958553"/>
                      <a:pt x="419195" y="960339"/>
                    </a:cubicBezTo>
                    <a:cubicBezTo>
                      <a:pt x="420782" y="962125"/>
                      <a:pt x="422370" y="963415"/>
                      <a:pt x="423957" y="964208"/>
                    </a:cubicBezTo>
                    <a:cubicBezTo>
                      <a:pt x="421576" y="968177"/>
                      <a:pt x="419393" y="969070"/>
                      <a:pt x="417409" y="966887"/>
                    </a:cubicBezTo>
                    <a:cubicBezTo>
                      <a:pt x="415425" y="964704"/>
                      <a:pt x="413837" y="963018"/>
                      <a:pt x="412646" y="961827"/>
                    </a:cubicBezTo>
                    <a:cubicBezTo>
                      <a:pt x="411456" y="961033"/>
                      <a:pt x="409769" y="959644"/>
                      <a:pt x="407586" y="957660"/>
                    </a:cubicBezTo>
                    <a:cubicBezTo>
                      <a:pt x="405403" y="955675"/>
                      <a:pt x="404709" y="954088"/>
                      <a:pt x="405503" y="952897"/>
                    </a:cubicBezTo>
                    <a:cubicBezTo>
                      <a:pt x="407090" y="951707"/>
                      <a:pt x="408678" y="951508"/>
                      <a:pt x="410265" y="952302"/>
                    </a:cubicBezTo>
                    <a:close/>
                    <a:moveTo>
                      <a:pt x="1056774" y="949921"/>
                    </a:moveTo>
                    <a:cubicBezTo>
                      <a:pt x="1055981" y="949921"/>
                      <a:pt x="1055485" y="950317"/>
                      <a:pt x="1055286" y="951111"/>
                    </a:cubicBezTo>
                    <a:cubicBezTo>
                      <a:pt x="1055088" y="951905"/>
                      <a:pt x="1054592" y="952500"/>
                      <a:pt x="1053798" y="952897"/>
                    </a:cubicBezTo>
                    <a:cubicBezTo>
                      <a:pt x="1050623" y="953294"/>
                      <a:pt x="1047150" y="954088"/>
                      <a:pt x="1043380" y="955279"/>
                    </a:cubicBezTo>
                    <a:cubicBezTo>
                      <a:pt x="1039610" y="956469"/>
                      <a:pt x="1038915" y="959049"/>
                      <a:pt x="1041296" y="963018"/>
                    </a:cubicBezTo>
                    <a:cubicBezTo>
                      <a:pt x="1043281" y="962224"/>
                      <a:pt x="1045265" y="961827"/>
                      <a:pt x="1047249" y="961827"/>
                    </a:cubicBezTo>
                    <a:cubicBezTo>
                      <a:pt x="1049234" y="961827"/>
                      <a:pt x="1050821" y="961232"/>
                      <a:pt x="1052012" y="960041"/>
                    </a:cubicBezTo>
                    <a:cubicBezTo>
                      <a:pt x="1053203" y="959247"/>
                      <a:pt x="1054492" y="957362"/>
                      <a:pt x="1055881" y="954386"/>
                    </a:cubicBezTo>
                    <a:cubicBezTo>
                      <a:pt x="1057271" y="951409"/>
                      <a:pt x="1057568" y="949921"/>
                      <a:pt x="1056774" y="949921"/>
                    </a:cubicBezTo>
                    <a:close/>
                    <a:moveTo>
                      <a:pt x="435268" y="948135"/>
                    </a:moveTo>
                    <a:cubicBezTo>
                      <a:pt x="438443" y="949325"/>
                      <a:pt x="440031" y="951707"/>
                      <a:pt x="440031" y="955279"/>
                    </a:cubicBezTo>
                    <a:cubicBezTo>
                      <a:pt x="438046" y="955675"/>
                      <a:pt x="436757" y="955378"/>
                      <a:pt x="436161" y="954386"/>
                    </a:cubicBezTo>
                    <a:cubicBezTo>
                      <a:pt x="435566" y="953393"/>
                      <a:pt x="434673" y="952897"/>
                      <a:pt x="433482" y="952897"/>
                    </a:cubicBezTo>
                    <a:cubicBezTo>
                      <a:pt x="433482" y="952104"/>
                      <a:pt x="433780" y="951409"/>
                      <a:pt x="434375" y="950814"/>
                    </a:cubicBezTo>
                    <a:cubicBezTo>
                      <a:pt x="434971" y="950218"/>
                      <a:pt x="435268" y="949325"/>
                      <a:pt x="435268" y="948135"/>
                    </a:cubicBezTo>
                    <a:close/>
                    <a:moveTo>
                      <a:pt x="416814" y="948135"/>
                    </a:moveTo>
                    <a:cubicBezTo>
                      <a:pt x="423957" y="947341"/>
                      <a:pt x="427132" y="949722"/>
                      <a:pt x="426339" y="955279"/>
                    </a:cubicBezTo>
                    <a:cubicBezTo>
                      <a:pt x="423164" y="956469"/>
                      <a:pt x="420683" y="956767"/>
                      <a:pt x="418897" y="956171"/>
                    </a:cubicBezTo>
                    <a:cubicBezTo>
                      <a:pt x="417111" y="955576"/>
                      <a:pt x="416417" y="952897"/>
                      <a:pt x="416814" y="948135"/>
                    </a:cubicBezTo>
                    <a:close/>
                    <a:moveTo>
                      <a:pt x="67365" y="948135"/>
                    </a:moveTo>
                    <a:cubicBezTo>
                      <a:pt x="65778" y="950119"/>
                      <a:pt x="65282" y="951508"/>
                      <a:pt x="65877" y="952302"/>
                    </a:cubicBezTo>
                    <a:cubicBezTo>
                      <a:pt x="66472" y="953096"/>
                      <a:pt x="67266" y="953493"/>
                      <a:pt x="68258" y="953493"/>
                    </a:cubicBezTo>
                    <a:cubicBezTo>
                      <a:pt x="69250" y="953493"/>
                      <a:pt x="69846" y="953096"/>
                      <a:pt x="70044" y="952302"/>
                    </a:cubicBezTo>
                    <a:cubicBezTo>
                      <a:pt x="70242" y="951508"/>
                      <a:pt x="69350" y="950119"/>
                      <a:pt x="67365" y="948135"/>
                    </a:cubicBezTo>
                    <a:close/>
                    <a:moveTo>
                      <a:pt x="1087433" y="946721"/>
                    </a:moveTo>
                    <a:cubicBezTo>
                      <a:pt x="1086639" y="946770"/>
                      <a:pt x="1085945" y="947341"/>
                      <a:pt x="1085349" y="948432"/>
                    </a:cubicBezTo>
                    <a:cubicBezTo>
                      <a:pt x="1084159" y="950615"/>
                      <a:pt x="1083167" y="952104"/>
                      <a:pt x="1082373" y="952897"/>
                    </a:cubicBezTo>
                    <a:cubicBezTo>
                      <a:pt x="1082770" y="954485"/>
                      <a:pt x="1083960" y="955279"/>
                      <a:pt x="1085945" y="955279"/>
                    </a:cubicBezTo>
                    <a:cubicBezTo>
                      <a:pt x="1086739" y="954485"/>
                      <a:pt x="1087631" y="953592"/>
                      <a:pt x="1088624" y="952600"/>
                    </a:cubicBezTo>
                    <a:cubicBezTo>
                      <a:pt x="1089616" y="951607"/>
                      <a:pt x="1090112" y="950119"/>
                      <a:pt x="1090112" y="948135"/>
                    </a:cubicBezTo>
                    <a:cubicBezTo>
                      <a:pt x="1089120" y="947143"/>
                      <a:pt x="1088227" y="946671"/>
                      <a:pt x="1087433" y="946721"/>
                    </a:cubicBezTo>
                    <a:close/>
                    <a:moveTo>
                      <a:pt x="153090" y="945754"/>
                    </a:moveTo>
                    <a:cubicBezTo>
                      <a:pt x="153487" y="947738"/>
                      <a:pt x="153289" y="949028"/>
                      <a:pt x="152495" y="949623"/>
                    </a:cubicBezTo>
                    <a:cubicBezTo>
                      <a:pt x="151701" y="950218"/>
                      <a:pt x="151106" y="951310"/>
                      <a:pt x="150709" y="952897"/>
                    </a:cubicBezTo>
                    <a:cubicBezTo>
                      <a:pt x="151503" y="954088"/>
                      <a:pt x="152594" y="954981"/>
                      <a:pt x="153983" y="955576"/>
                    </a:cubicBezTo>
                    <a:cubicBezTo>
                      <a:pt x="155372" y="956171"/>
                      <a:pt x="155868" y="957461"/>
                      <a:pt x="155471" y="959446"/>
                    </a:cubicBezTo>
                    <a:cubicBezTo>
                      <a:pt x="152693" y="957461"/>
                      <a:pt x="149518" y="956072"/>
                      <a:pt x="145946" y="955279"/>
                    </a:cubicBezTo>
                    <a:cubicBezTo>
                      <a:pt x="142375" y="954485"/>
                      <a:pt x="140192" y="952104"/>
                      <a:pt x="139398" y="948135"/>
                    </a:cubicBezTo>
                    <a:cubicBezTo>
                      <a:pt x="137810" y="947738"/>
                      <a:pt x="137017" y="947341"/>
                      <a:pt x="137017" y="946944"/>
                    </a:cubicBezTo>
                    <a:cubicBezTo>
                      <a:pt x="137017" y="946547"/>
                      <a:pt x="137414" y="946448"/>
                      <a:pt x="138207" y="946646"/>
                    </a:cubicBezTo>
                    <a:cubicBezTo>
                      <a:pt x="139001" y="946845"/>
                      <a:pt x="139795" y="947242"/>
                      <a:pt x="140589" y="947837"/>
                    </a:cubicBezTo>
                    <a:cubicBezTo>
                      <a:pt x="141382" y="948432"/>
                      <a:pt x="141779" y="949325"/>
                      <a:pt x="141779" y="950516"/>
                    </a:cubicBezTo>
                    <a:cubicBezTo>
                      <a:pt x="144954" y="951310"/>
                      <a:pt x="146740" y="950615"/>
                      <a:pt x="147137" y="948432"/>
                    </a:cubicBezTo>
                    <a:cubicBezTo>
                      <a:pt x="147534" y="946250"/>
                      <a:pt x="149518" y="945357"/>
                      <a:pt x="153090" y="945754"/>
                    </a:cubicBezTo>
                    <a:close/>
                    <a:moveTo>
                      <a:pt x="567428" y="943372"/>
                    </a:moveTo>
                    <a:cubicBezTo>
                      <a:pt x="565443" y="945754"/>
                      <a:pt x="563657" y="948135"/>
                      <a:pt x="562070" y="950516"/>
                    </a:cubicBezTo>
                    <a:cubicBezTo>
                      <a:pt x="560482" y="952897"/>
                      <a:pt x="557704" y="954485"/>
                      <a:pt x="553735" y="955279"/>
                    </a:cubicBezTo>
                    <a:cubicBezTo>
                      <a:pt x="555720" y="953294"/>
                      <a:pt x="557208" y="950615"/>
                      <a:pt x="558200" y="947242"/>
                    </a:cubicBezTo>
                    <a:cubicBezTo>
                      <a:pt x="559192" y="943868"/>
                      <a:pt x="562268" y="942578"/>
                      <a:pt x="567428" y="943372"/>
                    </a:cubicBezTo>
                    <a:close/>
                    <a:moveTo>
                      <a:pt x="331089" y="943372"/>
                    </a:moveTo>
                    <a:cubicBezTo>
                      <a:pt x="333073" y="943769"/>
                      <a:pt x="334065" y="944662"/>
                      <a:pt x="334065" y="946051"/>
                    </a:cubicBezTo>
                    <a:cubicBezTo>
                      <a:pt x="334065" y="947440"/>
                      <a:pt x="334065" y="948928"/>
                      <a:pt x="334065" y="950516"/>
                    </a:cubicBezTo>
                    <a:lnTo>
                      <a:pt x="326921" y="950516"/>
                    </a:lnTo>
                    <a:cubicBezTo>
                      <a:pt x="327318" y="948928"/>
                      <a:pt x="328112" y="947837"/>
                      <a:pt x="329303" y="947242"/>
                    </a:cubicBezTo>
                    <a:cubicBezTo>
                      <a:pt x="330493" y="946646"/>
                      <a:pt x="331089" y="945357"/>
                      <a:pt x="331089" y="943372"/>
                    </a:cubicBezTo>
                    <a:close/>
                    <a:moveTo>
                      <a:pt x="920894" y="942926"/>
                    </a:moveTo>
                    <a:cubicBezTo>
                      <a:pt x="918811" y="943025"/>
                      <a:pt x="916479" y="943571"/>
                      <a:pt x="913899" y="944563"/>
                    </a:cubicBezTo>
                    <a:cubicBezTo>
                      <a:pt x="912312" y="945357"/>
                      <a:pt x="910824" y="946547"/>
                      <a:pt x="909435" y="948135"/>
                    </a:cubicBezTo>
                    <a:cubicBezTo>
                      <a:pt x="908045" y="949722"/>
                      <a:pt x="906954" y="950913"/>
                      <a:pt x="906160" y="951707"/>
                    </a:cubicBezTo>
                    <a:cubicBezTo>
                      <a:pt x="904573" y="952104"/>
                      <a:pt x="903085" y="952104"/>
                      <a:pt x="901696" y="951707"/>
                    </a:cubicBezTo>
                    <a:cubicBezTo>
                      <a:pt x="900306" y="951310"/>
                      <a:pt x="899017" y="951508"/>
                      <a:pt x="897826" y="952302"/>
                    </a:cubicBezTo>
                    <a:cubicBezTo>
                      <a:pt x="893460" y="953096"/>
                      <a:pt x="891873" y="955179"/>
                      <a:pt x="893064" y="958553"/>
                    </a:cubicBezTo>
                    <a:cubicBezTo>
                      <a:pt x="894254" y="961926"/>
                      <a:pt x="896437" y="964010"/>
                      <a:pt x="899612" y="964804"/>
                    </a:cubicBezTo>
                    <a:cubicBezTo>
                      <a:pt x="901596" y="963216"/>
                      <a:pt x="903382" y="962224"/>
                      <a:pt x="904970" y="961827"/>
                    </a:cubicBezTo>
                    <a:cubicBezTo>
                      <a:pt x="907351" y="960636"/>
                      <a:pt x="910030" y="959644"/>
                      <a:pt x="913007" y="958850"/>
                    </a:cubicBezTo>
                    <a:cubicBezTo>
                      <a:pt x="915983" y="958057"/>
                      <a:pt x="918265" y="956866"/>
                      <a:pt x="919853" y="955279"/>
                    </a:cubicBezTo>
                    <a:cubicBezTo>
                      <a:pt x="920646" y="954485"/>
                      <a:pt x="921142" y="953493"/>
                      <a:pt x="921341" y="952302"/>
                    </a:cubicBezTo>
                    <a:cubicBezTo>
                      <a:pt x="921539" y="951111"/>
                      <a:pt x="922035" y="950119"/>
                      <a:pt x="922829" y="949325"/>
                    </a:cubicBezTo>
                    <a:cubicBezTo>
                      <a:pt x="923623" y="948532"/>
                      <a:pt x="924516" y="947738"/>
                      <a:pt x="925508" y="946944"/>
                    </a:cubicBezTo>
                    <a:cubicBezTo>
                      <a:pt x="926500" y="946150"/>
                      <a:pt x="926798" y="945158"/>
                      <a:pt x="926401" y="943968"/>
                    </a:cubicBezTo>
                    <a:cubicBezTo>
                      <a:pt x="924814" y="943174"/>
                      <a:pt x="922978" y="942827"/>
                      <a:pt x="920894" y="942926"/>
                    </a:cubicBezTo>
                    <a:close/>
                    <a:moveTo>
                      <a:pt x="1052012" y="939800"/>
                    </a:moveTo>
                    <a:cubicBezTo>
                      <a:pt x="1051615" y="939800"/>
                      <a:pt x="1051317" y="939900"/>
                      <a:pt x="1051119" y="940098"/>
                    </a:cubicBezTo>
                    <a:cubicBezTo>
                      <a:pt x="1050920" y="940296"/>
                      <a:pt x="1050623" y="940396"/>
                      <a:pt x="1050226" y="940396"/>
                    </a:cubicBezTo>
                    <a:cubicBezTo>
                      <a:pt x="1050623" y="941983"/>
                      <a:pt x="1051417" y="942777"/>
                      <a:pt x="1052607" y="942777"/>
                    </a:cubicBezTo>
                    <a:cubicBezTo>
                      <a:pt x="1052607" y="942380"/>
                      <a:pt x="1052806" y="942182"/>
                      <a:pt x="1053203" y="942182"/>
                    </a:cubicBezTo>
                    <a:cubicBezTo>
                      <a:pt x="1053599" y="942182"/>
                      <a:pt x="1053798" y="941785"/>
                      <a:pt x="1053798" y="940991"/>
                    </a:cubicBezTo>
                    <a:cubicBezTo>
                      <a:pt x="1053004" y="940197"/>
                      <a:pt x="1052409" y="939800"/>
                      <a:pt x="1052012" y="939800"/>
                    </a:cubicBezTo>
                    <a:close/>
                    <a:moveTo>
                      <a:pt x="175042" y="939577"/>
                    </a:moveTo>
                    <a:cubicBezTo>
                      <a:pt x="175390" y="939428"/>
                      <a:pt x="175712" y="939602"/>
                      <a:pt x="176010" y="940098"/>
                    </a:cubicBezTo>
                    <a:cubicBezTo>
                      <a:pt x="176605" y="941090"/>
                      <a:pt x="177498" y="941388"/>
                      <a:pt x="178689" y="940991"/>
                    </a:cubicBezTo>
                    <a:cubicBezTo>
                      <a:pt x="178292" y="942578"/>
                      <a:pt x="177399" y="943273"/>
                      <a:pt x="176010" y="943075"/>
                    </a:cubicBezTo>
                    <a:cubicBezTo>
                      <a:pt x="174621" y="942876"/>
                      <a:pt x="173926" y="942182"/>
                      <a:pt x="173926" y="940991"/>
                    </a:cubicBezTo>
                    <a:cubicBezTo>
                      <a:pt x="174323" y="940197"/>
                      <a:pt x="174695" y="939726"/>
                      <a:pt x="175042" y="939577"/>
                    </a:cubicBezTo>
                    <a:close/>
                    <a:moveTo>
                      <a:pt x="490335" y="939503"/>
                    </a:moveTo>
                    <a:cubicBezTo>
                      <a:pt x="489739" y="939304"/>
                      <a:pt x="489243" y="939800"/>
                      <a:pt x="488846" y="940991"/>
                    </a:cubicBezTo>
                    <a:cubicBezTo>
                      <a:pt x="488846" y="941785"/>
                      <a:pt x="489144" y="942380"/>
                      <a:pt x="489739" y="942777"/>
                    </a:cubicBezTo>
                    <a:cubicBezTo>
                      <a:pt x="490335" y="943174"/>
                      <a:pt x="490831" y="942578"/>
                      <a:pt x="491228" y="940991"/>
                    </a:cubicBezTo>
                    <a:cubicBezTo>
                      <a:pt x="491228" y="940197"/>
                      <a:pt x="490930" y="939701"/>
                      <a:pt x="490335" y="939503"/>
                    </a:cubicBezTo>
                    <a:close/>
                    <a:moveTo>
                      <a:pt x="962120" y="938610"/>
                    </a:moveTo>
                    <a:cubicBezTo>
                      <a:pt x="960929" y="939007"/>
                      <a:pt x="960135" y="939602"/>
                      <a:pt x="959738" y="940396"/>
                    </a:cubicBezTo>
                    <a:cubicBezTo>
                      <a:pt x="960135" y="941983"/>
                      <a:pt x="961326" y="942678"/>
                      <a:pt x="963310" y="942479"/>
                    </a:cubicBezTo>
                    <a:cubicBezTo>
                      <a:pt x="965295" y="942281"/>
                      <a:pt x="965890" y="941189"/>
                      <a:pt x="965096" y="939205"/>
                    </a:cubicBezTo>
                    <a:cubicBezTo>
                      <a:pt x="964303" y="938411"/>
                      <a:pt x="963310" y="938213"/>
                      <a:pt x="962120" y="938610"/>
                    </a:cubicBezTo>
                    <a:close/>
                    <a:moveTo>
                      <a:pt x="43850" y="936898"/>
                    </a:moveTo>
                    <a:cubicBezTo>
                      <a:pt x="43057" y="936551"/>
                      <a:pt x="42362" y="936625"/>
                      <a:pt x="41767" y="937121"/>
                    </a:cubicBezTo>
                    <a:cubicBezTo>
                      <a:pt x="40576" y="938114"/>
                      <a:pt x="38393" y="938808"/>
                      <a:pt x="35218" y="939205"/>
                    </a:cubicBezTo>
                    <a:cubicBezTo>
                      <a:pt x="34425" y="941189"/>
                      <a:pt x="34623" y="942578"/>
                      <a:pt x="35814" y="943372"/>
                    </a:cubicBezTo>
                    <a:cubicBezTo>
                      <a:pt x="37004" y="944166"/>
                      <a:pt x="38492" y="944464"/>
                      <a:pt x="40278" y="944265"/>
                    </a:cubicBezTo>
                    <a:cubicBezTo>
                      <a:pt x="42064" y="944067"/>
                      <a:pt x="43652" y="943472"/>
                      <a:pt x="45041" y="942479"/>
                    </a:cubicBezTo>
                    <a:cubicBezTo>
                      <a:pt x="46430" y="941487"/>
                      <a:pt x="46926" y="940396"/>
                      <a:pt x="46529" y="939205"/>
                    </a:cubicBezTo>
                    <a:cubicBezTo>
                      <a:pt x="45537" y="938014"/>
                      <a:pt x="44644" y="937245"/>
                      <a:pt x="43850" y="936898"/>
                    </a:cubicBezTo>
                    <a:close/>
                    <a:moveTo>
                      <a:pt x="24503" y="936824"/>
                    </a:moveTo>
                    <a:cubicBezTo>
                      <a:pt x="23709" y="936427"/>
                      <a:pt x="22915" y="936526"/>
                      <a:pt x="22121" y="937121"/>
                    </a:cubicBezTo>
                    <a:cubicBezTo>
                      <a:pt x="21328" y="937717"/>
                      <a:pt x="21328" y="938411"/>
                      <a:pt x="22121" y="939205"/>
                    </a:cubicBezTo>
                    <a:cubicBezTo>
                      <a:pt x="22518" y="939602"/>
                      <a:pt x="23213" y="939503"/>
                      <a:pt x="24205" y="938907"/>
                    </a:cubicBezTo>
                    <a:cubicBezTo>
                      <a:pt x="25197" y="938312"/>
                      <a:pt x="25296" y="937618"/>
                      <a:pt x="24503" y="936824"/>
                    </a:cubicBezTo>
                    <a:close/>
                    <a:moveTo>
                      <a:pt x="1094874" y="935633"/>
                    </a:moveTo>
                    <a:cubicBezTo>
                      <a:pt x="1092493" y="935633"/>
                      <a:pt x="1091501" y="936427"/>
                      <a:pt x="1091898" y="938014"/>
                    </a:cubicBezTo>
                    <a:cubicBezTo>
                      <a:pt x="1092692" y="938808"/>
                      <a:pt x="1094081" y="939304"/>
                      <a:pt x="1096065" y="939503"/>
                    </a:cubicBezTo>
                    <a:cubicBezTo>
                      <a:pt x="1098049" y="939701"/>
                      <a:pt x="1099042" y="939007"/>
                      <a:pt x="1099042" y="937419"/>
                    </a:cubicBezTo>
                    <a:cubicBezTo>
                      <a:pt x="1098645" y="936229"/>
                      <a:pt x="1097256" y="935633"/>
                      <a:pt x="1094874" y="935633"/>
                    </a:cubicBezTo>
                    <a:close/>
                    <a:moveTo>
                      <a:pt x="1016293" y="935633"/>
                    </a:moveTo>
                    <a:cubicBezTo>
                      <a:pt x="1014309" y="936030"/>
                      <a:pt x="1012920" y="937121"/>
                      <a:pt x="1012126" y="938907"/>
                    </a:cubicBezTo>
                    <a:cubicBezTo>
                      <a:pt x="1011332" y="940693"/>
                      <a:pt x="1011332" y="942380"/>
                      <a:pt x="1012126" y="943968"/>
                    </a:cubicBezTo>
                    <a:cubicBezTo>
                      <a:pt x="1014110" y="943968"/>
                      <a:pt x="1015400" y="943075"/>
                      <a:pt x="1015996" y="941289"/>
                    </a:cubicBezTo>
                    <a:cubicBezTo>
                      <a:pt x="1016591" y="939503"/>
                      <a:pt x="1016690" y="937618"/>
                      <a:pt x="1016293" y="935633"/>
                    </a:cubicBezTo>
                    <a:close/>
                    <a:moveTo>
                      <a:pt x="848415" y="935559"/>
                    </a:moveTo>
                    <a:cubicBezTo>
                      <a:pt x="847621" y="936104"/>
                      <a:pt x="847225" y="937221"/>
                      <a:pt x="847225" y="938907"/>
                    </a:cubicBezTo>
                    <a:cubicBezTo>
                      <a:pt x="847225" y="942281"/>
                      <a:pt x="848415" y="943968"/>
                      <a:pt x="850796" y="943968"/>
                    </a:cubicBezTo>
                    <a:cubicBezTo>
                      <a:pt x="852384" y="943571"/>
                      <a:pt x="853277" y="942380"/>
                      <a:pt x="853475" y="940396"/>
                    </a:cubicBezTo>
                    <a:cubicBezTo>
                      <a:pt x="853674" y="938411"/>
                      <a:pt x="853178" y="936824"/>
                      <a:pt x="851987" y="935633"/>
                    </a:cubicBezTo>
                    <a:cubicBezTo>
                      <a:pt x="850399" y="935038"/>
                      <a:pt x="849209" y="935013"/>
                      <a:pt x="848415" y="935559"/>
                    </a:cubicBezTo>
                    <a:close/>
                    <a:moveTo>
                      <a:pt x="250126" y="933847"/>
                    </a:moveTo>
                    <a:cubicBezTo>
                      <a:pt x="250920" y="938610"/>
                      <a:pt x="250325" y="942082"/>
                      <a:pt x="248340" y="944265"/>
                    </a:cubicBezTo>
                    <a:cubicBezTo>
                      <a:pt x="246356" y="946448"/>
                      <a:pt x="244768" y="949127"/>
                      <a:pt x="243578" y="952302"/>
                    </a:cubicBezTo>
                    <a:cubicBezTo>
                      <a:pt x="243578" y="953889"/>
                      <a:pt x="243478" y="954386"/>
                      <a:pt x="243280" y="953790"/>
                    </a:cubicBezTo>
                    <a:cubicBezTo>
                      <a:pt x="243082" y="953195"/>
                      <a:pt x="242784" y="952203"/>
                      <a:pt x="242387" y="950814"/>
                    </a:cubicBezTo>
                    <a:cubicBezTo>
                      <a:pt x="241990" y="949425"/>
                      <a:pt x="241692" y="947936"/>
                      <a:pt x="241494" y="946349"/>
                    </a:cubicBezTo>
                    <a:cubicBezTo>
                      <a:pt x="241296" y="944761"/>
                      <a:pt x="241196" y="943571"/>
                      <a:pt x="241196" y="942777"/>
                    </a:cubicBezTo>
                    <a:cubicBezTo>
                      <a:pt x="242387" y="936427"/>
                      <a:pt x="245364" y="933450"/>
                      <a:pt x="250126" y="933847"/>
                    </a:cubicBezTo>
                    <a:close/>
                    <a:moveTo>
                      <a:pt x="185832" y="931466"/>
                    </a:moveTo>
                    <a:lnTo>
                      <a:pt x="192381" y="931466"/>
                    </a:lnTo>
                    <a:cubicBezTo>
                      <a:pt x="192778" y="935224"/>
                      <a:pt x="191885" y="937416"/>
                      <a:pt x="189702" y="938042"/>
                    </a:cubicBezTo>
                    <a:cubicBezTo>
                      <a:pt x="187519" y="938669"/>
                      <a:pt x="186229" y="940445"/>
                      <a:pt x="185832" y="943372"/>
                    </a:cubicBezTo>
                    <a:cubicBezTo>
                      <a:pt x="183848" y="942957"/>
                      <a:pt x="182955" y="942330"/>
                      <a:pt x="183153" y="941493"/>
                    </a:cubicBezTo>
                    <a:cubicBezTo>
                      <a:pt x="183352" y="940656"/>
                      <a:pt x="183749" y="939715"/>
                      <a:pt x="184344" y="938670"/>
                    </a:cubicBezTo>
                    <a:cubicBezTo>
                      <a:pt x="184939" y="937625"/>
                      <a:pt x="185535" y="936477"/>
                      <a:pt x="186130" y="935224"/>
                    </a:cubicBezTo>
                    <a:cubicBezTo>
                      <a:pt x="186725" y="933971"/>
                      <a:pt x="186626" y="932719"/>
                      <a:pt x="185832" y="931466"/>
                    </a:cubicBezTo>
                    <a:close/>
                    <a:moveTo>
                      <a:pt x="340614" y="927299"/>
                    </a:moveTo>
                    <a:cubicBezTo>
                      <a:pt x="340217" y="926902"/>
                      <a:pt x="339522" y="927001"/>
                      <a:pt x="338530" y="927596"/>
                    </a:cubicBezTo>
                    <a:cubicBezTo>
                      <a:pt x="337538" y="928192"/>
                      <a:pt x="337439" y="928886"/>
                      <a:pt x="338232" y="929680"/>
                    </a:cubicBezTo>
                    <a:cubicBezTo>
                      <a:pt x="338629" y="930077"/>
                      <a:pt x="339324" y="929978"/>
                      <a:pt x="340316" y="929382"/>
                    </a:cubicBezTo>
                    <a:cubicBezTo>
                      <a:pt x="341308" y="928787"/>
                      <a:pt x="341407" y="928093"/>
                      <a:pt x="340614" y="927299"/>
                    </a:cubicBezTo>
                    <a:close/>
                    <a:moveTo>
                      <a:pt x="368593" y="926704"/>
                    </a:moveTo>
                    <a:lnTo>
                      <a:pt x="368593" y="936824"/>
                    </a:lnTo>
                    <a:lnTo>
                      <a:pt x="375142" y="937419"/>
                    </a:lnTo>
                    <a:cubicBezTo>
                      <a:pt x="375935" y="929878"/>
                      <a:pt x="373753" y="926307"/>
                      <a:pt x="368593" y="926704"/>
                    </a:cubicBezTo>
                    <a:close/>
                    <a:moveTo>
                      <a:pt x="356687" y="926704"/>
                    </a:moveTo>
                    <a:cubicBezTo>
                      <a:pt x="356687" y="927894"/>
                      <a:pt x="356389" y="928787"/>
                      <a:pt x="355794" y="929382"/>
                    </a:cubicBezTo>
                    <a:cubicBezTo>
                      <a:pt x="355199" y="929978"/>
                      <a:pt x="354703" y="930672"/>
                      <a:pt x="354306" y="931466"/>
                    </a:cubicBezTo>
                    <a:cubicBezTo>
                      <a:pt x="355893" y="931466"/>
                      <a:pt x="356985" y="931982"/>
                      <a:pt x="357580" y="933015"/>
                    </a:cubicBezTo>
                    <a:cubicBezTo>
                      <a:pt x="358175" y="934047"/>
                      <a:pt x="359465" y="934365"/>
                      <a:pt x="361450" y="933968"/>
                    </a:cubicBezTo>
                    <a:cubicBezTo>
                      <a:pt x="361450" y="930316"/>
                      <a:pt x="359862" y="927894"/>
                      <a:pt x="356687" y="926704"/>
                    </a:cubicBezTo>
                    <a:close/>
                    <a:moveTo>
                      <a:pt x="331684" y="926704"/>
                    </a:moveTo>
                    <a:cubicBezTo>
                      <a:pt x="332081" y="928688"/>
                      <a:pt x="332180" y="930573"/>
                      <a:pt x="331982" y="932359"/>
                    </a:cubicBezTo>
                    <a:cubicBezTo>
                      <a:pt x="331783" y="934145"/>
                      <a:pt x="332478" y="935435"/>
                      <a:pt x="334065" y="936229"/>
                    </a:cubicBezTo>
                    <a:cubicBezTo>
                      <a:pt x="335653" y="934244"/>
                      <a:pt x="336446" y="932260"/>
                      <a:pt x="336446" y="930275"/>
                    </a:cubicBezTo>
                    <a:cubicBezTo>
                      <a:pt x="336446" y="928291"/>
                      <a:pt x="334859" y="927100"/>
                      <a:pt x="331684" y="926704"/>
                    </a:cubicBezTo>
                    <a:close/>
                    <a:moveTo>
                      <a:pt x="155471" y="926704"/>
                    </a:moveTo>
                    <a:lnTo>
                      <a:pt x="150709" y="927299"/>
                    </a:lnTo>
                    <a:lnTo>
                      <a:pt x="150709" y="931466"/>
                    </a:lnTo>
                    <a:lnTo>
                      <a:pt x="155471" y="931466"/>
                    </a:lnTo>
                    <a:close/>
                    <a:moveTo>
                      <a:pt x="956762" y="925513"/>
                    </a:moveTo>
                    <a:cubicBezTo>
                      <a:pt x="955968" y="926307"/>
                      <a:pt x="955571" y="927596"/>
                      <a:pt x="955571" y="929382"/>
                    </a:cubicBezTo>
                    <a:cubicBezTo>
                      <a:pt x="955571" y="931168"/>
                      <a:pt x="956167" y="932260"/>
                      <a:pt x="957357" y="932657"/>
                    </a:cubicBezTo>
                    <a:cubicBezTo>
                      <a:pt x="958945" y="932260"/>
                      <a:pt x="959639" y="930871"/>
                      <a:pt x="959441" y="928489"/>
                    </a:cubicBezTo>
                    <a:cubicBezTo>
                      <a:pt x="959242" y="926108"/>
                      <a:pt x="958349" y="925116"/>
                      <a:pt x="956762" y="925513"/>
                    </a:cubicBezTo>
                    <a:close/>
                    <a:moveTo>
                      <a:pt x="7239" y="924918"/>
                    </a:moveTo>
                    <a:cubicBezTo>
                      <a:pt x="6842" y="924521"/>
                      <a:pt x="6147" y="924620"/>
                      <a:pt x="5155" y="925215"/>
                    </a:cubicBezTo>
                    <a:cubicBezTo>
                      <a:pt x="4163" y="925811"/>
                      <a:pt x="4064" y="926505"/>
                      <a:pt x="4857" y="927299"/>
                    </a:cubicBezTo>
                    <a:cubicBezTo>
                      <a:pt x="5254" y="927696"/>
                      <a:pt x="5949" y="927596"/>
                      <a:pt x="6941" y="927001"/>
                    </a:cubicBezTo>
                    <a:cubicBezTo>
                      <a:pt x="7933" y="926406"/>
                      <a:pt x="8032" y="925711"/>
                      <a:pt x="7239" y="924918"/>
                    </a:cubicBezTo>
                    <a:close/>
                    <a:moveTo>
                      <a:pt x="183451" y="920155"/>
                    </a:moveTo>
                    <a:cubicBezTo>
                      <a:pt x="182657" y="920552"/>
                      <a:pt x="181665" y="920850"/>
                      <a:pt x="180475" y="921048"/>
                    </a:cubicBezTo>
                    <a:cubicBezTo>
                      <a:pt x="179284" y="921246"/>
                      <a:pt x="178689" y="921743"/>
                      <a:pt x="178689" y="922536"/>
                    </a:cubicBezTo>
                    <a:cubicBezTo>
                      <a:pt x="179482" y="922139"/>
                      <a:pt x="180475" y="921941"/>
                      <a:pt x="181665" y="921941"/>
                    </a:cubicBezTo>
                    <a:cubicBezTo>
                      <a:pt x="182856" y="921941"/>
                      <a:pt x="183451" y="921346"/>
                      <a:pt x="183451" y="920155"/>
                    </a:cubicBezTo>
                    <a:close/>
                    <a:moveTo>
                      <a:pt x="42362" y="920155"/>
                    </a:moveTo>
                    <a:cubicBezTo>
                      <a:pt x="41965" y="919758"/>
                      <a:pt x="41271" y="919857"/>
                      <a:pt x="40278" y="920453"/>
                    </a:cubicBezTo>
                    <a:cubicBezTo>
                      <a:pt x="39286" y="921048"/>
                      <a:pt x="39187" y="921743"/>
                      <a:pt x="39981" y="922536"/>
                    </a:cubicBezTo>
                    <a:cubicBezTo>
                      <a:pt x="40378" y="922933"/>
                      <a:pt x="41072" y="922834"/>
                      <a:pt x="42064" y="922239"/>
                    </a:cubicBezTo>
                    <a:cubicBezTo>
                      <a:pt x="43057" y="921643"/>
                      <a:pt x="43156" y="920949"/>
                      <a:pt x="42362" y="920155"/>
                    </a:cubicBezTo>
                    <a:close/>
                    <a:moveTo>
                      <a:pt x="525756" y="918369"/>
                    </a:moveTo>
                    <a:cubicBezTo>
                      <a:pt x="525756" y="920353"/>
                      <a:pt x="525061" y="921643"/>
                      <a:pt x="523672" y="922239"/>
                    </a:cubicBezTo>
                    <a:cubicBezTo>
                      <a:pt x="522283" y="922834"/>
                      <a:pt x="520795" y="923429"/>
                      <a:pt x="519207" y="924025"/>
                    </a:cubicBezTo>
                    <a:cubicBezTo>
                      <a:pt x="517620" y="924620"/>
                      <a:pt x="516231" y="925414"/>
                      <a:pt x="515040" y="926406"/>
                    </a:cubicBezTo>
                    <a:cubicBezTo>
                      <a:pt x="513849" y="927398"/>
                      <a:pt x="513651" y="929283"/>
                      <a:pt x="514445" y="932061"/>
                    </a:cubicBezTo>
                    <a:cubicBezTo>
                      <a:pt x="519207" y="933252"/>
                      <a:pt x="522878" y="931764"/>
                      <a:pt x="525458" y="927596"/>
                    </a:cubicBezTo>
                    <a:cubicBezTo>
                      <a:pt x="528038" y="923429"/>
                      <a:pt x="528137" y="920353"/>
                      <a:pt x="525756" y="918369"/>
                    </a:cubicBezTo>
                    <a:close/>
                    <a:moveTo>
                      <a:pt x="421576" y="915988"/>
                    </a:moveTo>
                    <a:lnTo>
                      <a:pt x="421576" y="920155"/>
                    </a:lnTo>
                    <a:cubicBezTo>
                      <a:pt x="423560" y="920155"/>
                      <a:pt x="426239" y="920353"/>
                      <a:pt x="429613" y="920750"/>
                    </a:cubicBezTo>
                    <a:cubicBezTo>
                      <a:pt x="432986" y="921147"/>
                      <a:pt x="434276" y="919560"/>
                      <a:pt x="433482" y="915988"/>
                    </a:cubicBezTo>
                    <a:close/>
                    <a:moveTo>
                      <a:pt x="250126" y="915988"/>
                    </a:moveTo>
                    <a:lnTo>
                      <a:pt x="250721" y="927299"/>
                    </a:lnTo>
                    <a:cubicBezTo>
                      <a:pt x="246914" y="928093"/>
                      <a:pt x="244903" y="927299"/>
                      <a:pt x="244689" y="924918"/>
                    </a:cubicBezTo>
                    <a:cubicBezTo>
                      <a:pt x="244475" y="922536"/>
                      <a:pt x="243311" y="920949"/>
                      <a:pt x="241196" y="920155"/>
                    </a:cubicBezTo>
                    <a:cubicBezTo>
                      <a:pt x="241593" y="916583"/>
                      <a:pt x="244570" y="915194"/>
                      <a:pt x="250126" y="915988"/>
                    </a:cubicBezTo>
                    <a:close/>
                    <a:moveTo>
                      <a:pt x="230183" y="915690"/>
                    </a:moveTo>
                    <a:cubicBezTo>
                      <a:pt x="231969" y="915889"/>
                      <a:pt x="233557" y="916583"/>
                      <a:pt x="234946" y="917774"/>
                    </a:cubicBezTo>
                    <a:cubicBezTo>
                      <a:pt x="236335" y="918964"/>
                      <a:pt x="236831" y="920552"/>
                      <a:pt x="236434" y="922536"/>
                    </a:cubicBezTo>
                    <a:cubicBezTo>
                      <a:pt x="235243" y="921346"/>
                      <a:pt x="233358" y="920651"/>
                      <a:pt x="230778" y="920453"/>
                    </a:cubicBezTo>
                    <a:cubicBezTo>
                      <a:pt x="228199" y="920254"/>
                      <a:pt x="225520" y="920155"/>
                      <a:pt x="222742" y="920155"/>
                    </a:cubicBezTo>
                    <a:cubicBezTo>
                      <a:pt x="222742" y="918568"/>
                      <a:pt x="223535" y="917377"/>
                      <a:pt x="225123" y="916583"/>
                    </a:cubicBezTo>
                    <a:cubicBezTo>
                      <a:pt x="226710" y="915789"/>
                      <a:pt x="228397" y="915492"/>
                      <a:pt x="230183" y="915690"/>
                    </a:cubicBezTo>
                    <a:close/>
                    <a:moveTo>
                      <a:pt x="484084" y="913607"/>
                    </a:moveTo>
                    <a:cubicBezTo>
                      <a:pt x="480909" y="912813"/>
                      <a:pt x="478825" y="913111"/>
                      <a:pt x="477833" y="914500"/>
                    </a:cubicBezTo>
                    <a:cubicBezTo>
                      <a:pt x="476841" y="915889"/>
                      <a:pt x="476345" y="917575"/>
                      <a:pt x="476345" y="919560"/>
                    </a:cubicBezTo>
                    <a:cubicBezTo>
                      <a:pt x="476345" y="921544"/>
                      <a:pt x="476642" y="923429"/>
                      <a:pt x="477238" y="925215"/>
                    </a:cubicBezTo>
                    <a:cubicBezTo>
                      <a:pt x="477833" y="927001"/>
                      <a:pt x="478528" y="927696"/>
                      <a:pt x="479321" y="927299"/>
                    </a:cubicBezTo>
                    <a:cubicBezTo>
                      <a:pt x="480115" y="926902"/>
                      <a:pt x="480314" y="925513"/>
                      <a:pt x="479917" y="923132"/>
                    </a:cubicBezTo>
                    <a:cubicBezTo>
                      <a:pt x="479520" y="920750"/>
                      <a:pt x="479321" y="919163"/>
                      <a:pt x="479321" y="918369"/>
                    </a:cubicBezTo>
                    <a:cubicBezTo>
                      <a:pt x="479718" y="917575"/>
                      <a:pt x="480710" y="916881"/>
                      <a:pt x="482298" y="916286"/>
                    </a:cubicBezTo>
                    <a:cubicBezTo>
                      <a:pt x="483885" y="915690"/>
                      <a:pt x="484481" y="914797"/>
                      <a:pt x="484084" y="913607"/>
                    </a:cubicBezTo>
                    <a:close/>
                    <a:moveTo>
                      <a:pt x="546592" y="908844"/>
                    </a:moveTo>
                    <a:cubicBezTo>
                      <a:pt x="546592" y="912019"/>
                      <a:pt x="545996" y="913904"/>
                      <a:pt x="544806" y="914500"/>
                    </a:cubicBezTo>
                    <a:cubicBezTo>
                      <a:pt x="543615" y="915095"/>
                      <a:pt x="542325" y="915293"/>
                      <a:pt x="540936" y="915095"/>
                    </a:cubicBezTo>
                    <a:cubicBezTo>
                      <a:pt x="539547" y="914896"/>
                      <a:pt x="538257" y="914797"/>
                      <a:pt x="537067" y="914797"/>
                    </a:cubicBezTo>
                    <a:cubicBezTo>
                      <a:pt x="535876" y="914797"/>
                      <a:pt x="535281" y="915988"/>
                      <a:pt x="535281" y="918369"/>
                    </a:cubicBezTo>
                    <a:cubicBezTo>
                      <a:pt x="538059" y="918766"/>
                      <a:pt x="539448" y="920949"/>
                      <a:pt x="539448" y="924918"/>
                    </a:cubicBezTo>
                    <a:cubicBezTo>
                      <a:pt x="546989" y="923330"/>
                      <a:pt x="551751" y="917972"/>
                      <a:pt x="553735" y="908844"/>
                    </a:cubicBezTo>
                    <a:close/>
                    <a:moveTo>
                      <a:pt x="345376" y="908844"/>
                    </a:moveTo>
                    <a:cubicBezTo>
                      <a:pt x="345376" y="910432"/>
                      <a:pt x="344880" y="911523"/>
                      <a:pt x="343888" y="912118"/>
                    </a:cubicBezTo>
                    <a:cubicBezTo>
                      <a:pt x="342896" y="912714"/>
                      <a:pt x="342598" y="914004"/>
                      <a:pt x="342995" y="915988"/>
                    </a:cubicBezTo>
                    <a:lnTo>
                      <a:pt x="347757" y="915988"/>
                    </a:lnTo>
                    <a:cubicBezTo>
                      <a:pt x="347757" y="914400"/>
                      <a:pt x="348253" y="913309"/>
                      <a:pt x="349246" y="912714"/>
                    </a:cubicBezTo>
                    <a:cubicBezTo>
                      <a:pt x="350238" y="912118"/>
                      <a:pt x="350535" y="910828"/>
                      <a:pt x="350139" y="908844"/>
                    </a:cubicBezTo>
                    <a:close/>
                    <a:moveTo>
                      <a:pt x="527244" y="905868"/>
                    </a:moveTo>
                    <a:cubicBezTo>
                      <a:pt x="521886" y="906661"/>
                      <a:pt x="518215" y="909836"/>
                      <a:pt x="516231" y="915393"/>
                    </a:cubicBezTo>
                    <a:cubicBezTo>
                      <a:pt x="520596" y="916186"/>
                      <a:pt x="523573" y="915393"/>
                      <a:pt x="525160" y="913011"/>
                    </a:cubicBezTo>
                    <a:cubicBezTo>
                      <a:pt x="526748" y="910630"/>
                      <a:pt x="529328" y="909043"/>
                      <a:pt x="532900" y="908249"/>
                    </a:cubicBezTo>
                    <a:cubicBezTo>
                      <a:pt x="536074" y="909043"/>
                      <a:pt x="538257" y="909539"/>
                      <a:pt x="539448" y="909737"/>
                    </a:cubicBezTo>
                    <a:cubicBezTo>
                      <a:pt x="540639" y="909936"/>
                      <a:pt x="542226" y="908646"/>
                      <a:pt x="544210" y="905868"/>
                    </a:cubicBezTo>
                    <a:cubicBezTo>
                      <a:pt x="538257" y="905074"/>
                      <a:pt x="532602" y="905074"/>
                      <a:pt x="527244" y="905868"/>
                    </a:cubicBezTo>
                    <a:close/>
                    <a:moveTo>
                      <a:pt x="463248" y="905868"/>
                    </a:moveTo>
                    <a:cubicBezTo>
                      <a:pt x="464042" y="912906"/>
                      <a:pt x="463546" y="915805"/>
                      <a:pt x="461760" y="914565"/>
                    </a:cubicBezTo>
                    <a:cubicBezTo>
                      <a:pt x="459974" y="913324"/>
                      <a:pt x="457493" y="912081"/>
                      <a:pt x="454318" y="910835"/>
                    </a:cubicBezTo>
                    <a:cubicBezTo>
                      <a:pt x="453921" y="912906"/>
                      <a:pt x="454219" y="914459"/>
                      <a:pt x="455211" y="915495"/>
                    </a:cubicBezTo>
                    <a:cubicBezTo>
                      <a:pt x="456203" y="916530"/>
                      <a:pt x="456501" y="918084"/>
                      <a:pt x="456104" y="920155"/>
                    </a:cubicBezTo>
                    <a:cubicBezTo>
                      <a:pt x="459279" y="920155"/>
                      <a:pt x="462454" y="920155"/>
                      <a:pt x="465629" y="920155"/>
                    </a:cubicBezTo>
                    <a:cubicBezTo>
                      <a:pt x="468804" y="920155"/>
                      <a:pt x="471185" y="920949"/>
                      <a:pt x="472773" y="922536"/>
                    </a:cubicBezTo>
                    <a:cubicBezTo>
                      <a:pt x="470789" y="920068"/>
                      <a:pt x="469598" y="916879"/>
                      <a:pt x="469201" y="912969"/>
                    </a:cubicBezTo>
                    <a:cubicBezTo>
                      <a:pt x="468804" y="909060"/>
                      <a:pt x="466820" y="906692"/>
                      <a:pt x="463248" y="905868"/>
                    </a:cubicBezTo>
                    <a:close/>
                    <a:moveTo>
                      <a:pt x="829960" y="904082"/>
                    </a:moveTo>
                    <a:cubicBezTo>
                      <a:pt x="827182" y="903685"/>
                      <a:pt x="825793" y="904578"/>
                      <a:pt x="825793" y="906761"/>
                    </a:cubicBezTo>
                    <a:cubicBezTo>
                      <a:pt x="825793" y="908943"/>
                      <a:pt x="824603" y="910233"/>
                      <a:pt x="822221" y="910630"/>
                    </a:cubicBezTo>
                    <a:cubicBezTo>
                      <a:pt x="821428" y="910630"/>
                      <a:pt x="820832" y="910332"/>
                      <a:pt x="820435" y="909737"/>
                    </a:cubicBezTo>
                    <a:cubicBezTo>
                      <a:pt x="820039" y="909142"/>
                      <a:pt x="819443" y="909043"/>
                      <a:pt x="818649" y="909439"/>
                    </a:cubicBezTo>
                    <a:cubicBezTo>
                      <a:pt x="817062" y="911424"/>
                      <a:pt x="816467" y="913408"/>
                      <a:pt x="816864" y="915393"/>
                    </a:cubicBezTo>
                    <a:cubicBezTo>
                      <a:pt x="817260" y="917377"/>
                      <a:pt x="818451" y="918369"/>
                      <a:pt x="820435" y="918369"/>
                    </a:cubicBezTo>
                    <a:cubicBezTo>
                      <a:pt x="821229" y="918369"/>
                      <a:pt x="822321" y="917873"/>
                      <a:pt x="823710" y="916881"/>
                    </a:cubicBezTo>
                    <a:cubicBezTo>
                      <a:pt x="825099" y="915889"/>
                      <a:pt x="826389" y="914599"/>
                      <a:pt x="827579" y="913011"/>
                    </a:cubicBezTo>
                    <a:cubicBezTo>
                      <a:pt x="828770" y="911424"/>
                      <a:pt x="829663" y="909836"/>
                      <a:pt x="830258" y="908249"/>
                    </a:cubicBezTo>
                    <a:cubicBezTo>
                      <a:pt x="830853" y="906661"/>
                      <a:pt x="830754" y="905272"/>
                      <a:pt x="829960" y="904082"/>
                    </a:cubicBezTo>
                    <a:close/>
                    <a:moveTo>
                      <a:pt x="556117" y="903486"/>
                    </a:moveTo>
                    <a:cubicBezTo>
                      <a:pt x="557307" y="905868"/>
                      <a:pt x="557704" y="908050"/>
                      <a:pt x="557307" y="910035"/>
                    </a:cubicBezTo>
                    <a:cubicBezTo>
                      <a:pt x="556910" y="912019"/>
                      <a:pt x="556613" y="913904"/>
                      <a:pt x="556414" y="915690"/>
                    </a:cubicBezTo>
                    <a:cubicBezTo>
                      <a:pt x="556216" y="917476"/>
                      <a:pt x="556216" y="919064"/>
                      <a:pt x="556414" y="920453"/>
                    </a:cubicBezTo>
                    <a:cubicBezTo>
                      <a:pt x="556613" y="921842"/>
                      <a:pt x="557903" y="923132"/>
                      <a:pt x="560284" y="924322"/>
                    </a:cubicBezTo>
                    <a:cubicBezTo>
                      <a:pt x="561078" y="921941"/>
                      <a:pt x="562070" y="919560"/>
                      <a:pt x="563260" y="917179"/>
                    </a:cubicBezTo>
                    <a:cubicBezTo>
                      <a:pt x="564451" y="914797"/>
                      <a:pt x="565046" y="911821"/>
                      <a:pt x="565046" y="908249"/>
                    </a:cubicBezTo>
                    <a:cubicBezTo>
                      <a:pt x="563062" y="907455"/>
                      <a:pt x="561474" y="906661"/>
                      <a:pt x="560284" y="905868"/>
                    </a:cubicBezTo>
                    <a:cubicBezTo>
                      <a:pt x="559093" y="905074"/>
                      <a:pt x="557704" y="904280"/>
                      <a:pt x="556117" y="903486"/>
                    </a:cubicBezTo>
                    <a:close/>
                    <a:moveTo>
                      <a:pt x="1053500" y="899319"/>
                    </a:moveTo>
                    <a:cubicBezTo>
                      <a:pt x="1052508" y="898922"/>
                      <a:pt x="1051516" y="899021"/>
                      <a:pt x="1050524" y="899617"/>
                    </a:cubicBezTo>
                    <a:cubicBezTo>
                      <a:pt x="1049531" y="900212"/>
                      <a:pt x="1048738" y="901105"/>
                      <a:pt x="1048142" y="902296"/>
                    </a:cubicBezTo>
                    <a:cubicBezTo>
                      <a:pt x="1047547" y="903486"/>
                      <a:pt x="1047646" y="904875"/>
                      <a:pt x="1048440" y="906463"/>
                    </a:cubicBezTo>
                    <a:cubicBezTo>
                      <a:pt x="1050424" y="907257"/>
                      <a:pt x="1052012" y="907058"/>
                      <a:pt x="1053203" y="905868"/>
                    </a:cubicBezTo>
                    <a:cubicBezTo>
                      <a:pt x="1054393" y="904677"/>
                      <a:pt x="1054988" y="903486"/>
                      <a:pt x="1054988" y="902296"/>
                    </a:cubicBezTo>
                    <a:cubicBezTo>
                      <a:pt x="1054988" y="900708"/>
                      <a:pt x="1054492" y="899716"/>
                      <a:pt x="1053500" y="899319"/>
                    </a:cubicBezTo>
                    <a:close/>
                    <a:moveTo>
                      <a:pt x="474559" y="899319"/>
                    </a:moveTo>
                    <a:cubicBezTo>
                      <a:pt x="474162" y="898922"/>
                      <a:pt x="473567" y="899021"/>
                      <a:pt x="472773" y="899617"/>
                    </a:cubicBezTo>
                    <a:cubicBezTo>
                      <a:pt x="471979" y="900212"/>
                      <a:pt x="471979" y="900907"/>
                      <a:pt x="472773" y="901700"/>
                    </a:cubicBezTo>
                    <a:cubicBezTo>
                      <a:pt x="473170" y="902097"/>
                      <a:pt x="473765" y="901998"/>
                      <a:pt x="474559" y="901403"/>
                    </a:cubicBezTo>
                    <a:cubicBezTo>
                      <a:pt x="475353" y="900807"/>
                      <a:pt x="475353" y="900113"/>
                      <a:pt x="474559" y="899319"/>
                    </a:cubicBezTo>
                    <a:close/>
                    <a:moveTo>
                      <a:pt x="548378" y="896268"/>
                    </a:moveTo>
                    <a:cubicBezTo>
                      <a:pt x="547584" y="896516"/>
                      <a:pt x="546989" y="897335"/>
                      <a:pt x="546592" y="898724"/>
                    </a:cubicBezTo>
                    <a:cubicBezTo>
                      <a:pt x="548576" y="899121"/>
                      <a:pt x="549866" y="899914"/>
                      <a:pt x="550461" y="901105"/>
                    </a:cubicBezTo>
                    <a:cubicBezTo>
                      <a:pt x="551057" y="902296"/>
                      <a:pt x="552148" y="903089"/>
                      <a:pt x="553735" y="903486"/>
                    </a:cubicBezTo>
                    <a:cubicBezTo>
                      <a:pt x="554529" y="901105"/>
                      <a:pt x="553735" y="899021"/>
                      <a:pt x="551354" y="897236"/>
                    </a:cubicBezTo>
                    <a:cubicBezTo>
                      <a:pt x="550164" y="896343"/>
                      <a:pt x="549171" y="896020"/>
                      <a:pt x="548378" y="896268"/>
                    </a:cubicBezTo>
                    <a:close/>
                    <a:moveTo>
                      <a:pt x="419195" y="892175"/>
                    </a:moveTo>
                    <a:cubicBezTo>
                      <a:pt x="418401" y="895642"/>
                      <a:pt x="418897" y="897798"/>
                      <a:pt x="420683" y="898645"/>
                    </a:cubicBezTo>
                    <a:cubicBezTo>
                      <a:pt x="422469" y="899491"/>
                      <a:pt x="424850" y="899914"/>
                      <a:pt x="427827" y="899914"/>
                    </a:cubicBezTo>
                    <a:cubicBezTo>
                      <a:pt x="430803" y="899914"/>
                      <a:pt x="433879" y="899707"/>
                      <a:pt x="437054" y="899291"/>
                    </a:cubicBezTo>
                    <a:cubicBezTo>
                      <a:pt x="440229" y="898876"/>
                      <a:pt x="442809" y="898885"/>
                      <a:pt x="444793" y="899319"/>
                    </a:cubicBezTo>
                    <a:cubicBezTo>
                      <a:pt x="443603" y="896938"/>
                      <a:pt x="442114" y="895450"/>
                      <a:pt x="440328" y="894854"/>
                    </a:cubicBezTo>
                    <a:cubicBezTo>
                      <a:pt x="438542" y="894259"/>
                      <a:pt x="436757" y="894061"/>
                      <a:pt x="434971" y="894259"/>
                    </a:cubicBezTo>
                    <a:cubicBezTo>
                      <a:pt x="433185" y="894457"/>
                      <a:pt x="431299" y="894557"/>
                      <a:pt x="429315" y="894557"/>
                    </a:cubicBezTo>
                    <a:cubicBezTo>
                      <a:pt x="427331" y="894557"/>
                      <a:pt x="425545" y="893961"/>
                      <a:pt x="423957" y="892771"/>
                    </a:cubicBezTo>
                    <a:close/>
                    <a:moveTo>
                      <a:pt x="345376" y="891580"/>
                    </a:moveTo>
                    <a:cubicBezTo>
                      <a:pt x="345376" y="896237"/>
                      <a:pt x="346170" y="899412"/>
                      <a:pt x="347757" y="901105"/>
                    </a:cubicBezTo>
                    <a:cubicBezTo>
                      <a:pt x="352520" y="900708"/>
                      <a:pt x="356687" y="900311"/>
                      <a:pt x="360259" y="899914"/>
                    </a:cubicBezTo>
                    <a:cubicBezTo>
                      <a:pt x="363831" y="899518"/>
                      <a:pt x="367502" y="899220"/>
                      <a:pt x="371272" y="899021"/>
                    </a:cubicBezTo>
                    <a:cubicBezTo>
                      <a:pt x="375042" y="898823"/>
                      <a:pt x="379110" y="898724"/>
                      <a:pt x="383476" y="898724"/>
                    </a:cubicBezTo>
                    <a:cubicBezTo>
                      <a:pt x="387842" y="898724"/>
                      <a:pt x="392803" y="898724"/>
                      <a:pt x="398359" y="898724"/>
                    </a:cubicBezTo>
                    <a:cubicBezTo>
                      <a:pt x="397565" y="895946"/>
                      <a:pt x="396275" y="894259"/>
                      <a:pt x="394489" y="893664"/>
                    </a:cubicBezTo>
                    <a:cubicBezTo>
                      <a:pt x="392703" y="893068"/>
                      <a:pt x="390719" y="893068"/>
                      <a:pt x="388536" y="893664"/>
                    </a:cubicBezTo>
                    <a:cubicBezTo>
                      <a:pt x="386353" y="894259"/>
                      <a:pt x="384071" y="894954"/>
                      <a:pt x="381690" y="895747"/>
                    </a:cubicBezTo>
                    <a:cubicBezTo>
                      <a:pt x="379309" y="896541"/>
                      <a:pt x="377126" y="896938"/>
                      <a:pt x="375142" y="896938"/>
                    </a:cubicBezTo>
                    <a:cubicBezTo>
                      <a:pt x="373157" y="896541"/>
                      <a:pt x="370975" y="895648"/>
                      <a:pt x="368593" y="894259"/>
                    </a:cubicBezTo>
                    <a:cubicBezTo>
                      <a:pt x="366212" y="892870"/>
                      <a:pt x="363831" y="892175"/>
                      <a:pt x="361450" y="892175"/>
                    </a:cubicBezTo>
                    <a:cubicBezTo>
                      <a:pt x="358671" y="891382"/>
                      <a:pt x="355992" y="891481"/>
                      <a:pt x="353413" y="892473"/>
                    </a:cubicBezTo>
                    <a:cubicBezTo>
                      <a:pt x="350833" y="893465"/>
                      <a:pt x="348154" y="893168"/>
                      <a:pt x="345376" y="891580"/>
                    </a:cubicBezTo>
                    <a:close/>
                    <a:moveTo>
                      <a:pt x="1546121" y="890985"/>
                    </a:moveTo>
                    <a:cubicBezTo>
                      <a:pt x="1542946" y="890191"/>
                      <a:pt x="1541458" y="891183"/>
                      <a:pt x="1541657" y="893961"/>
                    </a:cubicBezTo>
                    <a:cubicBezTo>
                      <a:pt x="1541855" y="896739"/>
                      <a:pt x="1542946" y="898128"/>
                      <a:pt x="1544931" y="898128"/>
                    </a:cubicBezTo>
                    <a:cubicBezTo>
                      <a:pt x="1548106" y="895747"/>
                      <a:pt x="1548503" y="893366"/>
                      <a:pt x="1546121" y="890985"/>
                    </a:cubicBezTo>
                    <a:close/>
                    <a:moveTo>
                      <a:pt x="958771" y="889794"/>
                    </a:moveTo>
                    <a:cubicBezTo>
                      <a:pt x="958126" y="890191"/>
                      <a:pt x="957754" y="890985"/>
                      <a:pt x="957655" y="892175"/>
                    </a:cubicBezTo>
                    <a:cubicBezTo>
                      <a:pt x="957456" y="894557"/>
                      <a:pt x="957754" y="896541"/>
                      <a:pt x="958548" y="898128"/>
                    </a:cubicBezTo>
                    <a:lnTo>
                      <a:pt x="961524" y="898128"/>
                    </a:lnTo>
                    <a:cubicBezTo>
                      <a:pt x="963509" y="894954"/>
                      <a:pt x="963509" y="892175"/>
                      <a:pt x="961524" y="889794"/>
                    </a:cubicBezTo>
                    <a:cubicBezTo>
                      <a:pt x="960334" y="889397"/>
                      <a:pt x="959416" y="889397"/>
                      <a:pt x="958771" y="889794"/>
                    </a:cubicBezTo>
                    <a:close/>
                    <a:moveTo>
                      <a:pt x="431101" y="885032"/>
                    </a:moveTo>
                    <a:cubicBezTo>
                      <a:pt x="430704" y="884635"/>
                      <a:pt x="430010" y="884734"/>
                      <a:pt x="429017" y="885329"/>
                    </a:cubicBezTo>
                    <a:cubicBezTo>
                      <a:pt x="428025" y="885925"/>
                      <a:pt x="427926" y="886619"/>
                      <a:pt x="428720" y="887413"/>
                    </a:cubicBezTo>
                    <a:cubicBezTo>
                      <a:pt x="429117" y="887810"/>
                      <a:pt x="429811" y="887711"/>
                      <a:pt x="430803" y="887115"/>
                    </a:cubicBezTo>
                    <a:cubicBezTo>
                      <a:pt x="431796" y="886520"/>
                      <a:pt x="431895" y="885825"/>
                      <a:pt x="431101" y="885032"/>
                    </a:cubicBezTo>
                    <a:close/>
                    <a:moveTo>
                      <a:pt x="480661" y="884883"/>
                    </a:moveTo>
                    <a:cubicBezTo>
                      <a:pt x="479768" y="884585"/>
                      <a:pt x="478528" y="884635"/>
                      <a:pt x="476940" y="885032"/>
                    </a:cubicBezTo>
                    <a:cubicBezTo>
                      <a:pt x="476543" y="886222"/>
                      <a:pt x="476444" y="888405"/>
                      <a:pt x="476642" y="891580"/>
                    </a:cubicBezTo>
                    <a:cubicBezTo>
                      <a:pt x="476841" y="894755"/>
                      <a:pt x="477337" y="897831"/>
                      <a:pt x="478131" y="900807"/>
                    </a:cubicBezTo>
                    <a:cubicBezTo>
                      <a:pt x="478924" y="903784"/>
                      <a:pt x="480016" y="906165"/>
                      <a:pt x="481405" y="907951"/>
                    </a:cubicBezTo>
                    <a:cubicBezTo>
                      <a:pt x="482794" y="909737"/>
                      <a:pt x="484481" y="909836"/>
                      <a:pt x="486465" y="908249"/>
                    </a:cubicBezTo>
                    <a:cubicBezTo>
                      <a:pt x="482893" y="905074"/>
                      <a:pt x="481603" y="902097"/>
                      <a:pt x="482596" y="899319"/>
                    </a:cubicBezTo>
                    <a:cubicBezTo>
                      <a:pt x="483588" y="896541"/>
                      <a:pt x="484878" y="893366"/>
                      <a:pt x="486465" y="889794"/>
                    </a:cubicBezTo>
                    <a:cubicBezTo>
                      <a:pt x="484084" y="889794"/>
                      <a:pt x="482695" y="888802"/>
                      <a:pt x="482298" y="886818"/>
                    </a:cubicBezTo>
                    <a:cubicBezTo>
                      <a:pt x="482100" y="885825"/>
                      <a:pt x="481554" y="885180"/>
                      <a:pt x="480661" y="884883"/>
                    </a:cubicBezTo>
                    <a:close/>
                    <a:moveTo>
                      <a:pt x="539448" y="883246"/>
                    </a:moveTo>
                    <a:cubicBezTo>
                      <a:pt x="538654" y="887066"/>
                      <a:pt x="537067" y="889645"/>
                      <a:pt x="534685" y="890985"/>
                    </a:cubicBezTo>
                    <a:cubicBezTo>
                      <a:pt x="532304" y="892324"/>
                      <a:pt x="530915" y="894904"/>
                      <a:pt x="530518" y="898724"/>
                    </a:cubicBezTo>
                    <a:lnTo>
                      <a:pt x="535281" y="898724"/>
                    </a:lnTo>
                    <a:cubicBezTo>
                      <a:pt x="536868" y="898327"/>
                      <a:pt x="537860" y="897632"/>
                      <a:pt x="538257" y="896640"/>
                    </a:cubicBezTo>
                    <a:cubicBezTo>
                      <a:pt x="538654" y="895648"/>
                      <a:pt x="538753" y="894656"/>
                      <a:pt x="538555" y="893664"/>
                    </a:cubicBezTo>
                    <a:cubicBezTo>
                      <a:pt x="538357" y="892671"/>
                      <a:pt x="538257" y="891778"/>
                      <a:pt x="538257" y="890985"/>
                    </a:cubicBezTo>
                    <a:cubicBezTo>
                      <a:pt x="538257" y="890191"/>
                      <a:pt x="538654" y="889794"/>
                      <a:pt x="539448" y="889794"/>
                    </a:cubicBezTo>
                    <a:cubicBezTo>
                      <a:pt x="541432" y="891778"/>
                      <a:pt x="543218" y="891977"/>
                      <a:pt x="544806" y="890389"/>
                    </a:cubicBezTo>
                    <a:cubicBezTo>
                      <a:pt x="546393" y="888802"/>
                      <a:pt x="547782" y="887016"/>
                      <a:pt x="548973" y="885032"/>
                    </a:cubicBezTo>
                    <a:cubicBezTo>
                      <a:pt x="544210" y="885032"/>
                      <a:pt x="541035" y="884436"/>
                      <a:pt x="539448" y="883246"/>
                    </a:cubicBezTo>
                    <a:close/>
                    <a:moveTo>
                      <a:pt x="517719" y="877888"/>
                    </a:moveTo>
                    <a:cubicBezTo>
                      <a:pt x="516727" y="878285"/>
                      <a:pt x="516231" y="879079"/>
                      <a:pt x="516231" y="880269"/>
                    </a:cubicBezTo>
                    <a:cubicBezTo>
                      <a:pt x="518612" y="881063"/>
                      <a:pt x="519406" y="881857"/>
                      <a:pt x="518612" y="882650"/>
                    </a:cubicBezTo>
                    <a:lnTo>
                      <a:pt x="523375" y="883246"/>
                    </a:lnTo>
                    <a:cubicBezTo>
                      <a:pt x="524168" y="881658"/>
                      <a:pt x="524267" y="880468"/>
                      <a:pt x="523672" y="879674"/>
                    </a:cubicBezTo>
                    <a:cubicBezTo>
                      <a:pt x="523077" y="878880"/>
                      <a:pt x="522184" y="878285"/>
                      <a:pt x="520993" y="877888"/>
                    </a:cubicBezTo>
                    <a:cubicBezTo>
                      <a:pt x="519803" y="877491"/>
                      <a:pt x="518711" y="877491"/>
                      <a:pt x="517719" y="877888"/>
                    </a:cubicBezTo>
                    <a:close/>
                    <a:moveTo>
                      <a:pt x="468010" y="876102"/>
                    </a:moveTo>
                    <a:lnTo>
                      <a:pt x="468010" y="885032"/>
                    </a:lnTo>
                    <a:lnTo>
                      <a:pt x="472773" y="884436"/>
                    </a:lnTo>
                    <a:lnTo>
                      <a:pt x="472773" y="876697"/>
                    </a:lnTo>
                    <a:close/>
                    <a:moveTo>
                      <a:pt x="1425868" y="875060"/>
                    </a:moveTo>
                    <a:cubicBezTo>
                      <a:pt x="1425075" y="874961"/>
                      <a:pt x="1424082" y="875507"/>
                      <a:pt x="1422892" y="876697"/>
                    </a:cubicBezTo>
                    <a:cubicBezTo>
                      <a:pt x="1420510" y="879079"/>
                      <a:pt x="1419915" y="881460"/>
                      <a:pt x="1421106" y="883841"/>
                    </a:cubicBezTo>
                    <a:cubicBezTo>
                      <a:pt x="1423090" y="883841"/>
                      <a:pt x="1424777" y="883047"/>
                      <a:pt x="1426166" y="881460"/>
                    </a:cubicBezTo>
                    <a:cubicBezTo>
                      <a:pt x="1427555" y="879872"/>
                      <a:pt x="1428051" y="878483"/>
                      <a:pt x="1427654" y="877293"/>
                    </a:cubicBezTo>
                    <a:cubicBezTo>
                      <a:pt x="1427257" y="875904"/>
                      <a:pt x="1426662" y="875159"/>
                      <a:pt x="1425868" y="875060"/>
                    </a:cubicBezTo>
                    <a:close/>
                    <a:moveTo>
                      <a:pt x="31944" y="874911"/>
                    </a:moveTo>
                    <a:cubicBezTo>
                      <a:pt x="31349" y="874514"/>
                      <a:pt x="30853" y="875110"/>
                      <a:pt x="30456" y="876697"/>
                    </a:cubicBezTo>
                    <a:cubicBezTo>
                      <a:pt x="30456" y="877491"/>
                      <a:pt x="30753" y="877987"/>
                      <a:pt x="31349" y="878185"/>
                    </a:cubicBezTo>
                    <a:cubicBezTo>
                      <a:pt x="31944" y="878384"/>
                      <a:pt x="32440" y="877888"/>
                      <a:pt x="32837" y="876697"/>
                    </a:cubicBezTo>
                    <a:cubicBezTo>
                      <a:pt x="32837" y="875904"/>
                      <a:pt x="32539" y="875308"/>
                      <a:pt x="31944" y="874911"/>
                    </a:cubicBezTo>
                    <a:close/>
                    <a:moveTo>
                      <a:pt x="910625" y="873721"/>
                    </a:moveTo>
                    <a:cubicBezTo>
                      <a:pt x="909633" y="874514"/>
                      <a:pt x="909137" y="875705"/>
                      <a:pt x="909137" y="877293"/>
                    </a:cubicBezTo>
                    <a:cubicBezTo>
                      <a:pt x="909137" y="878880"/>
                      <a:pt x="909534" y="880269"/>
                      <a:pt x="910328" y="881460"/>
                    </a:cubicBezTo>
                    <a:cubicBezTo>
                      <a:pt x="911121" y="882650"/>
                      <a:pt x="912510" y="882849"/>
                      <a:pt x="914495" y="882055"/>
                    </a:cubicBezTo>
                    <a:cubicBezTo>
                      <a:pt x="916082" y="879674"/>
                      <a:pt x="916082" y="877293"/>
                      <a:pt x="914495" y="874911"/>
                    </a:cubicBezTo>
                    <a:cubicBezTo>
                      <a:pt x="912907" y="873324"/>
                      <a:pt x="911617" y="872927"/>
                      <a:pt x="910625" y="873721"/>
                    </a:cubicBezTo>
                    <a:close/>
                    <a:moveTo>
                      <a:pt x="59924" y="872530"/>
                    </a:moveTo>
                    <a:cubicBezTo>
                      <a:pt x="59328" y="872133"/>
                      <a:pt x="58832" y="872728"/>
                      <a:pt x="58435" y="874316"/>
                    </a:cubicBezTo>
                    <a:cubicBezTo>
                      <a:pt x="58435" y="875110"/>
                      <a:pt x="58733" y="875606"/>
                      <a:pt x="59328" y="875804"/>
                    </a:cubicBezTo>
                    <a:cubicBezTo>
                      <a:pt x="59924" y="876003"/>
                      <a:pt x="60420" y="875507"/>
                      <a:pt x="60817" y="874316"/>
                    </a:cubicBezTo>
                    <a:cubicBezTo>
                      <a:pt x="60817" y="873522"/>
                      <a:pt x="60519" y="872927"/>
                      <a:pt x="59924" y="872530"/>
                    </a:cubicBezTo>
                    <a:close/>
                    <a:moveTo>
                      <a:pt x="479321" y="871935"/>
                    </a:moveTo>
                    <a:cubicBezTo>
                      <a:pt x="478131" y="875110"/>
                      <a:pt x="477833" y="877392"/>
                      <a:pt x="478428" y="878781"/>
                    </a:cubicBezTo>
                    <a:cubicBezTo>
                      <a:pt x="479024" y="880170"/>
                      <a:pt x="480909" y="881658"/>
                      <a:pt x="484084" y="883246"/>
                    </a:cubicBezTo>
                    <a:cubicBezTo>
                      <a:pt x="486068" y="881261"/>
                      <a:pt x="486366" y="879079"/>
                      <a:pt x="484977" y="876697"/>
                    </a:cubicBezTo>
                    <a:cubicBezTo>
                      <a:pt x="483588" y="874316"/>
                      <a:pt x="481703" y="872728"/>
                      <a:pt x="479321" y="871935"/>
                    </a:cubicBezTo>
                    <a:close/>
                    <a:moveTo>
                      <a:pt x="236434" y="869553"/>
                    </a:moveTo>
                    <a:cubicBezTo>
                      <a:pt x="236037" y="869157"/>
                      <a:pt x="235342" y="869256"/>
                      <a:pt x="234350" y="869851"/>
                    </a:cubicBezTo>
                    <a:cubicBezTo>
                      <a:pt x="233358" y="870446"/>
                      <a:pt x="233259" y="871141"/>
                      <a:pt x="234053" y="871935"/>
                    </a:cubicBezTo>
                    <a:cubicBezTo>
                      <a:pt x="234449" y="872332"/>
                      <a:pt x="235144" y="872232"/>
                      <a:pt x="236136" y="871637"/>
                    </a:cubicBezTo>
                    <a:cubicBezTo>
                      <a:pt x="237128" y="871042"/>
                      <a:pt x="237228" y="870347"/>
                      <a:pt x="236434" y="869553"/>
                    </a:cubicBezTo>
                    <a:close/>
                    <a:moveTo>
                      <a:pt x="335851" y="868958"/>
                    </a:moveTo>
                    <a:cubicBezTo>
                      <a:pt x="334264" y="868958"/>
                      <a:pt x="331982" y="869553"/>
                      <a:pt x="329005" y="870744"/>
                    </a:cubicBezTo>
                    <a:cubicBezTo>
                      <a:pt x="326028" y="871935"/>
                      <a:pt x="326128" y="872927"/>
                      <a:pt x="329303" y="873721"/>
                    </a:cubicBezTo>
                    <a:cubicBezTo>
                      <a:pt x="332875" y="871339"/>
                      <a:pt x="335057" y="869752"/>
                      <a:pt x="335851" y="868958"/>
                    </a:cubicBezTo>
                    <a:close/>
                    <a:moveTo>
                      <a:pt x="359961" y="868214"/>
                    </a:moveTo>
                    <a:cubicBezTo>
                      <a:pt x="358572" y="868115"/>
                      <a:pt x="357481" y="868561"/>
                      <a:pt x="356687" y="869553"/>
                    </a:cubicBezTo>
                    <a:cubicBezTo>
                      <a:pt x="358275" y="869950"/>
                      <a:pt x="359465" y="870843"/>
                      <a:pt x="360259" y="872232"/>
                    </a:cubicBezTo>
                    <a:cubicBezTo>
                      <a:pt x="361053" y="873621"/>
                      <a:pt x="361747" y="874911"/>
                      <a:pt x="362342" y="876102"/>
                    </a:cubicBezTo>
                    <a:cubicBezTo>
                      <a:pt x="362938" y="877293"/>
                      <a:pt x="363831" y="878185"/>
                      <a:pt x="365021" y="878781"/>
                    </a:cubicBezTo>
                    <a:cubicBezTo>
                      <a:pt x="366212" y="879376"/>
                      <a:pt x="368196" y="879277"/>
                      <a:pt x="370975" y="878483"/>
                    </a:cubicBezTo>
                    <a:cubicBezTo>
                      <a:pt x="370975" y="875308"/>
                      <a:pt x="368990" y="872530"/>
                      <a:pt x="365021" y="870149"/>
                    </a:cubicBezTo>
                    <a:cubicBezTo>
                      <a:pt x="363037" y="868958"/>
                      <a:pt x="361350" y="868313"/>
                      <a:pt x="359961" y="868214"/>
                    </a:cubicBezTo>
                    <a:close/>
                    <a:moveTo>
                      <a:pt x="225123" y="867172"/>
                    </a:moveTo>
                    <a:cubicBezTo>
                      <a:pt x="225123" y="868363"/>
                      <a:pt x="224528" y="869057"/>
                      <a:pt x="223337" y="869256"/>
                    </a:cubicBezTo>
                    <a:cubicBezTo>
                      <a:pt x="222146" y="869454"/>
                      <a:pt x="220956" y="869653"/>
                      <a:pt x="219765" y="869851"/>
                    </a:cubicBezTo>
                    <a:cubicBezTo>
                      <a:pt x="218575" y="870050"/>
                      <a:pt x="217483" y="870446"/>
                      <a:pt x="216491" y="871042"/>
                    </a:cubicBezTo>
                    <a:cubicBezTo>
                      <a:pt x="215499" y="871637"/>
                      <a:pt x="215201" y="872728"/>
                      <a:pt x="215598" y="874316"/>
                    </a:cubicBezTo>
                    <a:cubicBezTo>
                      <a:pt x="217185" y="874713"/>
                      <a:pt x="218575" y="875308"/>
                      <a:pt x="219765" y="876102"/>
                    </a:cubicBezTo>
                    <a:cubicBezTo>
                      <a:pt x="220956" y="876896"/>
                      <a:pt x="222742" y="877094"/>
                      <a:pt x="225123" y="876697"/>
                    </a:cubicBezTo>
                    <a:cubicBezTo>
                      <a:pt x="225520" y="875904"/>
                      <a:pt x="226314" y="874217"/>
                      <a:pt x="227504" y="871637"/>
                    </a:cubicBezTo>
                    <a:cubicBezTo>
                      <a:pt x="228695" y="869057"/>
                      <a:pt x="227901" y="867569"/>
                      <a:pt x="225123" y="867172"/>
                    </a:cubicBezTo>
                    <a:close/>
                    <a:moveTo>
                      <a:pt x="903779" y="862410"/>
                    </a:moveTo>
                    <a:cubicBezTo>
                      <a:pt x="902192" y="862410"/>
                      <a:pt x="901596" y="863402"/>
                      <a:pt x="901993" y="865386"/>
                    </a:cubicBezTo>
                    <a:cubicBezTo>
                      <a:pt x="902390" y="867371"/>
                      <a:pt x="903382" y="868363"/>
                      <a:pt x="904970" y="868363"/>
                    </a:cubicBezTo>
                    <a:cubicBezTo>
                      <a:pt x="905764" y="867569"/>
                      <a:pt x="906061" y="866379"/>
                      <a:pt x="905863" y="864791"/>
                    </a:cubicBezTo>
                    <a:cubicBezTo>
                      <a:pt x="905664" y="863203"/>
                      <a:pt x="904970" y="862410"/>
                      <a:pt x="903779" y="862410"/>
                    </a:cubicBezTo>
                    <a:close/>
                    <a:moveTo>
                      <a:pt x="375142" y="861814"/>
                    </a:moveTo>
                    <a:cubicBezTo>
                      <a:pt x="375142" y="863799"/>
                      <a:pt x="374348" y="864593"/>
                      <a:pt x="372760" y="864196"/>
                    </a:cubicBezTo>
                    <a:lnTo>
                      <a:pt x="372760" y="868958"/>
                    </a:lnTo>
                    <a:cubicBezTo>
                      <a:pt x="374348" y="869752"/>
                      <a:pt x="375539" y="869851"/>
                      <a:pt x="376332" y="869256"/>
                    </a:cubicBezTo>
                    <a:cubicBezTo>
                      <a:pt x="377126" y="868661"/>
                      <a:pt x="377622" y="867768"/>
                      <a:pt x="377821" y="866577"/>
                    </a:cubicBezTo>
                    <a:cubicBezTo>
                      <a:pt x="378019" y="865386"/>
                      <a:pt x="377920" y="864295"/>
                      <a:pt x="377523" y="863303"/>
                    </a:cubicBezTo>
                    <a:cubicBezTo>
                      <a:pt x="377126" y="862311"/>
                      <a:pt x="376332" y="861814"/>
                      <a:pt x="375142" y="861814"/>
                    </a:cubicBezTo>
                    <a:close/>
                    <a:moveTo>
                      <a:pt x="444793" y="860029"/>
                    </a:moveTo>
                    <a:cubicBezTo>
                      <a:pt x="443999" y="860425"/>
                      <a:pt x="443007" y="860624"/>
                      <a:pt x="441817" y="860624"/>
                    </a:cubicBezTo>
                    <a:cubicBezTo>
                      <a:pt x="440626" y="860624"/>
                      <a:pt x="440031" y="861219"/>
                      <a:pt x="440031" y="862410"/>
                    </a:cubicBezTo>
                    <a:cubicBezTo>
                      <a:pt x="440824" y="862013"/>
                      <a:pt x="441817" y="861814"/>
                      <a:pt x="443007" y="861814"/>
                    </a:cubicBezTo>
                    <a:cubicBezTo>
                      <a:pt x="444198" y="861814"/>
                      <a:pt x="444793" y="861219"/>
                      <a:pt x="444793" y="860029"/>
                    </a:cubicBezTo>
                    <a:close/>
                    <a:moveTo>
                      <a:pt x="474559" y="855861"/>
                    </a:moveTo>
                    <a:lnTo>
                      <a:pt x="474559" y="864196"/>
                    </a:lnTo>
                    <a:lnTo>
                      <a:pt x="479321" y="864196"/>
                    </a:lnTo>
                    <a:lnTo>
                      <a:pt x="479321" y="855861"/>
                    </a:lnTo>
                    <a:close/>
                    <a:moveTo>
                      <a:pt x="231671" y="853480"/>
                    </a:moveTo>
                    <a:cubicBezTo>
                      <a:pt x="231275" y="853083"/>
                      <a:pt x="230580" y="853182"/>
                      <a:pt x="229588" y="853778"/>
                    </a:cubicBezTo>
                    <a:cubicBezTo>
                      <a:pt x="228596" y="854373"/>
                      <a:pt x="228496" y="855068"/>
                      <a:pt x="229290" y="855861"/>
                    </a:cubicBezTo>
                    <a:cubicBezTo>
                      <a:pt x="230084" y="856258"/>
                      <a:pt x="230878" y="856159"/>
                      <a:pt x="231671" y="855564"/>
                    </a:cubicBezTo>
                    <a:cubicBezTo>
                      <a:pt x="232465" y="854968"/>
                      <a:pt x="232465" y="854274"/>
                      <a:pt x="231671" y="853480"/>
                    </a:cubicBezTo>
                    <a:close/>
                    <a:moveTo>
                      <a:pt x="345376" y="848718"/>
                    </a:moveTo>
                    <a:cubicBezTo>
                      <a:pt x="344582" y="850702"/>
                      <a:pt x="343491" y="852389"/>
                      <a:pt x="342102" y="853778"/>
                    </a:cubicBezTo>
                    <a:cubicBezTo>
                      <a:pt x="340713" y="855167"/>
                      <a:pt x="340217" y="857250"/>
                      <a:pt x="340614" y="860029"/>
                    </a:cubicBezTo>
                    <a:cubicBezTo>
                      <a:pt x="343392" y="859235"/>
                      <a:pt x="346071" y="858441"/>
                      <a:pt x="348650" y="857647"/>
                    </a:cubicBezTo>
                    <a:cubicBezTo>
                      <a:pt x="351230" y="856854"/>
                      <a:pt x="352321" y="854671"/>
                      <a:pt x="351925" y="851099"/>
                    </a:cubicBezTo>
                    <a:cubicBezTo>
                      <a:pt x="350337" y="851099"/>
                      <a:pt x="349345" y="850603"/>
                      <a:pt x="348948" y="849611"/>
                    </a:cubicBezTo>
                    <a:cubicBezTo>
                      <a:pt x="348551" y="848618"/>
                      <a:pt x="347360" y="848321"/>
                      <a:pt x="345376" y="848718"/>
                    </a:cubicBezTo>
                    <a:close/>
                    <a:moveTo>
                      <a:pt x="1344980" y="847899"/>
                    </a:moveTo>
                    <a:cubicBezTo>
                      <a:pt x="1344335" y="847651"/>
                      <a:pt x="1343715" y="847924"/>
                      <a:pt x="1343120" y="848718"/>
                    </a:cubicBezTo>
                    <a:cubicBezTo>
                      <a:pt x="1341135" y="850702"/>
                      <a:pt x="1341135" y="852488"/>
                      <a:pt x="1343120" y="854075"/>
                    </a:cubicBezTo>
                    <a:cubicBezTo>
                      <a:pt x="1347089" y="854075"/>
                      <a:pt x="1348378" y="852786"/>
                      <a:pt x="1346989" y="850206"/>
                    </a:cubicBezTo>
                    <a:cubicBezTo>
                      <a:pt x="1346295" y="848916"/>
                      <a:pt x="1345625" y="848147"/>
                      <a:pt x="1344980" y="847899"/>
                    </a:cubicBezTo>
                    <a:close/>
                    <a:moveTo>
                      <a:pt x="408256" y="846113"/>
                    </a:moveTo>
                    <a:cubicBezTo>
                      <a:pt x="407611" y="845865"/>
                      <a:pt x="406693" y="845939"/>
                      <a:pt x="405503" y="846336"/>
                    </a:cubicBezTo>
                    <a:lnTo>
                      <a:pt x="405503" y="851099"/>
                    </a:lnTo>
                    <a:cubicBezTo>
                      <a:pt x="406693" y="851099"/>
                      <a:pt x="407487" y="851396"/>
                      <a:pt x="407884" y="851992"/>
                    </a:cubicBezTo>
                    <a:cubicBezTo>
                      <a:pt x="408281" y="852587"/>
                      <a:pt x="409074" y="853083"/>
                      <a:pt x="410265" y="853480"/>
                    </a:cubicBezTo>
                    <a:cubicBezTo>
                      <a:pt x="409868" y="851496"/>
                      <a:pt x="409571" y="849611"/>
                      <a:pt x="409372" y="847825"/>
                    </a:cubicBezTo>
                    <a:cubicBezTo>
                      <a:pt x="409273" y="846932"/>
                      <a:pt x="408901" y="846361"/>
                      <a:pt x="408256" y="846113"/>
                    </a:cubicBezTo>
                    <a:close/>
                    <a:moveTo>
                      <a:pt x="946642" y="844253"/>
                    </a:moveTo>
                    <a:cubicBezTo>
                      <a:pt x="945451" y="844054"/>
                      <a:pt x="944558" y="844451"/>
                      <a:pt x="943963" y="845443"/>
                    </a:cubicBezTo>
                    <a:cubicBezTo>
                      <a:pt x="943367" y="846436"/>
                      <a:pt x="943665" y="848122"/>
                      <a:pt x="944856" y="850504"/>
                    </a:cubicBezTo>
                    <a:cubicBezTo>
                      <a:pt x="945649" y="850504"/>
                      <a:pt x="946245" y="850603"/>
                      <a:pt x="946642" y="850801"/>
                    </a:cubicBezTo>
                    <a:cubicBezTo>
                      <a:pt x="947038" y="851000"/>
                      <a:pt x="947634" y="851099"/>
                      <a:pt x="948428" y="851099"/>
                    </a:cubicBezTo>
                    <a:cubicBezTo>
                      <a:pt x="949618" y="849114"/>
                      <a:pt x="949916" y="847527"/>
                      <a:pt x="949321" y="846336"/>
                    </a:cubicBezTo>
                    <a:cubicBezTo>
                      <a:pt x="948725" y="845146"/>
                      <a:pt x="947832" y="844451"/>
                      <a:pt x="946642" y="844253"/>
                    </a:cubicBezTo>
                    <a:close/>
                    <a:moveTo>
                      <a:pt x="817459" y="842764"/>
                    </a:moveTo>
                    <a:cubicBezTo>
                      <a:pt x="815078" y="841971"/>
                      <a:pt x="813887" y="842864"/>
                      <a:pt x="813887" y="845443"/>
                    </a:cubicBezTo>
                    <a:cubicBezTo>
                      <a:pt x="813887" y="848023"/>
                      <a:pt x="814284" y="849710"/>
                      <a:pt x="815078" y="850504"/>
                    </a:cubicBezTo>
                    <a:cubicBezTo>
                      <a:pt x="817062" y="850504"/>
                      <a:pt x="818153" y="849412"/>
                      <a:pt x="818352" y="847229"/>
                    </a:cubicBezTo>
                    <a:cubicBezTo>
                      <a:pt x="818550" y="845046"/>
                      <a:pt x="818253" y="843558"/>
                      <a:pt x="817459" y="842764"/>
                    </a:cubicBezTo>
                    <a:close/>
                    <a:moveTo>
                      <a:pt x="63793" y="841574"/>
                    </a:moveTo>
                    <a:cubicBezTo>
                      <a:pt x="63000" y="843955"/>
                      <a:pt x="62206" y="844749"/>
                      <a:pt x="61412" y="843955"/>
                    </a:cubicBezTo>
                    <a:lnTo>
                      <a:pt x="61412" y="848718"/>
                    </a:lnTo>
                    <a:cubicBezTo>
                      <a:pt x="62603" y="849511"/>
                      <a:pt x="63595" y="849611"/>
                      <a:pt x="64389" y="849015"/>
                    </a:cubicBezTo>
                    <a:cubicBezTo>
                      <a:pt x="65182" y="848420"/>
                      <a:pt x="65778" y="847527"/>
                      <a:pt x="66175" y="846336"/>
                    </a:cubicBezTo>
                    <a:cubicBezTo>
                      <a:pt x="66571" y="845146"/>
                      <a:pt x="66571" y="844054"/>
                      <a:pt x="66175" y="843062"/>
                    </a:cubicBezTo>
                    <a:cubicBezTo>
                      <a:pt x="65778" y="842070"/>
                      <a:pt x="64984" y="841574"/>
                      <a:pt x="63793" y="841574"/>
                    </a:cubicBezTo>
                    <a:close/>
                    <a:moveTo>
                      <a:pt x="1139523" y="838597"/>
                    </a:moveTo>
                    <a:cubicBezTo>
                      <a:pt x="1137935" y="838597"/>
                      <a:pt x="1137042" y="839689"/>
                      <a:pt x="1136844" y="841871"/>
                    </a:cubicBezTo>
                    <a:cubicBezTo>
                      <a:pt x="1136645" y="844054"/>
                      <a:pt x="1137737" y="845344"/>
                      <a:pt x="1140118" y="845741"/>
                    </a:cubicBezTo>
                    <a:cubicBezTo>
                      <a:pt x="1141309" y="844947"/>
                      <a:pt x="1141904" y="843558"/>
                      <a:pt x="1141904" y="841574"/>
                    </a:cubicBezTo>
                    <a:cubicBezTo>
                      <a:pt x="1141904" y="839589"/>
                      <a:pt x="1141110" y="838597"/>
                      <a:pt x="1139523" y="838597"/>
                    </a:cubicBezTo>
                    <a:close/>
                    <a:moveTo>
                      <a:pt x="1655659" y="835025"/>
                    </a:moveTo>
                    <a:cubicBezTo>
                      <a:pt x="1654865" y="837010"/>
                      <a:pt x="1655064" y="838895"/>
                      <a:pt x="1656254" y="840681"/>
                    </a:cubicBezTo>
                    <a:cubicBezTo>
                      <a:pt x="1657445" y="842467"/>
                      <a:pt x="1658635" y="843757"/>
                      <a:pt x="1659826" y="844550"/>
                    </a:cubicBezTo>
                    <a:cubicBezTo>
                      <a:pt x="1661414" y="846138"/>
                      <a:pt x="1663200" y="847527"/>
                      <a:pt x="1665184" y="848718"/>
                    </a:cubicBezTo>
                    <a:cubicBezTo>
                      <a:pt x="1667168" y="849908"/>
                      <a:pt x="1668756" y="850107"/>
                      <a:pt x="1669946" y="849313"/>
                    </a:cubicBezTo>
                    <a:cubicBezTo>
                      <a:pt x="1670740" y="844947"/>
                      <a:pt x="1669450" y="841772"/>
                      <a:pt x="1666077" y="839788"/>
                    </a:cubicBezTo>
                    <a:cubicBezTo>
                      <a:pt x="1662703" y="837804"/>
                      <a:pt x="1659231" y="836216"/>
                      <a:pt x="1655659" y="835025"/>
                    </a:cubicBezTo>
                    <a:close/>
                    <a:moveTo>
                      <a:pt x="807339" y="827286"/>
                    </a:moveTo>
                    <a:cubicBezTo>
                      <a:pt x="806545" y="826889"/>
                      <a:pt x="805652" y="827088"/>
                      <a:pt x="804660" y="827882"/>
                    </a:cubicBezTo>
                    <a:cubicBezTo>
                      <a:pt x="803667" y="828675"/>
                      <a:pt x="803171" y="829568"/>
                      <a:pt x="803171" y="830561"/>
                    </a:cubicBezTo>
                    <a:cubicBezTo>
                      <a:pt x="803171" y="831553"/>
                      <a:pt x="804362" y="832049"/>
                      <a:pt x="806743" y="832049"/>
                    </a:cubicBezTo>
                    <a:cubicBezTo>
                      <a:pt x="807934" y="829271"/>
                      <a:pt x="808132" y="827683"/>
                      <a:pt x="807339" y="827286"/>
                    </a:cubicBezTo>
                    <a:close/>
                    <a:moveTo>
                      <a:pt x="1027158" y="824384"/>
                    </a:moveTo>
                    <a:cubicBezTo>
                      <a:pt x="1026265" y="824434"/>
                      <a:pt x="1025421" y="825103"/>
                      <a:pt x="1024628" y="826393"/>
                    </a:cubicBezTo>
                    <a:cubicBezTo>
                      <a:pt x="1023040" y="828973"/>
                      <a:pt x="1023238" y="831057"/>
                      <a:pt x="1025223" y="832644"/>
                    </a:cubicBezTo>
                    <a:cubicBezTo>
                      <a:pt x="1027604" y="831454"/>
                      <a:pt x="1029192" y="829271"/>
                      <a:pt x="1029985" y="826096"/>
                    </a:cubicBezTo>
                    <a:cubicBezTo>
                      <a:pt x="1028993" y="824905"/>
                      <a:pt x="1028051" y="824335"/>
                      <a:pt x="1027158" y="824384"/>
                    </a:cubicBezTo>
                    <a:close/>
                    <a:moveTo>
                      <a:pt x="479321" y="823119"/>
                    </a:moveTo>
                    <a:cubicBezTo>
                      <a:pt x="480115" y="825103"/>
                      <a:pt x="480214" y="826889"/>
                      <a:pt x="479619" y="828477"/>
                    </a:cubicBezTo>
                    <a:cubicBezTo>
                      <a:pt x="479024" y="830064"/>
                      <a:pt x="478428" y="831454"/>
                      <a:pt x="477833" y="832644"/>
                    </a:cubicBezTo>
                    <a:cubicBezTo>
                      <a:pt x="477238" y="833835"/>
                      <a:pt x="476940" y="835025"/>
                      <a:pt x="476940" y="836216"/>
                    </a:cubicBezTo>
                    <a:cubicBezTo>
                      <a:pt x="476940" y="837407"/>
                      <a:pt x="477734" y="838399"/>
                      <a:pt x="479321" y="839193"/>
                    </a:cubicBezTo>
                    <a:cubicBezTo>
                      <a:pt x="480512" y="838399"/>
                      <a:pt x="481504" y="835720"/>
                      <a:pt x="482298" y="831156"/>
                    </a:cubicBezTo>
                    <a:cubicBezTo>
                      <a:pt x="483092" y="826592"/>
                      <a:pt x="482100" y="823913"/>
                      <a:pt x="479321" y="823119"/>
                    </a:cubicBezTo>
                    <a:close/>
                    <a:moveTo>
                      <a:pt x="1313652" y="818357"/>
                    </a:moveTo>
                    <a:cubicBezTo>
                      <a:pt x="1312660" y="818357"/>
                      <a:pt x="1311767" y="818853"/>
                      <a:pt x="1310973" y="819845"/>
                    </a:cubicBezTo>
                    <a:cubicBezTo>
                      <a:pt x="1310179" y="820837"/>
                      <a:pt x="1309584" y="822028"/>
                      <a:pt x="1309187" y="823417"/>
                    </a:cubicBezTo>
                    <a:cubicBezTo>
                      <a:pt x="1308790" y="824806"/>
                      <a:pt x="1309187" y="826096"/>
                      <a:pt x="1310378" y="827286"/>
                    </a:cubicBezTo>
                    <a:cubicBezTo>
                      <a:pt x="1311965" y="826493"/>
                      <a:pt x="1313453" y="825600"/>
                      <a:pt x="1314842" y="824607"/>
                    </a:cubicBezTo>
                    <a:cubicBezTo>
                      <a:pt x="1316231" y="823615"/>
                      <a:pt x="1316529" y="822127"/>
                      <a:pt x="1315735" y="820143"/>
                    </a:cubicBezTo>
                    <a:cubicBezTo>
                      <a:pt x="1315339" y="818952"/>
                      <a:pt x="1314644" y="818357"/>
                      <a:pt x="1313652" y="818357"/>
                    </a:cubicBezTo>
                    <a:close/>
                    <a:moveTo>
                      <a:pt x="1363360" y="806450"/>
                    </a:moveTo>
                    <a:cubicBezTo>
                      <a:pt x="1362964" y="807244"/>
                      <a:pt x="1362864" y="808236"/>
                      <a:pt x="1363063" y="809427"/>
                    </a:cubicBezTo>
                    <a:cubicBezTo>
                      <a:pt x="1363261" y="810618"/>
                      <a:pt x="1363956" y="811213"/>
                      <a:pt x="1365146" y="811213"/>
                    </a:cubicBezTo>
                    <a:lnTo>
                      <a:pt x="1366337" y="810022"/>
                    </a:lnTo>
                    <a:cubicBezTo>
                      <a:pt x="1366337" y="807641"/>
                      <a:pt x="1365345" y="806450"/>
                      <a:pt x="1363360" y="806450"/>
                    </a:cubicBezTo>
                    <a:close/>
                    <a:moveTo>
                      <a:pt x="952744" y="798637"/>
                    </a:moveTo>
                    <a:cubicBezTo>
                      <a:pt x="952049" y="798587"/>
                      <a:pt x="951404" y="798910"/>
                      <a:pt x="950809" y="799604"/>
                    </a:cubicBezTo>
                    <a:cubicBezTo>
                      <a:pt x="949618" y="800993"/>
                      <a:pt x="949420" y="802680"/>
                      <a:pt x="950213" y="804664"/>
                    </a:cubicBezTo>
                    <a:cubicBezTo>
                      <a:pt x="951404" y="805061"/>
                      <a:pt x="952595" y="804863"/>
                      <a:pt x="953785" y="804069"/>
                    </a:cubicBezTo>
                    <a:cubicBezTo>
                      <a:pt x="954976" y="803275"/>
                      <a:pt x="955373" y="801886"/>
                      <a:pt x="954976" y="799902"/>
                    </a:cubicBezTo>
                    <a:cubicBezTo>
                      <a:pt x="954182" y="799108"/>
                      <a:pt x="953438" y="798686"/>
                      <a:pt x="952744" y="798637"/>
                    </a:cubicBezTo>
                    <a:close/>
                    <a:moveTo>
                      <a:pt x="915090" y="796925"/>
                    </a:moveTo>
                    <a:cubicBezTo>
                      <a:pt x="912709" y="797719"/>
                      <a:pt x="911022" y="799803"/>
                      <a:pt x="910030" y="803176"/>
                    </a:cubicBezTo>
                    <a:cubicBezTo>
                      <a:pt x="909038" y="806550"/>
                      <a:pt x="908740" y="810022"/>
                      <a:pt x="909137" y="813594"/>
                    </a:cubicBezTo>
                    <a:cubicBezTo>
                      <a:pt x="909534" y="817166"/>
                      <a:pt x="910526" y="820242"/>
                      <a:pt x="912113" y="822821"/>
                    </a:cubicBezTo>
                    <a:cubicBezTo>
                      <a:pt x="913701" y="825401"/>
                      <a:pt x="915884" y="826493"/>
                      <a:pt x="918662" y="826096"/>
                    </a:cubicBezTo>
                    <a:cubicBezTo>
                      <a:pt x="920249" y="825699"/>
                      <a:pt x="921837" y="824310"/>
                      <a:pt x="923424" y="821928"/>
                    </a:cubicBezTo>
                    <a:cubicBezTo>
                      <a:pt x="925012" y="820341"/>
                      <a:pt x="926401" y="818555"/>
                      <a:pt x="927592" y="816571"/>
                    </a:cubicBezTo>
                    <a:cubicBezTo>
                      <a:pt x="928782" y="814586"/>
                      <a:pt x="928981" y="812007"/>
                      <a:pt x="928187" y="808832"/>
                    </a:cubicBezTo>
                    <a:cubicBezTo>
                      <a:pt x="927393" y="807244"/>
                      <a:pt x="926302" y="806053"/>
                      <a:pt x="924913" y="805260"/>
                    </a:cubicBezTo>
                    <a:cubicBezTo>
                      <a:pt x="923524" y="804466"/>
                      <a:pt x="922432" y="803474"/>
                      <a:pt x="921638" y="802283"/>
                    </a:cubicBezTo>
                    <a:cubicBezTo>
                      <a:pt x="920051" y="800299"/>
                      <a:pt x="919059" y="798711"/>
                      <a:pt x="918662" y="797521"/>
                    </a:cubicBezTo>
                    <a:cubicBezTo>
                      <a:pt x="918265" y="796330"/>
                      <a:pt x="917074" y="796132"/>
                      <a:pt x="915090" y="796925"/>
                    </a:cubicBezTo>
                    <a:close/>
                    <a:moveTo>
                      <a:pt x="137017" y="790972"/>
                    </a:moveTo>
                    <a:lnTo>
                      <a:pt x="137017" y="795735"/>
                    </a:lnTo>
                    <a:lnTo>
                      <a:pt x="141779" y="795735"/>
                    </a:lnTo>
                    <a:lnTo>
                      <a:pt x="141779" y="790972"/>
                    </a:lnTo>
                    <a:close/>
                    <a:moveTo>
                      <a:pt x="935331" y="784424"/>
                    </a:moveTo>
                    <a:cubicBezTo>
                      <a:pt x="934140" y="785218"/>
                      <a:pt x="933644" y="786309"/>
                      <a:pt x="933842" y="787698"/>
                    </a:cubicBezTo>
                    <a:cubicBezTo>
                      <a:pt x="934041" y="789087"/>
                      <a:pt x="934636" y="790278"/>
                      <a:pt x="935628" y="791270"/>
                    </a:cubicBezTo>
                    <a:cubicBezTo>
                      <a:pt x="936620" y="792262"/>
                      <a:pt x="937712" y="792758"/>
                      <a:pt x="938903" y="792758"/>
                    </a:cubicBezTo>
                    <a:cubicBezTo>
                      <a:pt x="940093" y="792758"/>
                      <a:pt x="940887" y="791964"/>
                      <a:pt x="941284" y="790377"/>
                    </a:cubicBezTo>
                    <a:cubicBezTo>
                      <a:pt x="942078" y="788393"/>
                      <a:pt x="941681" y="786706"/>
                      <a:pt x="940093" y="785317"/>
                    </a:cubicBezTo>
                    <a:cubicBezTo>
                      <a:pt x="938506" y="783928"/>
                      <a:pt x="936918" y="783630"/>
                      <a:pt x="935331" y="784424"/>
                    </a:cubicBezTo>
                    <a:close/>
                    <a:moveTo>
                      <a:pt x="1453253" y="782043"/>
                    </a:moveTo>
                    <a:cubicBezTo>
                      <a:pt x="1451665" y="782439"/>
                      <a:pt x="1449978" y="784920"/>
                      <a:pt x="1448192" y="789484"/>
                    </a:cubicBezTo>
                    <a:cubicBezTo>
                      <a:pt x="1446407" y="794048"/>
                      <a:pt x="1445514" y="796925"/>
                      <a:pt x="1445514" y="798116"/>
                    </a:cubicBezTo>
                    <a:cubicBezTo>
                      <a:pt x="1446307" y="802482"/>
                      <a:pt x="1448490" y="804268"/>
                      <a:pt x="1452062" y="803474"/>
                    </a:cubicBezTo>
                    <a:cubicBezTo>
                      <a:pt x="1455634" y="802680"/>
                      <a:pt x="1458214" y="801093"/>
                      <a:pt x="1459801" y="798711"/>
                    </a:cubicBezTo>
                    <a:cubicBezTo>
                      <a:pt x="1460198" y="793949"/>
                      <a:pt x="1459900" y="789881"/>
                      <a:pt x="1458908" y="786507"/>
                    </a:cubicBezTo>
                    <a:cubicBezTo>
                      <a:pt x="1457916" y="783134"/>
                      <a:pt x="1456031" y="781646"/>
                      <a:pt x="1453253" y="782043"/>
                    </a:cubicBezTo>
                    <a:close/>
                    <a:moveTo>
                      <a:pt x="42362" y="776685"/>
                    </a:moveTo>
                    <a:cubicBezTo>
                      <a:pt x="41965" y="778272"/>
                      <a:pt x="41370" y="779661"/>
                      <a:pt x="40576" y="780852"/>
                    </a:cubicBezTo>
                    <a:cubicBezTo>
                      <a:pt x="39782" y="782043"/>
                      <a:pt x="40378" y="783035"/>
                      <a:pt x="42362" y="783829"/>
                    </a:cubicBezTo>
                    <a:cubicBezTo>
                      <a:pt x="42362" y="782241"/>
                      <a:pt x="42858" y="780852"/>
                      <a:pt x="43850" y="779661"/>
                    </a:cubicBezTo>
                    <a:cubicBezTo>
                      <a:pt x="44842" y="778471"/>
                      <a:pt x="44346" y="777478"/>
                      <a:pt x="42362" y="776685"/>
                    </a:cubicBezTo>
                    <a:close/>
                    <a:moveTo>
                      <a:pt x="924020" y="770732"/>
                    </a:moveTo>
                    <a:cubicBezTo>
                      <a:pt x="921638" y="770335"/>
                      <a:pt x="920051" y="771525"/>
                      <a:pt x="919257" y="774304"/>
                    </a:cubicBezTo>
                    <a:cubicBezTo>
                      <a:pt x="918463" y="777082"/>
                      <a:pt x="918860" y="778868"/>
                      <a:pt x="920448" y="779661"/>
                    </a:cubicBezTo>
                    <a:cubicBezTo>
                      <a:pt x="921638" y="778868"/>
                      <a:pt x="922829" y="777677"/>
                      <a:pt x="924020" y="776089"/>
                    </a:cubicBezTo>
                    <a:cubicBezTo>
                      <a:pt x="925210" y="774502"/>
                      <a:pt x="925210" y="772716"/>
                      <a:pt x="924020" y="770732"/>
                    </a:cubicBezTo>
                    <a:close/>
                    <a:moveTo>
                      <a:pt x="862703" y="770732"/>
                    </a:moveTo>
                    <a:cubicBezTo>
                      <a:pt x="861909" y="771525"/>
                      <a:pt x="861512" y="772815"/>
                      <a:pt x="861512" y="774601"/>
                    </a:cubicBezTo>
                    <a:cubicBezTo>
                      <a:pt x="861512" y="776387"/>
                      <a:pt x="862107" y="777280"/>
                      <a:pt x="863298" y="777280"/>
                    </a:cubicBezTo>
                    <a:cubicBezTo>
                      <a:pt x="865282" y="776883"/>
                      <a:pt x="866076" y="775792"/>
                      <a:pt x="865679" y="774006"/>
                    </a:cubicBezTo>
                    <a:cubicBezTo>
                      <a:pt x="865282" y="772220"/>
                      <a:pt x="864290" y="771129"/>
                      <a:pt x="862703" y="770732"/>
                    </a:cubicBezTo>
                    <a:close/>
                    <a:moveTo>
                      <a:pt x="969859" y="760016"/>
                    </a:moveTo>
                    <a:cubicBezTo>
                      <a:pt x="969065" y="760810"/>
                      <a:pt x="968867" y="761901"/>
                      <a:pt x="969263" y="763290"/>
                    </a:cubicBezTo>
                    <a:cubicBezTo>
                      <a:pt x="969660" y="764679"/>
                      <a:pt x="970454" y="764977"/>
                      <a:pt x="971645" y="764183"/>
                    </a:cubicBezTo>
                    <a:cubicBezTo>
                      <a:pt x="972439" y="763389"/>
                      <a:pt x="972538" y="762596"/>
                      <a:pt x="971942" y="761802"/>
                    </a:cubicBezTo>
                    <a:cubicBezTo>
                      <a:pt x="971347" y="761008"/>
                      <a:pt x="970653" y="760413"/>
                      <a:pt x="969859" y="760016"/>
                    </a:cubicBezTo>
                    <a:close/>
                    <a:moveTo>
                      <a:pt x="229290" y="744538"/>
                    </a:moveTo>
                    <a:cubicBezTo>
                      <a:pt x="230481" y="751285"/>
                      <a:pt x="234449" y="755055"/>
                      <a:pt x="241196" y="755849"/>
                    </a:cubicBezTo>
                    <a:cubicBezTo>
                      <a:pt x="241196" y="751880"/>
                      <a:pt x="239807" y="749400"/>
                      <a:pt x="237029" y="748407"/>
                    </a:cubicBezTo>
                    <a:cubicBezTo>
                      <a:pt x="234251" y="747415"/>
                      <a:pt x="231671" y="746125"/>
                      <a:pt x="229290" y="744538"/>
                    </a:cubicBezTo>
                    <a:close/>
                    <a:moveTo>
                      <a:pt x="857940" y="742975"/>
                    </a:moveTo>
                    <a:cubicBezTo>
                      <a:pt x="856948" y="743124"/>
                      <a:pt x="856154" y="743943"/>
                      <a:pt x="855559" y="745431"/>
                    </a:cubicBezTo>
                    <a:cubicBezTo>
                      <a:pt x="854368" y="748407"/>
                      <a:pt x="854567" y="750888"/>
                      <a:pt x="856154" y="752872"/>
                    </a:cubicBezTo>
                    <a:cubicBezTo>
                      <a:pt x="857345" y="753666"/>
                      <a:pt x="858932" y="753666"/>
                      <a:pt x="860917" y="752872"/>
                    </a:cubicBezTo>
                    <a:cubicBezTo>
                      <a:pt x="861710" y="752078"/>
                      <a:pt x="862107" y="750789"/>
                      <a:pt x="862107" y="749003"/>
                    </a:cubicBezTo>
                    <a:cubicBezTo>
                      <a:pt x="862107" y="747217"/>
                      <a:pt x="861909" y="745728"/>
                      <a:pt x="861512" y="744538"/>
                    </a:cubicBezTo>
                    <a:cubicBezTo>
                      <a:pt x="860123" y="743347"/>
                      <a:pt x="858932" y="742826"/>
                      <a:pt x="857940" y="742975"/>
                    </a:cubicBezTo>
                    <a:close/>
                    <a:moveTo>
                      <a:pt x="856154" y="735013"/>
                    </a:moveTo>
                    <a:cubicBezTo>
                      <a:pt x="854567" y="734616"/>
                      <a:pt x="853574" y="734914"/>
                      <a:pt x="853178" y="735906"/>
                    </a:cubicBezTo>
                    <a:cubicBezTo>
                      <a:pt x="852781" y="736898"/>
                      <a:pt x="852979" y="737791"/>
                      <a:pt x="853773" y="738585"/>
                    </a:cubicBezTo>
                    <a:lnTo>
                      <a:pt x="856154" y="738585"/>
                    </a:lnTo>
                    <a:cubicBezTo>
                      <a:pt x="856551" y="737394"/>
                      <a:pt x="856551" y="736203"/>
                      <a:pt x="856154" y="735013"/>
                    </a:cubicBezTo>
                    <a:close/>
                    <a:moveTo>
                      <a:pt x="1615178" y="733525"/>
                    </a:moveTo>
                    <a:cubicBezTo>
                      <a:pt x="1612796" y="732929"/>
                      <a:pt x="1611010" y="733624"/>
                      <a:pt x="1609820" y="735608"/>
                    </a:cubicBezTo>
                    <a:cubicBezTo>
                      <a:pt x="1609820" y="739577"/>
                      <a:pt x="1611407" y="741264"/>
                      <a:pt x="1614582" y="740668"/>
                    </a:cubicBezTo>
                    <a:cubicBezTo>
                      <a:pt x="1617757" y="740073"/>
                      <a:pt x="1619742" y="738585"/>
                      <a:pt x="1620535" y="736203"/>
                    </a:cubicBezTo>
                    <a:cubicBezTo>
                      <a:pt x="1619345" y="735013"/>
                      <a:pt x="1617559" y="734120"/>
                      <a:pt x="1615178" y="733525"/>
                    </a:cubicBezTo>
                    <a:close/>
                    <a:moveTo>
                      <a:pt x="155471" y="716558"/>
                    </a:moveTo>
                    <a:cubicBezTo>
                      <a:pt x="157059" y="718543"/>
                      <a:pt x="157555" y="720328"/>
                      <a:pt x="156960" y="721916"/>
                    </a:cubicBezTo>
                    <a:cubicBezTo>
                      <a:pt x="156364" y="723503"/>
                      <a:pt x="155769" y="724992"/>
                      <a:pt x="155174" y="726381"/>
                    </a:cubicBezTo>
                    <a:cubicBezTo>
                      <a:pt x="154578" y="727770"/>
                      <a:pt x="154281" y="729060"/>
                      <a:pt x="154281" y="730250"/>
                    </a:cubicBezTo>
                    <a:cubicBezTo>
                      <a:pt x="154281" y="731441"/>
                      <a:pt x="155471" y="732433"/>
                      <a:pt x="157853" y="733227"/>
                    </a:cubicBezTo>
                    <a:cubicBezTo>
                      <a:pt x="157059" y="729655"/>
                      <a:pt x="157853" y="727671"/>
                      <a:pt x="160234" y="727274"/>
                    </a:cubicBezTo>
                    <a:cubicBezTo>
                      <a:pt x="162615" y="726877"/>
                      <a:pt x="163409" y="724893"/>
                      <a:pt x="162615" y="721321"/>
                    </a:cubicBezTo>
                    <a:cubicBezTo>
                      <a:pt x="160631" y="720924"/>
                      <a:pt x="159341" y="720229"/>
                      <a:pt x="158746" y="719237"/>
                    </a:cubicBezTo>
                    <a:cubicBezTo>
                      <a:pt x="158150" y="718245"/>
                      <a:pt x="157059" y="717352"/>
                      <a:pt x="155471" y="716558"/>
                    </a:cubicBezTo>
                    <a:close/>
                    <a:moveTo>
                      <a:pt x="828174" y="696913"/>
                    </a:moveTo>
                    <a:cubicBezTo>
                      <a:pt x="827778" y="697707"/>
                      <a:pt x="827579" y="698699"/>
                      <a:pt x="827579" y="699889"/>
                    </a:cubicBezTo>
                    <a:cubicBezTo>
                      <a:pt x="827579" y="701080"/>
                      <a:pt x="828174" y="701675"/>
                      <a:pt x="829365" y="701675"/>
                    </a:cubicBezTo>
                    <a:cubicBezTo>
                      <a:pt x="830159" y="700882"/>
                      <a:pt x="830457" y="700187"/>
                      <a:pt x="830258" y="699592"/>
                    </a:cubicBezTo>
                    <a:cubicBezTo>
                      <a:pt x="830060" y="698996"/>
                      <a:pt x="829960" y="698103"/>
                      <a:pt x="829960" y="696913"/>
                    </a:cubicBezTo>
                    <a:close/>
                    <a:moveTo>
                      <a:pt x="1387173" y="678458"/>
                    </a:moveTo>
                    <a:cubicBezTo>
                      <a:pt x="1385189" y="678458"/>
                      <a:pt x="1384296" y="679649"/>
                      <a:pt x="1384494" y="682030"/>
                    </a:cubicBezTo>
                    <a:cubicBezTo>
                      <a:pt x="1384692" y="684411"/>
                      <a:pt x="1385585" y="685999"/>
                      <a:pt x="1387173" y="686793"/>
                    </a:cubicBezTo>
                    <a:cubicBezTo>
                      <a:pt x="1387967" y="685999"/>
                      <a:pt x="1388463" y="684709"/>
                      <a:pt x="1388661" y="682923"/>
                    </a:cubicBezTo>
                    <a:cubicBezTo>
                      <a:pt x="1388860" y="681137"/>
                      <a:pt x="1388364" y="679649"/>
                      <a:pt x="1387173" y="678458"/>
                    </a:cubicBezTo>
                    <a:close/>
                    <a:moveTo>
                      <a:pt x="992481" y="641549"/>
                    </a:moveTo>
                    <a:cubicBezTo>
                      <a:pt x="990496" y="641152"/>
                      <a:pt x="989504" y="642343"/>
                      <a:pt x="989504" y="645121"/>
                    </a:cubicBezTo>
                    <a:cubicBezTo>
                      <a:pt x="989504" y="647899"/>
                      <a:pt x="990496" y="649089"/>
                      <a:pt x="992481" y="648693"/>
                    </a:cubicBezTo>
                    <a:cubicBezTo>
                      <a:pt x="994068" y="646311"/>
                      <a:pt x="994068" y="643930"/>
                      <a:pt x="992481" y="641549"/>
                    </a:cubicBezTo>
                    <a:close/>
                    <a:moveTo>
                      <a:pt x="14680" y="621011"/>
                    </a:moveTo>
                    <a:cubicBezTo>
                      <a:pt x="14878" y="620415"/>
                      <a:pt x="13985" y="620713"/>
                      <a:pt x="12001" y="621903"/>
                    </a:cubicBezTo>
                    <a:cubicBezTo>
                      <a:pt x="10810" y="623888"/>
                      <a:pt x="10513" y="624781"/>
                      <a:pt x="11108" y="624582"/>
                    </a:cubicBezTo>
                    <a:cubicBezTo>
                      <a:pt x="11703" y="624384"/>
                      <a:pt x="12398" y="623888"/>
                      <a:pt x="13192" y="623094"/>
                    </a:cubicBezTo>
                    <a:cubicBezTo>
                      <a:pt x="13985" y="622300"/>
                      <a:pt x="14482" y="621606"/>
                      <a:pt x="14680" y="621011"/>
                    </a:cubicBezTo>
                    <a:close/>
                    <a:moveTo>
                      <a:pt x="776978" y="594519"/>
                    </a:moveTo>
                    <a:lnTo>
                      <a:pt x="776978" y="596900"/>
                    </a:lnTo>
                    <a:cubicBezTo>
                      <a:pt x="778168" y="596900"/>
                      <a:pt x="778664" y="596603"/>
                      <a:pt x="778466" y="596007"/>
                    </a:cubicBezTo>
                    <a:cubicBezTo>
                      <a:pt x="778267" y="595412"/>
                      <a:pt x="777771" y="594916"/>
                      <a:pt x="776978" y="594519"/>
                    </a:cubicBezTo>
                    <a:close/>
                    <a:moveTo>
                      <a:pt x="799600" y="578446"/>
                    </a:moveTo>
                    <a:cubicBezTo>
                      <a:pt x="799203" y="578843"/>
                      <a:pt x="799103" y="579339"/>
                      <a:pt x="799302" y="579934"/>
                    </a:cubicBezTo>
                    <a:cubicBezTo>
                      <a:pt x="799500" y="580529"/>
                      <a:pt x="799996" y="580827"/>
                      <a:pt x="800790" y="580827"/>
                    </a:cubicBezTo>
                    <a:cubicBezTo>
                      <a:pt x="800790" y="580033"/>
                      <a:pt x="800393" y="579239"/>
                      <a:pt x="799600" y="578446"/>
                    </a:cubicBezTo>
                    <a:close/>
                    <a:moveTo>
                      <a:pt x="800195" y="559396"/>
                    </a:moveTo>
                    <a:cubicBezTo>
                      <a:pt x="799798" y="562571"/>
                      <a:pt x="799203" y="566043"/>
                      <a:pt x="798409" y="569814"/>
                    </a:cubicBezTo>
                    <a:cubicBezTo>
                      <a:pt x="797615" y="573584"/>
                      <a:pt x="798210" y="576461"/>
                      <a:pt x="800195" y="578446"/>
                    </a:cubicBezTo>
                    <a:cubicBezTo>
                      <a:pt x="800592" y="576858"/>
                      <a:pt x="801385" y="575072"/>
                      <a:pt x="802576" y="573088"/>
                    </a:cubicBezTo>
                    <a:cubicBezTo>
                      <a:pt x="803767" y="571103"/>
                      <a:pt x="804660" y="569218"/>
                      <a:pt x="805255" y="567432"/>
                    </a:cubicBezTo>
                    <a:cubicBezTo>
                      <a:pt x="805850" y="565646"/>
                      <a:pt x="805850" y="564059"/>
                      <a:pt x="805255" y="562670"/>
                    </a:cubicBezTo>
                    <a:cubicBezTo>
                      <a:pt x="804660" y="561281"/>
                      <a:pt x="802973" y="560189"/>
                      <a:pt x="800195" y="559396"/>
                    </a:cubicBezTo>
                    <a:close/>
                    <a:moveTo>
                      <a:pt x="426339" y="483196"/>
                    </a:moveTo>
                    <a:cubicBezTo>
                      <a:pt x="425942" y="484783"/>
                      <a:pt x="425247" y="486371"/>
                      <a:pt x="424255" y="487958"/>
                    </a:cubicBezTo>
                    <a:cubicBezTo>
                      <a:pt x="423263" y="489546"/>
                      <a:pt x="422568" y="491034"/>
                      <a:pt x="422171" y="492423"/>
                    </a:cubicBezTo>
                    <a:cubicBezTo>
                      <a:pt x="421774" y="493812"/>
                      <a:pt x="421973" y="494903"/>
                      <a:pt x="422767" y="495697"/>
                    </a:cubicBezTo>
                    <a:cubicBezTo>
                      <a:pt x="423560" y="496491"/>
                      <a:pt x="425545" y="496888"/>
                      <a:pt x="428720" y="496888"/>
                    </a:cubicBezTo>
                    <a:cubicBezTo>
                      <a:pt x="427926" y="494903"/>
                      <a:pt x="427926" y="492125"/>
                      <a:pt x="428720" y="488553"/>
                    </a:cubicBezTo>
                    <a:cubicBezTo>
                      <a:pt x="429514" y="484982"/>
                      <a:pt x="428720" y="483196"/>
                      <a:pt x="426339" y="483196"/>
                    </a:cubicBezTo>
                    <a:close/>
                    <a:moveTo>
                      <a:pt x="1318712" y="474861"/>
                    </a:moveTo>
                    <a:cubicBezTo>
                      <a:pt x="1317918" y="475258"/>
                      <a:pt x="1317521" y="476350"/>
                      <a:pt x="1317521" y="478135"/>
                    </a:cubicBezTo>
                    <a:cubicBezTo>
                      <a:pt x="1317521" y="479921"/>
                      <a:pt x="1318514" y="480418"/>
                      <a:pt x="1320498" y="479624"/>
                    </a:cubicBezTo>
                    <a:cubicBezTo>
                      <a:pt x="1320895" y="478830"/>
                      <a:pt x="1320994" y="477838"/>
                      <a:pt x="1320796" y="476647"/>
                    </a:cubicBezTo>
                    <a:cubicBezTo>
                      <a:pt x="1320597" y="475457"/>
                      <a:pt x="1319903" y="474861"/>
                      <a:pt x="1318712" y="474861"/>
                    </a:cubicBezTo>
                    <a:close/>
                    <a:moveTo>
                      <a:pt x="1803073" y="470843"/>
                    </a:moveTo>
                    <a:cubicBezTo>
                      <a:pt x="1802130" y="470942"/>
                      <a:pt x="1801312" y="471488"/>
                      <a:pt x="1800617" y="472480"/>
                    </a:cubicBezTo>
                    <a:cubicBezTo>
                      <a:pt x="1799228" y="474464"/>
                      <a:pt x="1798931" y="476647"/>
                      <a:pt x="1799724" y="479028"/>
                    </a:cubicBezTo>
                    <a:cubicBezTo>
                      <a:pt x="1802106" y="481410"/>
                      <a:pt x="1804487" y="481410"/>
                      <a:pt x="1806868" y="479028"/>
                    </a:cubicBezTo>
                    <a:cubicBezTo>
                      <a:pt x="1808059" y="475853"/>
                      <a:pt x="1807860" y="473472"/>
                      <a:pt x="1806273" y="471885"/>
                    </a:cubicBezTo>
                    <a:cubicBezTo>
                      <a:pt x="1805082" y="471091"/>
                      <a:pt x="1804016" y="470744"/>
                      <a:pt x="1803073" y="470843"/>
                    </a:cubicBezTo>
                    <a:close/>
                    <a:moveTo>
                      <a:pt x="1324070" y="459383"/>
                    </a:moveTo>
                    <a:cubicBezTo>
                      <a:pt x="1320101" y="459383"/>
                      <a:pt x="1318315" y="461268"/>
                      <a:pt x="1318712" y="465039"/>
                    </a:cubicBezTo>
                    <a:cubicBezTo>
                      <a:pt x="1319109" y="468809"/>
                      <a:pt x="1320498" y="470694"/>
                      <a:pt x="1322879" y="470694"/>
                    </a:cubicBezTo>
                    <a:cubicBezTo>
                      <a:pt x="1325260" y="470694"/>
                      <a:pt x="1326550" y="469107"/>
                      <a:pt x="1326749" y="465932"/>
                    </a:cubicBezTo>
                    <a:cubicBezTo>
                      <a:pt x="1326947" y="462757"/>
                      <a:pt x="1326054" y="460574"/>
                      <a:pt x="1324070" y="459383"/>
                    </a:cubicBezTo>
                    <a:close/>
                    <a:moveTo>
                      <a:pt x="756737" y="457597"/>
                    </a:moveTo>
                    <a:cubicBezTo>
                      <a:pt x="756340" y="457994"/>
                      <a:pt x="756142" y="458689"/>
                      <a:pt x="756142" y="459681"/>
                    </a:cubicBezTo>
                    <a:cubicBezTo>
                      <a:pt x="756142" y="460673"/>
                      <a:pt x="756737" y="461169"/>
                      <a:pt x="757928" y="461169"/>
                    </a:cubicBezTo>
                    <a:lnTo>
                      <a:pt x="758523" y="460574"/>
                    </a:lnTo>
                    <a:lnTo>
                      <a:pt x="758523" y="457597"/>
                    </a:lnTo>
                    <a:close/>
                    <a:moveTo>
                      <a:pt x="1328163" y="434082"/>
                    </a:moveTo>
                    <a:cubicBezTo>
                      <a:pt x="1327518" y="434281"/>
                      <a:pt x="1327046" y="434975"/>
                      <a:pt x="1326749" y="436166"/>
                    </a:cubicBezTo>
                    <a:cubicBezTo>
                      <a:pt x="1326153" y="438547"/>
                      <a:pt x="1327046" y="439738"/>
                      <a:pt x="1329428" y="439738"/>
                    </a:cubicBezTo>
                    <a:cubicBezTo>
                      <a:pt x="1330221" y="438944"/>
                      <a:pt x="1330618" y="437357"/>
                      <a:pt x="1330618" y="434975"/>
                    </a:cubicBezTo>
                    <a:cubicBezTo>
                      <a:pt x="1329626" y="434182"/>
                      <a:pt x="1328808" y="433884"/>
                      <a:pt x="1328163" y="434082"/>
                    </a:cubicBezTo>
                    <a:close/>
                    <a:moveTo>
                      <a:pt x="1388364" y="431999"/>
                    </a:moveTo>
                    <a:cubicBezTo>
                      <a:pt x="1387173" y="433189"/>
                      <a:pt x="1386875" y="434975"/>
                      <a:pt x="1387471" y="437357"/>
                    </a:cubicBezTo>
                    <a:cubicBezTo>
                      <a:pt x="1388066" y="439738"/>
                      <a:pt x="1389554" y="440730"/>
                      <a:pt x="1391935" y="440333"/>
                    </a:cubicBezTo>
                    <a:cubicBezTo>
                      <a:pt x="1393920" y="439142"/>
                      <a:pt x="1394317" y="437456"/>
                      <a:pt x="1393126" y="435273"/>
                    </a:cubicBezTo>
                    <a:cubicBezTo>
                      <a:pt x="1391935" y="433090"/>
                      <a:pt x="1390348" y="431999"/>
                      <a:pt x="1388364" y="431999"/>
                    </a:cubicBezTo>
                    <a:close/>
                    <a:moveTo>
                      <a:pt x="437649" y="408782"/>
                    </a:moveTo>
                    <a:cubicBezTo>
                      <a:pt x="436856" y="409575"/>
                      <a:pt x="436062" y="410667"/>
                      <a:pt x="435268" y="412056"/>
                    </a:cubicBezTo>
                    <a:cubicBezTo>
                      <a:pt x="434475" y="413445"/>
                      <a:pt x="433879" y="414933"/>
                      <a:pt x="433482" y="416521"/>
                    </a:cubicBezTo>
                    <a:cubicBezTo>
                      <a:pt x="433085" y="418108"/>
                      <a:pt x="433185" y="419497"/>
                      <a:pt x="433780" y="420688"/>
                    </a:cubicBezTo>
                    <a:cubicBezTo>
                      <a:pt x="434375" y="421878"/>
                      <a:pt x="435665" y="422672"/>
                      <a:pt x="437649" y="423069"/>
                    </a:cubicBezTo>
                    <a:cubicBezTo>
                      <a:pt x="436459" y="419894"/>
                      <a:pt x="436757" y="416818"/>
                      <a:pt x="438542" y="413842"/>
                    </a:cubicBezTo>
                    <a:cubicBezTo>
                      <a:pt x="440328" y="410865"/>
                      <a:pt x="440031" y="409178"/>
                      <a:pt x="437649" y="408782"/>
                    </a:cubicBezTo>
                    <a:close/>
                    <a:moveTo>
                      <a:pt x="1423487" y="404614"/>
                    </a:moveTo>
                    <a:cubicBezTo>
                      <a:pt x="1421899" y="404217"/>
                      <a:pt x="1420510" y="404614"/>
                      <a:pt x="1419320" y="405805"/>
                    </a:cubicBezTo>
                    <a:cubicBezTo>
                      <a:pt x="1419320" y="408980"/>
                      <a:pt x="1420709" y="410766"/>
                      <a:pt x="1423487" y="411163"/>
                    </a:cubicBezTo>
                    <a:cubicBezTo>
                      <a:pt x="1425075" y="409575"/>
                      <a:pt x="1425075" y="407392"/>
                      <a:pt x="1423487" y="404614"/>
                    </a:cubicBezTo>
                    <a:close/>
                    <a:moveTo>
                      <a:pt x="1385982" y="380802"/>
                    </a:moveTo>
                    <a:cubicBezTo>
                      <a:pt x="1384792" y="381596"/>
                      <a:pt x="1383700" y="382588"/>
                      <a:pt x="1382708" y="383778"/>
                    </a:cubicBezTo>
                    <a:cubicBezTo>
                      <a:pt x="1381716" y="384969"/>
                      <a:pt x="1380426" y="385961"/>
                      <a:pt x="1378839" y="386755"/>
                    </a:cubicBezTo>
                    <a:cubicBezTo>
                      <a:pt x="1378045" y="388343"/>
                      <a:pt x="1377549" y="390724"/>
                      <a:pt x="1377350" y="393899"/>
                    </a:cubicBezTo>
                    <a:cubicBezTo>
                      <a:pt x="1377152" y="397074"/>
                      <a:pt x="1377251" y="400150"/>
                      <a:pt x="1377648" y="403126"/>
                    </a:cubicBezTo>
                    <a:cubicBezTo>
                      <a:pt x="1378045" y="406103"/>
                      <a:pt x="1378839" y="408682"/>
                      <a:pt x="1380029" y="410865"/>
                    </a:cubicBezTo>
                    <a:cubicBezTo>
                      <a:pt x="1381220" y="413048"/>
                      <a:pt x="1382807" y="413941"/>
                      <a:pt x="1384792" y="413544"/>
                    </a:cubicBezTo>
                    <a:cubicBezTo>
                      <a:pt x="1385982" y="413544"/>
                      <a:pt x="1386875" y="412850"/>
                      <a:pt x="1387471" y="411460"/>
                    </a:cubicBezTo>
                    <a:cubicBezTo>
                      <a:pt x="1388066" y="410071"/>
                      <a:pt x="1388959" y="408583"/>
                      <a:pt x="1390149" y="406996"/>
                    </a:cubicBezTo>
                    <a:cubicBezTo>
                      <a:pt x="1390943" y="405408"/>
                      <a:pt x="1391935" y="404317"/>
                      <a:pt x="1393126" y="403721"/>
                    </a:cubicBezTo>
                    <a:cubicBezTo>
                      <a:pt x="1394317" y="403126"/>
                      <a:pt x="1395309" y="402432"/>
                      <a:pt x="1396103" y="401638"/>
                    </a:cubicBezTo>
                    <a:cubicBezTo>
                      <a:pt x="1398087" y="397272"/>
                      <a:pt x="1397591" y="393204"/>
                      <a:pt x="1394614" y="389434"/>
                    </a:cubicBezTo>
                    <a:cubicBezTo>
                      <a:pt x="1391638" y="385664"/>
                      <a:pt x="1388760" y="382786"/>
                      <a:pt x="1385982" y="380802"/>
                    </a:cubicBezTo>
                    <a:close/>
                    <a:moveTo>
                      <a:pt x="1499687" y="374253"/>
                    </a:moveTo>
                    <a:cubicBezTo>
                      <a:pt x="1498893" y="376635"/>
                      <a:pt x="1499092" y="378817"/>
                      <a:pt x="1500282" y="380802"/>
                    </a:cubicBezTo>
                    <a:cubicBezTo>
                      <a:pt x="1501473" y="382786"/>
                      <a:pt x="1503060" y="383382"/>
                      <a:pt x="1505045" y="382588"/>
                    </a:cubicBezTo>
                    <a:cubicBezTo>
                      <a:pt x="1505839" y="378222"/>
                      <a:pt x="1504053" y="375444"/>
                      <a:pt x="1499687" y="374253"/>
                    </a:cubicBezTo>
                    <a:close/>
                    <a:moveTo>
                      <a:pt x="1415748" y="354906"/>
                    </a:moveTo>
                    <a:cubicBezTo>
                      <a:pt x="1414954" y="355501"/>
                      <a:pt x="1414458" y="356394"/>
                      <a:pt x="1414260" y="357585"/>
                    </a:cubicBezTo>
                    <a:cubicBezTo>
                      <a:pt x="1414061" y="358775"/>
                      <a:pt x="1414160" y="359966"/>
                      <a:pt x="1414557" y="361157"/>
                    </a:cubicBezTo>
                    <a:cubicBezTo>
                      <a:pt x="1414954" y="362347"/>
                      <a:pt x="1415748" y="362942"/>
                      <a:pt x="1416939" y="362942"/>
                    </a:cubicBezTo>
                    <a:cubicBezTo>
                      <a:pt x="1417732" y="362149"/>
                      <a:pt x="1418427" y="360958"/>
                      <a:pt x="1419022" y="359371"/>
                    </a:cubicBezTo>
                    <a:cubicBezTo>
                      <a:pt x="1419617" y="357783"/>
                      <a:pt x="1419518" y="356394"/>
                      <a:pt x="1418724" y="355203"/>
                    </a:cubicBezTo>
                    <a:cubicBezTo>
                      <a:pt x="1417534" y="354410"/>
                      <a:pt x="1416542" y="354310"/>
                      <a:pt x="1415748" y="354906"/>
                    </a:cubicBezTo>
                    <a:close/>
                    <a:moveTo>
                      <a:pt x="1373481" y="335558"/>
                    </a:moveTo>
                    <a:cubicBezTo>
                      <a:pt x="1371099" y="335161"/>
                      <a:pt x="1369710" y="335955"/>
                      <a:pt x="1369314" y="337939"/>
                    </a:cubicBezTo>
                    <a:cubicBezTo>
                      <a:pt x="1368917" y="339924"/>
                      <a:pt x="1369115" y="341511"/>
                      <a:pt x="1369909" y="342702"/>
                    </a:cubicBezTo>
                    <a:cubicBezTo>
                      <a:pt x="1370703" y="342702"/>
                      <a:pt x="1371298" y="342503"/>
                      <a:pt x="1371695" y="342107"/>
                    </a:cubicBezTo>
                    <a:cubicBezTo>
                      <a:pt x="1372092" y="341710"/>
                      <a:pt x="1372687" y="341313"/>
                      <a:pt x="1373481" y="340916"/>
                    </a:cubicBezTo>
                    <a:cubicBezTo>
                      <a:pt x="1373481" y="340122"/>
                      <a:pt x="1373580" y="339229"/>
                      <a:pt x="1373778" y="338237"/>
                    </a:cubicBezTo>
                    <a:cubicBezTo>
                      <a:pt x="1373977" y="337245"/>
                      <a:pt x="1373878" y="336352"/>
                      <a:pt x="1373481" y="335558"/>
                    </a:cubicBezTo>
                    <a:close/>
                    <a:moveTo>
                      <a:pt x="1314247" y="323057"/>
                    </a:moveTo>
                    <a:cubicBezTo>
                      <a:pt x="1312858" y="323453"/>
                      <a:pt x="1312164" y="324644"/>
                      <a:pt x="1312164" y="326628"/>
                    </a:cubicBezTo>
                    <a:cubicBezTo>
                      <a:pt x="1312164" y="329010"/>
                      <a:pt x="1314346" y="330597"/>
                      <a:pt x="1318712" y="331391"/>
                    </a:cubicBezTo>
                    <a:cubicBezTo>
                      <a:pt x="1320696" y="329803"/>
                      <a:pt x="1321490" y="328315"/>
                      <a:pt x="1321093" y="326926"/>
                    </a:cubicBezTo>
                    <a:cubicBezTo>
                      <a:pt x="1320696" y="325537"/>
                      <a:pt x="1319803" y="324446"/>
                      <a:pt x="1318414" y="323652"/>
                    </a:cubicBezTo>
                    <a:cubicBezTo>
                      <a:pt x="1317025" y="322858"/>
                      <a:pt x="1315636" y="322660"/>
                      <a:pt x="1314247" y="323057"/>
                    </a:cubicBezTo>
                    <a:close/>
                    <a:moveTo>
                      <a:pt x="1306210" y="321271"/>
                    </a:moveTo>
                    <a:cubicBezTo>
                      <a:pt x="1305417" y="323255"/>
                      <a:pt x="1304821" y="326132"/>
                      <a:pt x="1304424" y="329903"/>
                    </a:cubicBezTo>
                    <a:cubicBezTo>
                      <a:pt x="1304028" y="333673"/>
                      <a:pt x="1305020" y="335955"/>
                      <a:pt x="1307401" y="336749"/>
                    </a:cubicBezTo>
                    <a:cubicBezTo>
                      <a:pt x="1308195" y="334764"/>
                      <a:pt x="1308889" y="331986"/>
                      <a:pt x="1309485" y="328414"/>
                    </a:cubicBezTo>
                    <a:cubicBezTo>
                      <a:pt x="1310080" y="324842"/>
                      <a:pt x="1308989" y="322461"/>
                      <a:pt x="1306210" y="321271"/>
                    </a:cubicBezTo>
                    <a:close/>
                    <a:moveTo>
                      <a:pt x="1379806" y="320452"/>
                    </a:moveTo>
                    <a:cubicBezTo>
                      <a:pt x="1378863" y="320700"/>
                      <a:pt x="1378045" y="321668"/>
                      <a:pt x="1377350" y="323354"/>
                    </a:cubicBezTo>
                    <a:cubicBezTo>
                      <a:pt x="1375961" y="326728"/>
                      <a:pt x="1376457" y="329010"/>
                      <a:pt x="1378839" y="330200"/>
                    </a:cubicBezTo>
                    <a:cubicBezTo>
                      <a:pt x="1381220" y="330597"/>
                      <a:pt x="1382510" y="329803"/>
                      <a:pt x="1382708" y="327819"/>
                    </a:cubicBezTo>
                    <a:cubicBezTo>
                      <a:pt x="1382906" y="325835"/>
                      <a:pt x="1383006" y="323850"/>
                      <a:pt x="1383006" y="321866"/>
                    </a:cubicBezTo>
                    <a:cubicBezTo>
                      <a:pt x="1381815" y="320675"/>
                      <a:pt x="1380748" y="320204"/>
                      <a:pt x="1379806" y="320452"/>
                    </a:cubicBezTo>
                    <a:close/>
                    <a:moveTo>
                      <a:pt x="923127" y="309960"/>
                    </a:moveTo>
                    <a:cubicBezTo>
                      <a:pt x="921738" y="310356"/>
                      <a:pt x="921043" y="311547"/>
                      <a:pt x="921043" y="313532"/>
                    </a:cubicBezTo>
                    <a:cubicBezTo>
                      <a:pt x="921440" y="316310"/>
                      <a:pt x="923821" y="317699"/>
                      <a:pt x="928187" y="317699"/>
                    </a:cubicBezTo>
                    <a:cubicBezTo>
                      <a:pt x="929774" y="316111"/>
                      <a:pt x="930271" y="314623"/>
                      <a:pt x="929675" y="313234"/>
                    </a:cubicBezTo>
                    <a:cubicBezTo>
                      <a:pt x="929080" y="311845"/>
                      <a:pt x="928187" y="310853"/>
                      <a:pt x="926996" y="310257"/>
                    </a:cubicBezTo>
                    <a:cubicBezTo>
                      <a:pt x="925806" y="309662"/>
                      <a:pt x="924516" y="309563"/>
                      <a:pt x="923127" y="309960"/>
                    </a:cubicBezTo>
                    <a:close/>
                    <a:moveTo>
                      <a:pt x="915685" y="309364"/>
                    </a:moveTo>
                    <a:cubicBezTo>
                      <a:pt x="914892" y="311349"/>
                      <a:pt x="914296" y="313829"/>
                      <a:pt x="913899" y="316806"/>
                    </a:cubicBezTo>
                    <a:cubicBezTo>
                      <a:pt x="913503" y="319782"/>
                      <a:pt x="914296" y="321866"/>
                      <a:pt x="916281" y="323057"/>
                    </a:cubicBezTo>
                    <a:cubicBezTo>
                      <a:pt x="917868" y="321469"/>
                      <a:pt x="918860" y="318889"/>
                      <a:pt x="919257" y="315317"/>
                    </a:cubicBezTo>
                    <a:cubicBezTo>
                      <a:pt x="919654" y="311746"/>
                      <a:pt x="918463" y="309761"/>
                      <a:pt x="915685" y="309364"/>
                    </a:cubicBezTo>
                    <a:close/>
                    <a:moveTo>
                      <a:pt x="1431524" y="304007"/>
                    </a:moveTo>
                    <a:cubicBezTo>
                      <a:pt x="1430531" y="303610"/>
                      <a:pt x="1429440" y="304007"/>
                      <a:pt x="1428249" y="305197"/>
                    </a:cubicBezTo>
                    <a:cubicBezTo>
                      <a:pt x="1427853" y="306388"/>
                      <a:pt x="1427753" y="308075"/>
                      <a:pt x="1427952" y="310257"/>
                    </a:cubicBezTo>
                    <a:cubicBezTo>
                      <a:pt x="1428150" y="312440"/>
                      <a:pt x="1429242" y="313333"/>
                      <a:pt x="1431226" y="312936"/>
                    </a:cubicBezTo>
                    <a:cubicBezTo>
                      <a:pt x="1432417" y="312539"/>
                      <a:pt x="1433111" y="311646"/>
                      <a:pt x="1433310" y="310257"/>
                    </a:cubicBezTo>
                    <a:cubicBezTo>
                      <a:pt x="1433508" y="308868"/>
                      <a:pt x="1433508" y="307578"/>
                      <a:pt x="1433310" y="306388"/>
                    </a:cubicBezTo>
                    <a:cubicBezTo>
                      <a:pt x="1433111" y="305197"/>
                      <a:pt x="1432516" y="304403"/>
                      <a:pt x="1431524" y="304007"/>
                    </a:cubicBezTo>
                    <a:close/>
                    <a:moveTo>
                      <a:pt x="1518142" y="297458"/>
                    </a:moveTo>
                    <a:cubicBezTo>
                      <a:pt x="1518142" y="297855"/>
                      <a:pt x="1517943" y="298053"/>
                      <a:pt x="1517546" y="298053"/>
                    </a:cubicBezTo>
                    <a:cubicBezTo>
                      <a:pt x="1517149" y="298053"/>
                      <a:pt x="1516951" y="298450"/>
                      <a:pt x="1516951" y="299244"/>
                    </a:cubicBezTo>
                    <a:cubicBezTo>
                      <a:pt x="1516157" y="298847"/>
                      <a:pt x="1515959" y="298946"/>
                      <a:pt x="1516356" y="299542"/>
                    </a:cubicBezTo>
                    <a:cubicBezTo>
                      <a:pt x="1516753" y="300137"/>
                      <a:pt x="1516753" y="300831"/>
                      <a:pt x="1516356" y="301625"/>
                    </a:cubicBezTo>
                    <a:cubicBezTo>
                      <a:pt x="1515562" y="303610"/>
                      <a:pt x="1514272" y="305396"/>
                      <a:pt x="1512486" y="306983"/>
                    </a:cubicBezTo>
                    <a:cubicBezTo>
                      <a:pt x="1510700" y="308571"/>
                      <a:pt x="1509410" y="310356"/>
                      <a:pt x="1508617" y="312341"/>
                    </a:cubicBezTo>
                    <a:cubicBezTo>
                      <a:pt x="1509014" y="313135"/>
                      <a:pt x="1509807" y="313432"/>
                      <a:pt x="1510998" y="313234"/>
                    </a:cubicBezTo>
                    <a:cubicBezTo>
                      <a:pt x="1512189" y="313035"/>
                      <a:pt x="1513181" y="313135"/>
                      <a:pt x="1513974" y="313532"/>
                    </a:cubicBezTo>
                    <a:cubicBezTo>
                      <a:pt x="1514768" y="314325"/>
                      <a:pt x="1515264" y="315417"/>
                      <a:pt x="1515463" y="316806"/>
                    </a:cubicBezTo>
                    <a:cubicBezTo>
                      <a:pt x="1515661" y="318195"/>
                      <a:pt x="1516356" y="318889"/>
                      <a:pt x="1517546" y="318889"/>
                    </a:cubicBezTo>
                    <a:cubicBezTo>
                      <a:pt x="1518737" y="317699"/>
                      <a:pt x="1519332" y="316409"/>
                      <a:pt x="1519332" y="315020"/>
                    </a:cubicBezTo>
                    <a:cubicBezTo>
                      <a:pt x="1519332" y="313631"/>
                      <a:pt x="1519332" y="312142"/>
                      <a:pt x="1519332" y="310555"/>
                    </a:cubicBezTo>
                    <a:cubicBezTo>
                      <a:pt x="1519332" y="308967"/>
                      <a:pt x="1519630" y="307479"/>
                      <a:pt x="1520225" y="306090"/>
                    </a:cubicBezTo>
                    <a:cubicBezTo>
                      <a:pt x="1520821" y="304701"/>
                      <a:pt x="1522110" y="303610"/>
                      <a:pt x="1524095" y="302816"/>
                    </a:cubicBezTo>
                    <a:cubicBezTo>
                      <a:pt x="1523301" y="299641"/>
                      <a:pt x="1521317" y="297855"/>
                      <a:pt x="1518142" y="297458"/>
                    </a:cubicBezTo>
                    <a:close/>
                    <a:moveTo>
                      <a:pt x="1427059" y="267692"/>
                    </a:moveTo>
                    <a:cubicBezTo>
                      <a:pt x="1426265" y="268089"/>
                      <a:pt x="1425769" y="269280"/>
                      <a:pt x="1425571" y="271264"/>
                    </a:cubicBezTo>
                    <a:cubicBezTo>
                      <a:pt x="1425372" y="273249"/>
                      <a:pt x="1426067" y="274241"/>
                      <a:pt x="1427654" y="274241"/>
                    </a:cubicBezTo>
                    <a:cubicBezTo>
                      <a:pt x="1428448" y="273844"/>
                      <a:pt x="1429043" y="272852"/>
                      <a:pt x="1429440" y="271264"/>
                    </a:cubicBezTo>
                    <a:cubicBezTo>
                      <a:pt x="1429837" y="269677"/>
                      <a:pt x="1429639" y="268486"/>
                      <a:pt x="1428845" y="267692"/>
                    </a:cubicBezTo>
                    <a:close/>
                    <a:moveTo>
                      <a:pt x="391810" y="267692"/>
                    </a:moveTo>
                    <a:cubicBezTo>
                      <a:pt x="391017" y="267296"/>
                      <a:pt x="390223" y="267395"/>
                      <a:pt x="389429" y="267990"/>
                    </a:cubicBezTo>
                    <a:cubicBezTo>
                      <a:pt x="388635" y="268585"/>
                      <a:pt x="388635" y="269280"/>
                      <a:pt x="389429" y="270074"/>
                    </a:cubicBezTo>
                    <a:cubicBezTo>
                      <a:pt x="389826" y="270471"/>
                      <a:pt x="390521" y="270371"/>
                      <a:pt x="391513" y="269776"/>
                    </a:cubicBezTo>
                    <a:cubicBezTo>
                      <a:pt x="392505" y="269181"/>
                      <a:pt x="392604" y="268486"/>
                      <a:pt x="391810" y="267692"/>
                    </a:cubicBezTo>
                    <a:close/>
                    <a:moveTo>
                      <a:pt x="1762815" y="264121"/>
                    </a:moveTo>
                    <a:cubicBezTo>
                      <a:pt x="1758450" y="266105"/>
                      <a:pt x="1755473" y="269975"/>
                      <a:pt x="1753885" y="275729"/>
                    </a:cubicBezTo>
                    <a:cubicBezTo>
                      <a:pt x="1752298" y="281484"/>
                      <a:pt x="1751306" y="287139"/>
                      <a:pt x="1750909" y="292696"/>
                    </a:cubicBezTo>
                    <a:cubicBezTo>
                      <a:pt x="1752893" y="292299"/>
                      <a:pt x="1754580" y="290910"/>
                      <a:pt x="1755969" y="288528"/>
                    </a:cubicBezTo>
                    <a:cubicBezTo>
                      <a:pt x="1757358" y="286147"/>
                      <a:pt x="1758648" y="283964"/>
                      <a:pt x="1759839" y="281980"/>
                    </a:cubicBezTo>
                    <a:cubicBezTo>
                      <a:pt x="1761029" y="278805"/>
                      <a:pt x="1762021" y="275828"/>
                      <a:pt x="1762815" y="273050"/>
                    </a:cubicBezTo>
                    <a:cubicBezTo>
                      <a:pt x="1763609" y="270272"/>
                      <a:pt x="1763609" y="267296"/>
                      <a:pt x="1762815" y="264121"/>
                    </a:cubicBezTo>
                    <a:close/>
                    <a:moveTo>
                      <a:pt x="544210" y="258763"/>
                    </a:moveTo>
                    <a:cubicBezTo>
                      <a:pt x="543814" y="258366"/>
                      <a:pt x="543119" y="258465"/>
                      <a:pt x="542127" y="259060"/>
                    </a:cubicBezTo>
                    <a:cubicBezTo>
                      <a:pt x="541135" y="259656"/>
                      <a:pt x="541035" y="260350"/>
                      <a:pt x="541829" y="261144"/>
                    </a:cubicBezTo>
                    <a:cubicBezTo>
                      <a:pt x="542226" y="261541"/>
                      <a:pt x="542921" y="261442"/>
                      <a:pt x="543913" y="260846"/>
                    </a:cubicBezTo>
                    <a:cubicBezTo>
                      <a:pt x="544905" y="260251"/>
                      <a:pt x="545004" y="259557"/>
                      <a:pt x="544210" y="258763"/>
                    </a:cubicBezTo>
                    <a:close/>
                    <a:moveTo>
                      <a:pt x="1313354" y="254596"/>
                    </a:moveTo>
                    <a:cubicBezTo>
                      <a:pt x="1311767" y="255786"/>
                      <a:pt x="1310973" y="257671"/>
                      <a:pt x="1310973" y="260251"/>
                    </a:cubicBezTo>
                    <a:cubicBezTo>
                      <a:pt x="1310973" y="262831"/>
                      <a:pt x="1311965" y="264121"/>
                      <a:pt x="1313949" y="264121"/>
                    </a:cubicBezTo>
                    <a:cubicBezTo>
                      <a:pt x="1316331" y="264517"/>
                      <a:pt x="1317621" y="263128"/>
                      <a:pt x="1317819" y="259953"/>
                    </a:cubicBezTo>
                    <a:cubicBezTo>
                      <a:pt x="1318017" y="256778"/>
                      <a:pt x="1316529" y="254992"/>
                      <a:pt x="1313354" y="254596"/>
                    </a:cubicBezTo>
                    <a:close/>
                    <a:moveTo>
                      <a:pt x="387048" y="254000"/>
                    </a:moveTo>
                    <a:cubicBezTo>
                      <a:pt x="386651" y="255588"/>
                      <a:pt x="385956" y="256878"/>
                      <a:pt x="384964" y="257870"/>
                    </a:cubicBezTo>
                    <a:cubicBezTo>
                      <a:pt x="383972" y="258862"/>
                      <a:pt x="383873" y="260747"/>
                      <a:pt x="384667" y="263525"/>
                    </a:cubicBezTo>
                    <a:cubicBezTo>
                      <a:pt x="386254" y="263922"/>
                      <a:pt x="387643" y="263624"/>
                      <a:pt x="388834" y="262632"/>
                    </a:cubicBezTo>
                    <a:cubicBezTo>
                      <a:pt x="390024" y="261640"/>
                      <a:pt x="390818" y="260549"/>
                      <a:pt x="391215" y="259358"/>
                    </a:cubicBezTo>
                    <a:cubicBezTo>
                      <a:pt x="391612" y="258167"/>
                      <a:pt x="391414" y="256977"/>
                      <a:pt x="390620" y="255786"/>
                    </a:cubicBezTo>
                    <a:cubicBezTo>
                      <a:pt x="389826" y="254596"/>
                      <a:pt x="388635" y="254000"/>
                      <a:pt x="387048" y="254000"/>
                    </a:cubicBezTo>
                    <a:close/>
                    <a:moveTo>
                      <a:pt x="542945" y="246187"/>
                    </a:moveTo>
                    <a:cubicBezTo>
                      <a:pt x="542102" y="246534"/>
                      <a:pt x="541631" y="247253"/>
                      <a:pt x="541532" y="248345"/>
                    </a:cubicBezTo>
                    <a:cubicBezTo>
                      <a:pt x="541333" y="250528"/>
                      <a:pt x="540639" y="252214"/>
                      <a:pt x="539448" y="253405"/>
                    </a:cubicBezTo>
                    <a:cubicBezTo>
                      <a:pt x="544607" y="254199"/>
                      <a:pt x="546989" y="251817"/>
                      <a:pt x="546592" y="246261"/>
                    </a:cubicBezTo>
                    <a:cubicBezTo>
                      <a:pt x="545004" y="245864"/>
                      <a:pt x="543789" y="245840"/>
                      <a:pt x="542945" y="246187"/>
                    </a:cubicBezTo>
                    <a:close/>
                    <a:moveTo>
                      <a:pt x="127492" y="237927"/>
                    </a:moveTo>
                    <a:cubicBezTo>
                      <a:pt x="128285" y="241499"/>
                      <a:pt x="127591" y="243384"/>
                      <a:pt x="125408" y="243582"/>
                    </a:cubicBezTo>
                    <a:cubicBezTo>
                      <a:pt x="123225" y="243781"/>
                      <a:pt x="122531" y="245666"/>
                      <a:pt x="123325" y="249238"/>
                    </a:cubicBezTo>
                    <a:cubicBezTo>
                      <a:pt x="124912" y="249635"/>
                      <a:pt x="126003" y="250428"/>
                      <a:pt x="126599" y="251619"/>
                    </a:cubicBezTo>
                    <a:cubicBezTo>
                      <a:pt x="127194" y="252810"/>
                      <a:pt x="128285" y="253603"/>
                      <a:pt x="129873" y="254000"/>
                    </a:cubicBezTo>
                    <a:cubicBezTo>
                      <a:pt x="128285" y="252413"/>
                      <a:pt x="127789" y="250925"/>
                      <a:pt x="128385" y="249535"/>
                    </a:cubicBezTo>
                    <a:cubicBezTo>
                      <a:pt x="128980" y="248146"/>
                      <a:pt x="129575" y="246658"/>
                      <a:pt x="130171" y="245071"/>
                    </a:cubicBezTo>
                    <a:cubicBezTo>
                      <a:pt x="130766" y="243483"/>
                      <a:pt x="131064" y="242094"/>
                      <a:pt x="131064" y="240903"/>
                    </a:cubicBezTo>
                    <a:cubicBezTo>
                      <a:pt x="131064" y="239713"/>
                      <a:pt x="129873" y="238721"/>
                      <a:pt x="127492" y="237927"/>
                    </a:cubicBezTo>
                    <a:close/>
                    <a:moveTo>
                      <a:pt x="383774" y="236141"/>
                    </a:moveTo>
                    <a:cubicBezTo>
                      <a:pt x="383178" y="235744"/>
                      <a:pt x="382682" y="236339"/>
                      <a:pt x="382285" y="237927"/>
                    </a:cubicBezTo>
                    <a:cubicBezTo>
                      <a:pt x="382285" y="238721"/>
                      <a:pt x="382583" y="239217"/>
                      <a:pt x="383178" y="239415"/>
                    </a:cubicBezTo>
                    <a:cubicBezTo>
                      <a:pt x="383774" y="239614"/>
                      <a:pt x="384270" y="239117"/>
                      <a:pt x="384667" y="237927"/>
                    </a:cubicBezTo>
                    <a:cubicBezTo>
                      <a:pt x="384667" y="237133"/>
                      <a:pt x="384369" y="236538"/>
                      <a:pt x="383774" y="236141"/>
                    </a:cubicBezTo>
                    <a:close/>
                    <a:moveTo>
                      <a:pt x="331684" y="233164"/>
                    </a:moveTo>
                    <a:cubicBezTo>
                      <a:pt x="332081" y="234752"/>
                      <a:pt x="332279" y="236240"/>
                      <a:pt x="332279" y="237629"/>
                    </a:cubicBezTo>
                    <a:cubicBezTo>
                      <a:pt x="332279" y="239018"/>
                      <a:pt x="332875" y="239911"/>
                      <a:pt x="334065" y="240308"/>
                    </a:cubicBezTo>
                    <a:cubicBezTo>
                      <a:pt x="334859" y="237927"/>
                      <a:pt x="335653" y="237133"/>
                      <a:pt x="336446" y="237927"/>
                    </a:cubicBezTo>
                    <a:cubicBezTo>
                      <a:pt x="336446" y="233958"/>
                      <a:pt x="334859" y="232371"/>
                      <a:pt x="331684" y="233164"/>
                    </a:cubicBezTo>
                    <a:close/>
                    <a:moveTo>
                      <a:pt x="545252" y="219472"/>
                    </a:moveTo>
                    <a:cubicBezTo>
                      <a:pt x="544359" y="219869"/>
                      <a:pt x="543814" y="220663"/>
                      <a:pt x="543615" y="221853"/>
                    </a:cubicBezTo>
                    <a:cubicBezTo>
                      <a:pt x="543218" y="224235"/>
                      <a:pt x="542623" y="226417"/>
                      <a:pt x="541829" y="228402"/>
                    </a:cubicBezTo>
                    <a:cubicBezTo>
                      <a:pt x="546989" y="229196"/>
                      <a:pt x="549370" y="226219"/>
                      <a:pt x="548973" y="219472"/>
                    </a:cubicBezTo>
                    <a:cubicBezTo>
                      <a:pt x="547385" y="219075"/>
                      <a:pt x="546145" y="219075"/>
                      <a:pt x="545252" y="219472"/>
                    </a:cubicBezTo>
                    <a:close/>
                    <a:moveTo>
                      <a:pt x="44148" y="214710"/>
                    </a:moveTo>
                    <a:cubicBezTo>
                      <a:pt x="44148" y="218678"/>
                      <a:pt x="45607" y="221159"/>
                      <a:pt x="48524" y="222151"/>
                    </a:cubicBezTo>
                    <a:cubicBezTo>
                      <a:pt x="51442" y="223143"/>
                      <a:pt x="54150" y="224433"/>
                      <a:pt x="56650" y="226021"/>
                    </a:cubicBezTo>
                    <a:cubicBezTo>
                      <a:pt x="56234" y="218877"/>
                      <a:pt x="52067" y="215106"/>
                      <a:pt x="44148" y="214710"/>
                    </a:cubicBezTo>
                    <a:close/>
                    <a:moveTo>
                      <a:pt x="1346096" y="199827"/>
                    </a:moveTo>
                    <a:cubicBezTo>
                      <a:pt x="1344906" y="199430"/>
                      <a:pt x="1343914" y="199529"/>
                      <a:pt x="1343120" y="200124"/>
                    </a:cubicBezTo>
                    <a:cubicBezTo>
                      <a:pt x="1342326" y="200720"/>
                      <a:pt x="1342326" y="201414"/>
                      <a:pt x="1343120" y="202208"/>
                    </a:cubicBezTo>
                    <a:cubicBezTo>
                      <a:pt x="1345104" y="203002"/>
                      <a:pt x="1346096" y="202208"/>
                      <a:pt x="1346096" y="199827"/>
                    </a:cubicBezTo>
                    <a:close/>
                    <a:moveTo>
                      <a:pt x="551354" y="198636"/>
                    </a:moveTo>
                    <a:cubicBezTo>
                      <a:pt x="549767" y="200224"/>
                      <a:pt x="549072" y="202010"/>
                      <a:pt x="549271" y="203994"/>
                    </a:cubicBezTo>
                    <a:cubicBezTo>
                      <a:pt x="549469" y="205978"/>
                      <a:pt x="550957" y="207169"/>
                      <a:pt x="553735" y="207566"/>
                    </a:cubicBezTo>
                    <a:cubicBezTo>
                      <a:pt x="553339" y="205581"/>
                      <a:pt x="553239" y="203696"/>
                      <a:pt x="553438" y="201910"/>
                    </a:cubicBezTo>
                    <a:cubicBezTo>
                      <a:pt x="553636" y="200124"/>
                      <a:pt x="552942" y="199033"/>
                      <a:pt x="551354" y="198636"/>
                    </a:cubicBezTo>
                    <a:close/>
                    <a:moveTo>
                      <a:pt x="335851" y="191492"/>
                    </a:moveTo>
                    <a:cubicBezTo>
                      <a:pt x="335057" y="194271"/>
                      <a:pt x="333470" y="196354"/>
                      <a:pt x="331089" y="197743"/>
                    </a:cubicBezTo>
                    <a:cubicBezTo>
                      <a:pt x="328707" y="199132"/>
                      <a:pt x="328112" y="202407"/>
                      <a:pt x="329303" y="207566"/>
                    </a:cubicBezTo>
                    <a:cubicBezTo>
                      <a:pt x="330890" y="209550"/>
                      <a:pt x="332378" y="211535"/>
                      <a:pt x="333767" y="213519"/>
                    </a:cubicBezTo>
                    <a:cubicBezTo>
                      <a:pt x="335156" y="215503"/>
                      <a:pt x="337439" y="216694"/>
                      <a:pt x="340614" y="217091"/>
                    </a:cubicBezTo>
                    <a:cubicBezTo>
                      <a:pt x="341804" y="215503"/>
                      <a:pt x="342598" y="213321"/>
                      <a:pt x="342995" y="210542"/>
                    </a:cubicBezTo>
                    <a:cubicBezTo>
                      <a:pt x="343392" y="207764"/>
                      <a:pt x="343392" y="204986"/>
                      <a:pt x="342995" y="202208"/>
                    </a:cubicBezTo>
                    <a:cubicBezTo>
                      <a:pt x="342598" y="199430"/>
                      <a:pt x="341804" y="196949"/>
                      <a:pt x="340614" y="194767"/>
                    </a:cubicBezTo>
                    <a:cubicBezTo>
                      <a:pt x="339423" y="192584"/>
                      <a:pt x="337835" y="191492"/>
                      <a:pt x="335851" y="191492"/>
                    </a:cubicBezTo>
                    <a:close/>
                    <a:moveTo>
                      <a:pt x="432292" y="187623"/>
                    </a:moveTo>
                    <a:cubicBezTo>
                      <a:pt x="431498" y="187424"/>
                      <a:pt x="431101" y="187921"/>
                      <a:pt x="431101" y="189111"/>
                    </a:cubicBezTo>
                    <a:cubicBezTo>
                      <a:pt x="431101" y="189905"/>
                      <a:pt x="431399" y="190500"/>
                      <a:pt x="431994" y="190897"/>
                    </a:cubicBezTo>
                    <a:cubicBezTo>
                      <a:pt x="432589" y="191294"/>
                      <a:pt x="433085" y="190699"/>
                      <a:pt x="433482" y="189111"/>
                    </a:cubicBezTo>
                    <a:cubicBezTo>
                      <a:pt x="433482" y="188317"/>
                      <a:pt x="433085" y="187821"/>
                      <a:pt x="432292" y="187623"/>
                    </a:cubicBezTo>
                    <a:close/>
                    <a:moveTo>
                      <a:pt x="546592" y="186730"/>
                    </a:moveTo>
                    <a:cubicBezTo>
                      <a:pt x="544607" y="186333"/>
                      <a:pt x="543020" y="186730"/>
                      <a:pt x="541829" y="187921"/>
                    </a:cubicBezTo>
                    <a:cubicBezTo>
                      <a:pt x="540639" y="189111"/>
                      <a:pt x="539051" y="189508"/>
                      <a:pt x="537067" y="189111"/>
                    </a:cubicBezTo>
                    <a:cubicBezTo>
                      <a:pt x="536273" y="196255"/>
                      <a:pt x="539448" y="199430"/>
                      <a:pt x="546592" y="198636"/>
                    </a:cubicBezTo>
                    <a:close/>
                    <a:moveTo>
                      <a:pt x="243578" y="186730"/>
                    </a:moveTo>
                    <a:cubicBezTo>
                      <a:pt x="243181" y="188317"/>
                      <a:pt x="242585" y="189707"/>
                      <a:pt x="241792" y="190897"/>
                    </a:cubicBezTo>
                    <a:cubicBezTo>
                      <a:pt x="240998" y="192088"/>
                      <a:pt x="241593" y="193080"/>
                      <a:pt x="243578" y="193874"/>
                    </a:cubicBezTo>
                    <a:cubicBezTo>
                      <a:pt x="243578" y="192286"/>
                      <a:pt x="244074" y="190897"/>
                      <a:pt x="245066" y="189707"/>
                    </a:cubicBezTo>
                    <a:cubicBezTo>
                      <a:pt x="246058" y="188516"/>
                      <a:pt x="245562" y="187524"/>
                      <a:pt x="243578" y="186730"/>
                    </a:cubicBezTo>
                    <a:close/>
                    <a:moveTo>
                      <a:pt x="442412" y="181967"/>
                    </a:moveTo>
                    <a:lnTo>
                      <a:pt x="442412" y="186730"/>
                    </a:lnTo>
                    <a:cubicBezTo>
                      <a:pt x="443603" y="186730"/>
                      <a:pt x="444496" y="187028"/>
                      <a:pt x="445091" y="187623"/>
                    </a:cubicBezTo>
                    <a:cubicBezTo>
                      <a:pt x="445686" y="188218"/>
                      <a:pt x="446381" y="188714"/>
                      <a:pt x="447174" y="189111"/>
                    </a:cubicBezTo>
                    <a:cubicBezTo>
                      <a:pt x="446778" y="187127"/>
                      <a:pt x="446480" y="185341"/>
                      <a:pt x="446282" y="183753"/>
                    </a:cubicBezTo>
                    <a:cubicBezTo>
                      <a:pt x="446083" y="182166"/>
                      <a:pt x="444793" y="181571"/>
                      <a:pt x="442412" y="181967"/>
                    </a:cubicBezTo>
                    <a:close/>
                    <a:moveTo>
                      <a:pt x="1338953" y="181372"/>
                    </a:moveTo>
                    <a:lnTo>
                      <a:pt x="1338953" y="184944"/>
                    </a:lnTo>
                    <a:lnTo>
                      <a:pt x="1340739" y="184944"/>
                    </a:lnTo>
                    <a:cubicBezTo>
                      <a:pt x="1340739" y="182563"/>
                      <a:pt x="1340143" y="181372"/>
                      <a:pt x="1338953" y="181372"/>
                    </a:cubicBezTo>
                    <a:close/>
                    <a:moveTo>
                      <a:pt x="946642" y="178991"/>
                    </a:moveTo>
                    <a:cubicBezTo>
                      <a:pt x="945848" y="181769"/>
                      <a:pt x="946443" y="182761"/>
                      <a:pt x="948428" y="181967"/>
                    </a:cubicBezTo>
                    <a:cubicBezTo>
                      <a:pt x="949221" y="181174"/>
                      <a:pt x="949321" y="180479"/>
                      <a:pt x="948725" y="179884"/>
                    </a:cubicBezTo>
                    <a:cubicBezTo>
                      <a:pt x="948130" y="179289"/>
                      <a:pt x="947435" y="178991"/>
                      <a:pt x="946642" y="178991"/>
                    </a:cubicBezTo>
                    <a:close/>
                    <a:moveTo>
                      <a:pt x="144160" y="175419"/>
                    </a:moveTo>
                    <a:lnTo>
                      <a:pt x="144160" y="180182"/>
                    </a:lnTo>
                    <a:lnTo>
                      <a:pt x="148328" y="180182"/>
                    </a:lnTo>
                    <a:lnTo>
                      <a:pt x="148328" y="175419"/>
                    </a:lnTo>
                    <a:close/>
                    <a:moveTo>
                      <a:pt x="421576" y="173038"/>
                    </a:moveTo>
                    <a:lnTo>
                      <a:pt x="421576" y="177800"/>
                    </a:lnTo>
                    <a:lnTo>
                      <a:pt x="426339" y="177800"/>
                    </a:lnTo>
                    <a:lnTo>
                      <a:pt x="426339" y="173038"/>
                    </a:lnTo>
                    <a:close/>
                    <a:moveTo>
                      <a:pt x="1337167" y="161132"/>
                    </a:moveTo>
                    <a:cubicBezTo>
                      <a:pt x="1335182" y="165497"/>
                      <a:pt x="1332801" y="168474"/>
                      <a:pt x="1330023" y="170061"/>
                    </a:cubicBezTo>
                    <a:cubicBezTo>
                      <a:pt x="1327245" y="171649"/>
                      <a:pt x="1325856" y="175221"/>
                      <a:pt x="1325856" y="180777"/>
                    </a:cubicBezTo>
                    <a:cubicBezTo>
                      <a:pt x="1327443" y="183158"/>
                      <a:pt x="1329825" y="183357"/>
                      <a:pt x="1332999" y="181372"/>
                    </a:cubicBezTo>
                    <a:cubicBezTo>
                      <a:pt x="1333793" y="179785"/>
                      <a:pt x="1334190" y="178197"/>
                      <a:pt x="1334190" y="176610"/>
                    </a:cubicBezTo>
                    <a:cubicBezTo>
                      <a:pt x="1334190" y="175022"/>
                      <a:pt x="1334785" y="173832"/>
                      <a:pt x="1335976" y="173038"/>
                    </a:cubicBezTo>
                    <a:cubicBezTo>
                      <a:pt x="1337167" y="173038"/>
                      <a:pt x="1337861" y="173534"/>
                      <a:pt x="1338060" y="174526"/>
                    </a:cubicBezTo>
                    <a:cubicBezTo>
                      <a:pt x="1338258" y="175518"/>
                      <a:pt x="1338953" y="175816"/>
                      <a:pt x="1340143" y="175419"/>
                    </a:cubicBezTo>
                    <a:cubicBezTo>
                      <a:pt x="1340937" y="173435"/>
                      <a:pt x="1341235" y="170855"/>
                      <a:pt x="1341036" y="167680"/>
                    </a:cubicBezTo>
                    <a:cubicBezTo>
                      <a:pt x="1340838" y="164505"/>
                      <a:pt x="1339945" y="162322"/>
                      <a:pt x="1338357" y="161132"/>
                    </a:cubicBezTo>
                    <a:close/>
                    <a:moveTo>
                      <a:pt x="944856" y="159941"/>
                    </a:moveTo>
                    <a:cubicBezTo>
                      <a:pt x="944459" y="161925"/>
                      <a:pt x="943665" y="163513"/>
                      <a:pt x="942474" y="164703"/>
                    </a:cubicBezTo>
                    <a:cubicBezTo>
                      <a:pt x="941284" y="165894"/>
                      <a:pt x="940093" y="167085"/>
                      <a:pt x="938903" y="168275"/>
                    </a:cubicBezTo>
                    <a:cubicBezTo>
                      <a:pt x="937712" y="169466"/>
                      <a:pt x="936620" y="170855"/>
                      <a:pt x="935628" y="172442"/>
                    </a:cubicBezTo>
                    <a:cubicBezTo>
                      <a:pt x="934636" y="174030"/>
                      <a:pt x="934339" y="176014"/>
                      <a:pt x="934735" y="178396"/>
                    </a:cubicBezTo>
                    <a:cubicBezTo>
                      <a:pt x="936720" y="180777"/>
                      <a:pt x="938903" y="180777"/>
                      <a:pt x="941284" y="178396"/>
                    </a:cubicBezTo>
                    <a:cubicBezTo>
                      <a:pt x="941681" y="177205"/>
                      <a:pt x="941879" y="175816"/>
                      <a:pt x="941879" y="174228"/>
                    </a:cubicBezTo>
                    <a:cubicBezTo>
                      <a:pt x="941879" y="172641"/>
                      <a:pt x="942474" y="171450"/>
                      <a:pt x="943665" y="170657"/>
                    </a:cubicBezTo>
                    <a:cubicBezTo>
                      <a:pt x="944856" y="170657"/>
                      <a:pt x="945649" y="171153"/>
                      <a:pt x="946046" y="172145"/>
                    </a:cubicBezTo>
                    <a:cubicBezTo>
                      <a:pt x="946443" y="173137"/>
                      <a:pt x="947038" y="173236"/>
                      <a:pt x="947832" y="172442"/>
                    </a:cubicBezTo>
                    <a:cubicBezTo>
                      <a:pt x="948626" y="170458"/>
                      <a:pt x="948824" y="168077"/>
                      <a:pt x="948428" y="165299"/>
                    </a:cubicBezTo>
                    <a:cubicBezTo>
                      <a:pt x="948031" y="162521"/>
                      <a:pt x="947237" y="160735"/>
                      <a:pt x="946046" y="159941"/>
                    </a:cubicBezTo>
                    <a:close/>
                    <a:moveTo>
                      <a:pt x="350139" y="156964"/>
                    </a:moveTo>
                    <a:cubicBezTo>
                      <a:pt x="349345" y="156567"/>
                      <a:pt x="348551" y="156667"/>
                      <a:pt x="347757" y="157262"/>
                    </a:cubicBezTo>
                    <a:cubicBezTo>
                      <a:pt x="346964" y="157857"/>
                      <a:pt x="346964" y="158552"/>
                      <a:pt x="347757" y="159346"/>
                    </a:cubicBezTo>
                    <a:cubicBezTo>
                      <a:pt x="348154" y="159742"/>
                      <a:pt x="348849" y="159643"/>
                      <a:pt x="349841" y="159048"/>
                    </a:cubicBezTo>
                    <a:cubicBezTo>
                      <a:pt x="350833" y="158453"/>
                      <a:pt x="350932" y="157758"/>
                      <a:pt x="350139" y="156964"/>
                    </a:cubicBezTo>
                    <a:close/>
                    <a:moveTo>
                      <a:pt x="1568148" y="152797"/>
                    </a:moveTo>
                    <a:cubicBezTo>
                      <a:pt x="1554654" y="153591"/>
                      <a:pt x="1545328" y="158453"/>
                      <a:pt x="1540168" y="167382"/>
                    </a:cubicBezTo>
                    <a:cubicBezTo>
                      <a:pt x="1535009" y="176312"/>
                      <a:pt x="1532032" y="187921"/>
                      <a:pt x="1531239" y="202208"/>
                    </a:cubicBezTo>
                    <a:cubicBezTo>
                      <a:pt x="1530842" y="208558"/>
                      <a:pt x="1530445" y="215007"/>
                      <a:pt x="1530048" y="221556"/>
                    </a:cubicBezTo>
                    <a:cubicBezTo>
                      <a:pt x="1529651" y="228104"/>
                      <a:pt x="1529453" y="234752"/>
                      <a:pt x="1529453" y="241499"/>
                    </a:cubicBezTo>
                    <a:lnTo>
                      <a:pt x="1529453" y="655836"/>
                    </a:lnTo>
                    <a:cubicBezTo>
                      <a:pt x="1529453" y="676077"/>
                      <a:pt x="1529254" y="696714"/>
                      <a:pt x="1528857" y="717749"/>
                    </a:cubicBezTo>
                    <a:cubicBezTo>
                      <a:pt x="1528460" y="738783"/>
                      <a:pt x="1529254" y="758825"/>
                      <a:pt x="1531239" y="777875"/>
                    </a:cubicBezTo>
                    <a:cubicBezTo>
                      <a:pt x="1532032" y="784622"/>
                      <a:pt x="1532727" y="791071"/>
                      <a:pt x="1533322" y="797223"/>
                    </a:cubicBezTo>
                    <a:cubicBezTo>
                      <a:pt x="1533917" y="803375"/>
                      <a:pt x="1535207" y="808832"/>
                      <a:pt x="1537192" y="813594"/>
                    </a:cubicBezTo>
                    <a:cubicBezTo>
                      <a:pt x="1542748" y="825897"/>
                      <a:pt x="1553464" y="831454"/>
                      <a:pt x="1569339" y="830263"/>
                    </a:cubicBezTo>
                    <a:cubicBezTo>
                      <a:pt x="1577276" y="829469"/>
                      <a:pt x="1583527" y="827485"/>
                      <a:pt x="1588091" y="824310"/>
                    </a:cubicBezTo>
                    <a:cubicBezTo>
                      <a:pt x="1592655" y="821135"/>
                      <a:pt x="1596326" y="816769"/>
                      <a:pt x="1599104" y="811213"/>
                    </a:cubicBezTo>
                    <a:cubicBezTo>
                      <a:pt x="1604264" y="788591"/>
                      <a:pt x="1606943" y="763687"/>
                      <a:pt x="1607141" y="736501"/>
                    </a:cubicBezTo>
                    <a:cubicBezTo>
                      <a:pt x="1607339" y="709315"/>
                      <a:pt x="1607439" y="681435"/>
                      <a:pt x="1607439" y="652860"/>
                    </a:cubicBezTo>
                    <a:lnTo>
                      <a:pt x="1607439" y="321271"/>
                    </a:lnTo>
                    <a:cubicBezTo>
                      <a:pt x="1607439" y="307777"/>
                      <a:pt x="1607637" y="294184"/>
                      <a:pt x="1608034" y="280492"/>
                    </a:cubicBezTo>
                    <a:cubicBezTo>
                      <a:pt x="1608431" y="266799"/>
                      <a:pt x="1608232" y="252611"/>
                      <a:pt x="1607439" y="237927"/>
                    </a:cubicBezTo>
                    <a:cubicBezTo>
                      <a:pt x="1607042" y="231974"/>
                      <a:pt x="1606744" y="225524"/>
                      <a:pt x="1606546" y="218579"/>
                    </a:cubicBezTo>
                    <a:cubicBezTo>
                      <a:pt x="1606347" y="211634"/>
                      <a:pt x="1605950" y="204887"/>
                      <a:pt x="1605355" y="198339"/>
                    </a:cubicBezTo>
                    <a:cubicBezTo>
                      <a:pt x="1604760" y="191790"/>
                      <a:pt x="1603767" y="185639"/>
                      <a:pt x="1602378" y="179884"/>
                    </a:cubicBezTo>
                    <a:cubicBezTo>
                      <a:pt x="1600989" y="174129"/>
                      <a:pt x="1599104" y="169466"/>
                      <a:pt x="1596723" y="165894"/>
                    </a:cubicBezTo>
                    <a:cubicBezTo>
                      <a:pt x="1593945" y="162322"/>
                      <a:pt x="1590075" y="159147"/>
                      <a:pt x="1585114" y="156369"/>
                    </a:cubicBezTo>
                    <a:cubicBezTo>
                      <a:pt x="1580153" y="153591"/>
                      <a:pt x="1574498" y="152400"/>
                      <a:pt x="1568148" y="152797"/>
                    </a:cubicBezTo>
                    <a:close/>
                    <a:moveTo>
                      <a:pt x="1331809" y="152053"/>
                    </a:moveTo>
                    <a:cubicBezTo>
                      <a:pt x="1331015" y="151557"/>
                      <a:pt x="1330221" y="151805"/>
                      <a:pt x="1329428" y="152797"/>
                    </a:cubicBezTo>
                    <a:cubicBezTo>
                      <a:pt x="1327840" y="154782"/>
                      <a:pt x="1325856" y="156171"/>
                      <a:pt x="1323474" y="156964"/>
                    </a:cubicBezTo>
                    <a:cubicBezTo>
                      <a:pt x="1322681" y="158155"/>
                      <a:pt x="1322284" y="159842"/>
                      <a:pt x="1322284" y="162024"/>
                    </a:cubicBezTo>
                    <a:cubicBezTo>
                      <a:pt x="1322284" y="164207"/>
                      <a:pt x="1322681" y="165894"/>
                      <a:pt x="1323474" y="167085"/>
                    </a:cubicBezTo>
                    <a:cubicBezTo>
                      <a:pt x="1326649" y="166688"/>
                      <a:pt x="1328535" y="165001"/>
                      <a:pt x="1329130" y="162024"/>
                    </a:cubicBezTo>
                    <a:cubicBezTo>
                      <a:pt x="1329725" y="159048"/>
                      <a:pt x="1331412" y="156964"/>
                      <a:pt x="1334190" y="155774"/>
                    </a:cubicBezTo>
                    <a:cubicBezTo>
                      <a:pt x="1333396" y="153789"/>
                      <a:pt x="1332603" y="152549"/>
                      <a:pt x="1331809" y="152053"/>
                    </a:cubicBezTo>
                    <a:close/>
                    <a:moveTo>
                      <a:pt x="938307" y="151011"/>
                    </a:moveTo>
                    <a:cubicBezTo>
                      <a:pt x="937117" y="151011"/>
                      <a:pt x="936124" y="152003"/>
                      <a:pt x="935331" y="153988"/>
                    </a:cubicBezTo>
                    <a:cubicBezTo>
                      <a:pt x="934537" y="155972"/>
                      <a:pt x="933346" y="156567"/>
                      <a:pt x="931759" y="155774"/>
                    </a:cubicBezTo>
                    <a:cubicBezTo>
                      <a:pt x="931362" y="157361"/>
                      <a:pt x="931064" y="159048"/>
                      <a:pt x="930866" y="160834"/>
                    </a:cubicBezTo>
                    <a:cubicBezTo>
                      <a:pt x="930667" y="162620"/>
                      <a:pt x="930965" y="164108"/>
                      <a:pt x="931759" y="165299"/>
                    </a:cubicBezTo>
                    <a:cubicBezTo>
                      <a:pt x="932553" y="165696"/>
                      <a:pt x="933148" y="165696"/>
                      <a:pt x="933545" y="165299"/>
                    </a:cubicBezTo>
                    <a:cubicBezTo>
                      <a:pt x="933942" y="164902"/>
                      <a:pt x="934537" y="164703"/>
                      <a:pt x="935331" y="164703"/>
                    </a:cubicBezTo>
                    <a:cubicBezTo>
                      <a:pt x="935331" y="162322"/>
                      <a:pt x="936422" y="160437"/>
                      <a:pt x="938605" y="159048"/>
                    </a:cubicBezTo>
                    <a:cubicBezTo>
                      <a:pt x="940788" y="157659"/>
                      <a:pt x="941879" y="155972"/>
                      <a:pt x="941879" y="153988"/>
                    </a:cubicBezTo>
                    <a:cubicBezTo>
                      <a:pt x="941879" y="151210"/>
                      <a:pt x="940688" y="150217"/>
                      <a:pt x="938307" y="151011"/>
                    </a:cubicBezTo>
                    <a:close/>
                    <a:moveTo>
                      <a:pt x="822519" y="148481"/>
                    </a:moveTo>
                    <a:cubicBezTo>
                      <a:pt x="821527" y="148382"/>
                      <a:pt x="820435" y="148828"/>
                      <a:pt x="819245" y="149821"/>
                    </a:cubicBezTo>
                    <a:cubicBezTo>
                      <a:pt x="819245" y="154583"/>
                      <a:pt x="820832" y="156567"/>
                      <a:pt x="824007" y="155774"/>
                    </a:cubicBezTo>
                    <a:cubicBezTo>
                      <a:pt x="826389" y="154583"/>
                      <a:pt x="826785" y="152797"/>
                      <a:pt x="825198" y="150416"/>
                    </a:cubicBezTo>
                    <a:cubicBezTo>
                      <a:pt x="824404" y="149225"/>
                      <a:pt x="823511" y="148580"/>
                      <a:pt x="822519" y="148481"/>
                    </a:cubicBezTo>
                    <a:close/>
                    <a:moveTo>
                      <a:pt x="1425868" y="146249"/>
                    </a:moveTo>
                    <a:cubicBezTo>
                      <a:pt x="1424281" y="146249"/>
                      <a:pt x="1423487" y="147042"/>
                      <a:pt x="1423487" y="148630"/>
                    </a:cubicBezTo>
                    <a:cubicBezTo>
                      <a:pt x="1423884" y="148630"/>
                      <a:pt x="1424082" y="149027"/>
                      <a:pt x="1424082" y="149821"/>
                    </a:cubicBezTo>
                    <a:cubicBezTo>
                      <a:pt x="1424876" y="150217"/>
                      <a:pt x="1425968" y="150217"/>
                      <a:pt x="1427357" y="149821"/>
                    </a:cubicBezTo>
                    <a:cubicBezTo>
                      <a:pt x="1428746" y="149424"/>
                      <a:pt x="1429242" y="148630"/>
                      <a:pt x="1428845" y="147439"/>
                    </a:cubicBezTo>
                    <a:cubicBezTo>
                      <a:pt x="1428448" y="146646"/>
                      <a:pt x="1427456" y="146249"/>
                      <a:pt x="1425868" y="146249"/>
                    </a:cubicBezTo>
                    <a:close/>
                    <a:moveTo>
                      <a:pt x="1348775" y="145356"/>
                    </a:moveTo>
                    <a:cubicBezTo>
                      <a:pt x="1346989" y="145554"/>
                      <a:pt x="1345699" y="146249"/>
                      <a:pt x="1344906" y="147439"/>
                    </a:cubicBezTo>
                    <a:cubicBezTo>
                      <a:pt x="1346096" y="150100"/>
                      <a:pt x="1346295" y="152382"/>
                      <a:pt x="1345501" y="154285"/>
                    </a:cubicBezTo>
                    <a:cubicBezTo>
                      <a:pt x="1344707" y="156189"/>
                      <a:pt x="1344310" y="158471"/>
                      <a:pt x="1344310" y="161132"/>
                    </a:cubicBezTo>
                    <a:cubicBezTo>
                      <a:pt x="1346692" y="163116"/>
                      <a:pt x="1348478" y="163711"/>
                      <a:pt x="1349668" y="162917"/>
                    </a:cubicBezTo>
                    <a:cubicBezTo>
                      <a:pt x="1350859" y="162124"/>
                      <a:pt x="1351653" y="160772"/>
                      <a:pt x="1352049" y="158862"/>
                    </a:cubicBezTo>
                    <a:cubicBezTo>
                      <a:pt x="1352446" y="156952"/>
                      <a:pt x="1352645" y="154856"/>
                      <a:pt x="1352645" y="152574"/>
                    </a:cubicBezTo>
                    <a:cubicBezTo>
                      <a:pt x="1352645" y="150292"/>
                      <a:pt x="1352645" y="148382"/>
                      <a:pt x="1352645" y="146844"/>
                    </a:cubicBezTo>
                    <a:cubicBezTo>
                      <a:pt x="1351851" y="145653"/>
                      <a:pt x="1350561" y="145157"/>
                      <a:pt x="1348775" y="145356"/>
                    </a:cubicBezTo>
                    <a:close/>
                    <a:moveTo>
                      <a:pt x="956762" y="143867"/>
                    </a:moveTo>
                    <a:cubicBezTo>
                      <a:pt x="955571" y="143867"/>
                      <a:pt x="954381" y="144463"/>
                      <a:pt x="953190" y="145653"/>
                    </a:cubicBezTo>
                    <a:cubicBezTo>
                      <a:pt x="953190" y="147638"/>
                      <a:pt x="953190" y="149821"/>
                      <a:pt x="953190" y="152202"/>
                    </a:cubicBezTo>
                    <a:cubicBezTo>
                      <a:pt x="953190" y="154583"/>
                      <a:pt x="952793" y="156766"/>
                      <a:pt x="951999" y="158750"/>
                    </a:cubicBezTo>
                    <a:cubicBezTo>
                      <a:pt x="954381" y="161925"/>
                      <a:pt x="956762" y="162521"/>
                      <a:pt x="959143" y="160536"/>
                    </a:cubicBezTo>
                    <a:cubicBezTo>
                      <a:pt x="959937" y="158155"/>
                      <a:pt x="960135" y="155575"/>
                      <a:pt x="959738" y="152797"/>
                    </a:cubicBezTo>
                    <a:cubicBezTo>
                      <a:pt x="959342" y="150019"/>
                      <a:pt x="959540" y="147638"/>
                      <a:pt x="960334" y="145653"/>
                    </a:cubicBezTo>
                    <a:cubicBezTo>
                      <a:pt x="959143" y="144463"/>
                      <a:pt x="957953" y="143867"/>
                      <a:pt x="956762" y="143867"/>
                    </a:cubicBezTo>
                    <a:close/>
                    <a:moveTo>
                      <a:pt x="340614" y="142677"/>
                    </a:moveTo>
                    <a:cubicBezTo>
                      <a:pt x="340614" y="144264"/>
                      <a:pt x="340117" y="145356"/>
                      <a:pt x="339125" y="145951"/>
                    </a:cubicBezTo>
                    <a:cubicBezTo>
                      <a:pt x="338133" y="146546"/>
                      <a:pt x="337835" y="147836"/>
                      <a:pt x="338232" y="149821"/>
                    </a:cubicBezTo>
                    <a:lnTo>
                      <a:pt x="342995" y="149821"/>
                    </a:lnTo>
                    <a:cubicBezTo>
                      <a:pt x="344979" y="149821"/>
                      <a:pt x="345773" y="149027"/>
                      <a:pt x="345376" y="147439"/>
                    </a:cubicBezTo>
                    <a:cubicBezTo>
                      <a:pt x="343789" y="147439"/>
                      <a:pt x="342896" y="146745"/>
                      <a:pt x="342697" y="145356"/>
                    </a:cubicBezTo>
                    <a:cubicBezTo>
                      <a:pt x="342499" y="143967"/>
                      <a:pt x="341804" y="143074"/>
                      <a:pt x="340614" y="142677"/>
                    </a:cubicBezTo>
                    <a:close/>
                    <a:moveTo>
                      <a:pt x="1326153" y="142379"/>
                    </a:moveTo>
                    <a:cubicBezTo>
                      <a:pt x="1324764" y="142578"/>
                      <a:pt x="1324268" y="143669"/>
                      <a:pt x="1324665" y="145653"/>
                    </a:cubicBezTo>
                    <a:cubicBezTo>
                      <a:pt x="1325459" y="145653"/>
                      <a:pt x="1326054" y="145852"/>
                      <a:pt x="1326451" y="146249"/>
                    </a:cubicBezTo>
                    <a:cubicBezTo>
                      <a:pt x="1326848" y="146646"/>
                      <a:pt x="1327642" y="146844"/>
                      <a:pt x="1328832" y="146844"/>
                    </a:cubicBezTo>
                    <a:cubicBezTo>
                      <a:pt x="1329626" y="144860"/>
                      <a:pt x="1329825" y="143669"/>
                      <a:pt x="1329428" y="143272"/>
                    </a:cubicBezTo>
                    <a:cubicBezTo>
                      <a:pt x="1328634" y="142478"/>
                      <a:pt x="1327542" y="142181"/>
                      <a:pt x="1326153" y="142379"/>
                    </a:cubicBezTo>
                    <a:close/>
                    <a:moveTo>
                      <a:pt x="934735" y="142082"/>
                    </a:moveTo>
                    <a:cubicBezTo>
                      <a:pt x="932751" y="142478"/>
                      <a:pt x="932354" y="143669"/>
                      <a:pt x="933545" y="145653"/>
                    </a:cubicBezTo>
                    <a:cubicBezTo>
                      <a:pt x="934339" y="146050"/>
                      <a:pt x="935331" y="146150"/>
                      <a:pt x="936521" y="145951"/>
                    </a:cubicBezTo>
                    <a:cubicBezTo>
                      <a:pt x="937712" y="145753"/>
                      <a:pt x="938307" y="145257"/>
                      <a:pt x="938307" y="144463"/>
                    </a:cubicBezTo>
                    <a:cubicBezTo>
                      <a:pt x="937910" y="142478"/>
                      <a:pt x="936720" y="141685"/>
                      <a:pt x="934735" y="142082"/>
                    </a:cubicBezTo>
                    <a:close/>
                    <a:moveTo>
                      <a:pt x="900207" y="139998"/>
                    </a:moveTo>
                    <a:cubicBezTo>
                      <a:pt x="899017" y="139799"/>
                      <a:pt x="897628" y="139998"/>
                      <a:pt x="896040" y="140593"/>
                    </a:cubicBezTo>
                    <a:cubicBezTo>
                      <a:pt x="894453" y="141189"/>
                      <a:pt x="892865" y="142082"/>
                      <a:pt x="891278" y="143272"/>
                    </a:cubicBezTo>
                    <a:cubicBezTo>
                      <a:pt x="889690" y="144463"/>
                      <a:pt x="888499" y="145257"/>
                      <a:pt x="887706" y="145653"/>
                    </a:cubicBezTo>
                    <a:cubicBezTo>
                      <a:pt x="888499" y="147638"/>
                      <a:pt x="888996" y="149622"/>
                      <a:pt x="889194" y="151607"/>
                    </a:cubicBezTo>
                    <a:cubicBezTo>
                      <a:pt x="889392" y="153591"/>
                      <a:pt x="890484" y="154782"/>
                      <a:pt x="892468" y="155178"/>
                    </a:cubicBezTo>
                    <a:cubicBezTo>
                      <a:pt x="895643" y="155178"/>
                      <a:pt x="897429" y="152599"/>
                      <a:pt x="897826" y="147439"/>
                    </a:cubicBezTo>
                    <a:cubicBezTo>
                      <a:pt x="898223" y="146646"/>
                      <a:pt x="899017" y="146150"/>
                      <a:pt x="900207" y="145951"/>
                    </a:cubicBezTo>
                    <a:cubicBezTo>
                      <a:pt x="901398" y="145753"/>
                      <a:pt x="901993" y="145058"/>
                      <a:pt x="901993" y="143867"/>
                    </a:cubicBezTo>
                    <a:cubicBezTo>
                      <a:pt x="901993" y="141486"/>
                      <a:pt x="901398" y="140196"/>
                      <a:pt x="900207" y="139998"/>
                    </a:cubicBezTo>
                    <a:close/>
                    <a:moveTo>
                      <a:pt x="1314842" y="139105"/>
                    </a:moveTo>
                    <a:cubicBezTo>
                      <a:pt x="1314644" y="138708"/>
                      <a:pt x="1314148" y="138906"/>
                      <a:pt x="1313354" y="139700"/>
                    </a:cubicBezTo>
                    <a:cubicBezTo>
                      <a:pt x="1313354" y="140494"/>
                      <a:pt x="1313751" y="140990"/>
                      <a:pt x="1314545" y="141189"/>
                    </a:cubicBezTo>
                    <a:cubicBezTo>
                      <a:pt x="1315339" y="141387"/>
                      <a:pt x="1315934" y="141685"/>
                      <a:pt x="1316331" y="142082"/>
                    </a:cubicBezTo>
                    <a:lnTo>
                      <a:pt x="1316331" y="139700"/>
                    </a:lnTo>
                    <a:cubicBezTo>
                      <a:pt x="1315537" y="139700"/>
                      <a:pt x="1315041" y="139502"/>
                      <a:pt x="1314842" y="139105"/>
                    </a:cubicBezTo>
                    <a:close/>
                    <a:moveTo>
                      <a:pt x="922829" y="139105"/>
                    </a:moveTo>
                    <a:cubicBezTo>
                      <a:pt x="922829" y="140296"/>
                      <a:pt x="923127" y="140990"/>
                      <a:pt x="923722" y="141189"/>
                    </a:cubicBezTo>
                    <a:cubicBezTo>
                      <a:pt x="924317" y="141387"/>
                      <a:pt x="925012" y="141685"/>
                      <a:pt x="925806" y="142082"/>
                    </a:cubicBezTo>
                    <a:cubicBezTo>
                      <a:pt x="925806" y="139303"/>
                      <a:pt x="924814" y="138311"/>
                      <a:pt x="922829" y="139105"/>
                    </a:cubicBezTo>
                    <a:close/>
                    <a:moveTo>
                      <a:pt x="783526" y="137914"/>
                    </a:moveTo>
                    <a:cubicBezTo>
                      <a:pt x="782732" y="137914"/>
                      <a:pt x="782038" y="138212"/>
                      <a:pt x="781442" y="138807"/>
                    </a:cubicBezTo>
                    <a:cubicBezTo>
                      <a:pt x="780847" y="139403"/>
                      <a:pt x="780649" y="139998"/>
                      <a:pt x="780847" y="140593"/>
                    </a:cubicBezTo>
                    <a:cubicBezTo>
                      <a:pt x="781046" y="141189"/>
                      <a:pt x="782137" y="141486"/>
                      <a:pt x="784121" y="141486"/>
                    </a:cubicBezTo>
                    <a:cubicBezTo>
                      <a:pt x="784121" y="140692"/>
                      <a:pt x="784419" y="140395"/>
                      <a:pt x="785014" y="140593"/>
                    </a:cubicBezTo>
                    <a:cubicBezTo>
                      <a:pt x="785610" y="140792"/>
                      <a:pt x="785709" y="140494"/>
                      <a:pt x="785312" y="139700"/>
                    </a:cubicBezTo>
                    <a:cubicBezTo>
                      <a:pt x="784915" y="138510"/>
                      <a:pt x="784320" y="137914"/>
                      <a:pt x="783526" y="137914"/>
                    </a:cubicBezTo>
                    <a:close/>
                    <a:moveTo>
                      <a:pt x="918662" y="133152"/>
                    </a:moveTo>
                    <a:cubicBezTo>
                      <a:pt x="917471" y="135136"/>
                      <a:pt x="917868" y="136128"/>
                      <a:pt x="919853" y="136128"/>
                    </a:cubicBezTo>
                    <a:lnTo>
                      <a:pt x="920448" y="136128"/>
                    </a:lnTo>
                    <a:cubicBezTo>
                      <a:pt x="920448" y="134541"/>
                      <a:pt x="920249" y="133549"/>
                      <a:pt x="919853" y="133152"/>
                    </a:cubicBezTo>
                    <a:close/>
                    <a:moveTo>
                      <a:pt x="1309782" y="132557"/>
                    </a:moveTo>
                    <a:cubicBezTo>
                      <a:pt x="1309385" y="132953"/>
                      <a:pt x="1309088" y="133747"/>
                      <a:pt x="1308889" y="134938"/>
                    </a:cubicBezTo>
                    <a:cubicBezTo>
                      <a:pt x="1308691" y="136128"/>
                      <a:pt x="1309187" y="136525"/>
                      <a:pt x="1310378" y="136128"/>
                    </a:cubicBezTo>
                    <a:cubicBezTo>
                      <a:pt x="1311171" y="135335"/>
                      <a:pt x="1311469" y="134442"/>
                      <a:pt x="1311271" y="133449"/>
                    </a:cubicBezTo>
                    <a:cubicBezTo>
                      <a:pt x="1311072" y="132457"/>
                      <a:pt x="1310576" y="132160"/>
                      <a:pt x="1309782" y="132557"/>
                    </a:cubicBezTo>
                    <a:close/>
                    <a:moveTo>
                      <a:pt x="989206" y="129580"/>
                    </a:moveTo>
                    <a:cubicBezTo>
                      <a:pt x="988214" y="129580"/>
                      <a:pt x="987520" y="130771"/>
                      <a:pt x="987123" y="133152"/>
                    </a:cubicBezTo>
                    <a:cubicBezTo>
                      <a:pt x="989901" y="133946"/>
                      <a:pt x="991489" y="133946"/>
                      <a:pt x="991885" y="133152"/>
                    </a:cubicBezTo>
                    <a:cubicBezTo>
                      <a:pt x="992282" y="132358"/>
                      <a:pt x="992183" y="131564"/>
                      <a:pt x="991588" y="130771"/>
                    </a:cubicBezTo>
                    <a:cubicBezTo>
                      <a:pt x="990992" y="129977"/>
                      <a:pt x="990199" y="129580"/>
                      <a:pt x="989206" y="129580"/>
                    </a:cubicBezTo>
                    <a:close/>
                    <a:moveTo>
                      <a:pt x="933396" y="129580"/>
                    </a:moveTo>
                    <a:cubicBezTo>
                      <a:pt x="932503" y="129977"/>
                      <a:pt x="931957" y="130771"/>
                      <a:pt x="931759" y="131961"/>
                    </a:cubicBezTo>
                    <a:cubicBezTo>
                      <a:pt x="933743" y="135136"/>
                      <a:pt x="935827" y="136327"/>
                      <a:pt x="938010" y="135533"/>
                    </a:cubicBezTo>
                    <a:cubicBezTo>
                      <a:pt x="940192" y="134739"/>
                      <a:pt x="939895" y="132755"/>
                      <a:pt x="937117" y="129580"/>
                    </a:cubicBezTo>
                    <a:cubicBezTo>
                      <a:pt x="935529" y="129183"/>
                      <a:pt x="934289" y="129183"/>
                      <a:pt x="933396" y="129580"/>
                    </a:cubicBezTo>
                    <a:close/>
                    <a:moveTo>
                      <a:pt x="1385089" y="128985"/>
                    </a:moveTo>
                    <a:cubicBezTo>
                      <a:pt x="1383700" y="128985"/>
                      <a:pt x="1382609" y="129381"/>
                      <a:pt x="1381815" y="130175"/>
                    </a:cubicBezTo>
                    <a:lnTo>
                      <a:pt x="1381815" y="132557"/>
                    </a:lnTo>
                    <a:cubicBezTo>
                      <a:pt x="1382609" y="133350"/>
                      <a:pt x="1383998" y="133648"/>
                      <a:pt x="1385982" y="133449"/>
                    </a:cubicBezTo>
                    <a:cubicBezTo>
                      <a:pt x="1387967" y="133251"/>
                      <a:pt x="1388562" y="132160"/>
                      <a:pt x="1387768" y="130175"/>
                    </a:cubicBezTo>
                    <a:cubicBezTo>
                      <a:pt x="1387371" y="129381"/>
                      <a:pt x="1386478" y="128985"/>
                      <a:pt x="1385089" y="128985"/>
                    </a:cubicBezTo>
                    <a:close/>
                    <a:moveTo>
                      <a:pt x="1326153" y="128538"/>
                    </a:moveTo>
                    <a:cubicBezTo>
                      <a:pt x="1325360" y="128637"/>
                      <a:pt x="1324467" y="129183"/>
                      <a:pt x="1323474" y="130175"/>
                    </a:cubicBezTo>
                    <a:cubicBezTo>
                      <a:pt x="1322681" y="132160"/>
                      <a:pt x="1323574" y="133747"/>
                      <a:pt x="1326153" y="134938"/>
                    </a:cubicBezTo>
                    <a:cubicBezTo>
                      <a:pt x="1328733" y="136128"/>
                      <a:pt x="1330618" y="135930"/>
                      <a:pt x="1331809" y="134342"/>
                    </a:cubicBezTo>
                    <a:cubicBezTo>
                      <a:pt x="1330618" y="132755"/>
                      <a:pt x="1329428" y="131167"/>
                      <a:pt x="1328237" y="129580"/>
                    </a:cubicBezTo>
                    <a:cubicBezTo>
                      <a:pt x="1327642" y="128786"/>
                      <a:pt x="1326947" y="128439"/>
                      <a:pt x="1326153" y="128538"/>
                    </a:cubicBezTo>
                    <a:close/>
                    <a:moveTo>
                      <a:pt x="860917" y="128017"/>
                    </a:moveTo>
                    <a:cubicBezTo>
                      <a:pt x="859924" y="128166"/>
                      <a:pt x="859131" y="128985"/>
                      <a:pt x="858535" y="130473"/>
                    </a:cubicBezTo>
                    <a:cubicBezTo>
                      <a:pt x="857345" y="133449"/>
                      <a:pt x="857742" y="135732"/>
                      <a:pt x="859726" y="137319"/>
                    </a:cubicBezTo>
                    <a:cubicBezTo>
                      <a:pt x="861313" y="136525"/>
                      <a:pt x="862703" y="135533"/>
                      <a:pt x="863893" y="134342"/>
                    </a:cubicBezTo>
                    <a:cubicBezTo>
                      <a:pt x="865084" y="133152"/>
                      <a:pt x="865282" y="131564"/>
                      <a:pt x="864489" y="129580"/>
                    </a:cubicBezTo>
                    <a:cubicBezTo>
                      <a:pt x="863100" y="128389"/>
                      <a:pt x="861909" y="127868"/>
                      <a:pt x="860917" y="128017"/>
                    </a:cubicBezTo>
                    <a:close/>
                    <a:moveTo>
                      <a:pt x="950213" y="127199"/>
                    </a:moveTo>
                    <a:cubicBezTo>
                      <a:pt x="947832" y="127992"/>
                      <a:pt x="945848" y="129183"/>
                      <a:pt x="944260" y="130771"/>
                    </a:cubicBezTo>
                    <a:cubicBezTo>
                      <a:pt x="944260" y="131564"/>
                      <a:pt x="944657" y="132259"/>
                      <a:pt x="945451" y="132854"/>
                    </a:cubicBezTo>
                    <a:cubicBezTo>
                      <a:pt x="946245" y="133449"/>
                      <a:pt x="946642" y="134144"/>
                      <a:pt x="946642" y="134938"/>
                    </a:cubicBezTo>
                    <a:cubicBezTo>
                      <a:pt x="946245" y="135756"/>
                      <a:pt x="945749" y="136370"/>
                      <a:pt x="945153" y="136780"/>
                    </a:cubicBezTo>
                    <a:cubicBezTo>
                      <a:pt x="944558" y="137189"/>
                      <a:pt x="944459" y="137800"/>
                      <a:pt x="944856" y="138612"/>
                    </a:cubicBezTo>
                    <a:cubicBezTo>
                      <a:pt x="944856" y="139840"/>
                      <a:pt x="945253" y="140761"/>
                      <a:pt x="946046" y="141375"/>
                    </a:cubicBezTo>
                    <a:cubicBezTo>
                      <a:pt x="946840" y="141988"/>
                      <a:pt x="947237" y="142906"/>
                      <a:pt x="947237" y="144128"/>
                    </a:cubicBezTo>
                    <a:cubicBezTo>
                      <a:pt x="946046" y="144946"/>
                      <a:pt x="945352" y="146887"/>
                      <a:pt x="945153" y="149951"/>
                    </a:cubicBezTo>
                    <a:cubicBezTo>
                      <a:pt x="944955" y="153014"/>
                      <a:pt x="945848" y="154955"/>
                      <a:pt x="947832" y="155774"/>
                    </a:cubicBezTo>
                    <a:cubicBezTo>
                      <a:pt x="949023" y="152996"/>
                      <a:pt x="949618" y="149523"/>
                      <a:pt x="949618" y="145356"/>
                    </a:cubicBezTo>
                    <a:cubicBezTo>
                      <a:pt x="949618" y="141189"/>
                      <a:pt x="950015" y="137517"/>
                      <a:pt x="950809" y="134342"/>
                    </a:cubicBezTo>
                    <a:cubicBezTo>
                      <a:pt x="952396" y="134739"/>
                      <a:pt x="953686" y="135533"/>
                      <a:pt x="954678" y="136724"/>
                    </a:cubicBezTo>
                    <a:cubicBezTo>
                      <a:pt x="955670" y="137914"/>
                      <a:pt x="956663" y="139204"/>
                      <a:pt x="957655" y="140593"/>
                    </a:cubicBezTo>
                    <a:cubicBezTo>
                      <a:pt x="958647" y="141982"/>
                      <a:pt x="959838" y="143074"/>
                      <a:pt x="961227" y="143867"/>
                    </a:cubicBezTo>
                    <a:cubicBezTo>
                      <a:pt x="962616" y="144661"/>
                      <a:pt x="964303" y="144661"/>
                      <a:pt x="966287" y="143867"/>
                    </a:cubicBezTo>
                    <a:cubicBezTo>
                      <a:pt x="964699" y="139613"/>
                      <a:pt x="962318" y="136466"/>
                      <a:pt x="959143" y="134426"/>
                    </a:cubicBezTo>
                    <a:cubicBezTo>
                      <a:pt x="955968" y="132386"/>
                      <a:pt x="952992" y="129977"/>
                      <a:pt x="950213" y="127199"/>
                    </a:cubicBezTo>
                    <a:close/>
                    <a:moveTo>
                      <a:pt x="1341929" y="126008"/>
                    </a:moveTo>
                    <a:cubicBezTo>
                      <a:pt x="1341532" y="127596"/>
                      <a:pt x="1340639" y="128389"/>
                      <a:pt x="1339250" y="128389"/>
                    </a:cubicBezTo>
                    <a:cubicBezTo>
                      <a:pt x="1337861" y="128389"/>
                      <a:pt x="1336968" y="129183"/>
                      <a:pt x="1336571" y="130771"/>
                    </a:cubicBezTo>
                    <a:cubicBezTo>
                      <a:pt x="1338953" y="133152"/>
                      <a:pt x="1338953" y="135930"/>
                      <a:pt x="1336571" y="139105"/>
                    </a:cubicBezTo>
                    <a:cubicBezTo>
                      <a:pt x="1336968" y="139899"/>
                      <a:pt x="1337464" y="140692"/>
                      <a:pt x="1338060" y="141486"/>
                    </a:cubicBezTo>
                    <a:cubicBezTo>
                      <a:pt x="1338655" y="142280"/>
                      <a:pt x="1339151" y="143074"/>
                      <a:pt x="1339548" y="143867"/>
                    </a:cubicBezTo>
                    <a:cubicBezTo>
                      <a:pt x="1338357" y="145852"/>
                      <a:pt x="1337762" y="148431"/>
                      <a:pt x="1337762" y="151607"/>
                    </a:cubicBezTo>
                    <a:cubicBezTo>
                      <a:pt x="1337762" y="154782"/>
                      <a:pt x="1338754" y="156766"/>
                      <a:pt x="1340739" y="157560"/>
                    </a:cubicBezTo>
                    <a:cubicBezTo>
                      <a:pt x="1341532" y="153591"/>
                      <a:pt x="1342028" y="149523"/>
                      <a:pt x="1342227" y="145356"/>
                    </a:cubicBezTo>
                    <a:cubicBezTo>
                      <a:pt x="1342425" y="141189"/>
                      <a:pt x="1342921" y="137517"/>
                      <a:pt x="1343715" y="134342"/>
                    </a:cubicBezTo>
                    <a:cubicBezTo>
                      <a:pt x="1345303" y="134739"/>
                      <a:pt x="1346592" y="135632"/>
                      <a:pt x="1347585" y="137021"/>
                    </a:cubicBezTo>
                    <a:cubicBezTo>
                      <a:pt x="1348577" y="138410"/>
                      <a:pt x="1349668" y="139700"/>
                      <a:pt x="1350859" y="140891"/>
                    </a:cubicBezTo>
                    <a:cubicBezTo>
                      <a:pt x="1352049" y="142082"/>
                      <a:pt x="1353240" y="143074"/>
                      <a:pt x="1354431" y="143867"/>
                    </a:cubicBezTo>
                    <a:cubicBezTo>
                      <a:pt x="1355621" y="144661"/>
                      <a:pt x="1357407" y="144661"/>
                      <a:pt x="1359789" y="143867"/>
                    </a:cubicBezTo>
                    <a:cubicBezTo>
                      <a:pt x="1357804" y="139502"/>
                      <a:pt x="1355125" y="136228"/>
                      <a:pt x="1351752" y="134045"/>
                    </a:cubicBezTo>
                    <a:cubicBezTo>
                      <a:pt x="1348378" y="131862"/>
                      <a:pt x="1345104" y="129183"/>
                      <a:pt x="1341929" y="126008"/>
                    </a:cubicBezTo>
                    <a:close/>
                    <a:moveTo>
                      <a:pt x="959738" y="123032"/>
                    </a:moveTo>
                    <a:cubicBezTo>
                      <a:pt x="959738" y="123428"/>
                      <a:pt x="959441" y="123528"/>
                      <a:pt x="958846" y="123329"/>
                    </a:cubicBezTo>
                    <a:cubicBezTo>
                      <a:pt x="958250" y="123131"/>
                      <a:pt x="958151" y="123428"/>
                      <a:pt x="958548" y="124222"/>
                    </a:cubicBezTo>
                    <a:cubicBezTo>
                      <a:pt x="958945" y="125016"/>
                      <a:pt x="959540" y="125016"/>
                      <a:pt x="960334" y="124222"/>
                    </a:cubicBezTo>
                    <a:cubicBezTo>
                      <a:pt x="960334" y="123428"/>
                      <a:pt x="960135" y="123032"/>
                      <a:pt x="959738" y="123032"/>
                    </a:cubicBezTo>
                    <a:close/>
                    <a:moveTo>
                      <a:pt x="913304" y="123032"/>
                    </a:moveTo>
                    <a:cubicBezTo>
                      <a:pt x="912113" y="124222"/>
                      <a:pt x="911121" y="125214"/>
                      <a:pt x="910328" y="126008"/>
                    </a:cubicBezTo>
                    <a:cubicBezTo>
                      <a:pt x="909137" y="126008"/>
                      <a:pt x="908045" y="126008"/>
                      <a:pt x="907053" y="126008"/>
                    </a:cubicBezTo>
                    <a:cubicBezTo>
                      <a:pt x="906061" y="126008"/>
                      <a:pt x="905367" y="126603"/>
                      <a:pt x="904970" y="127794"/>
                    </a:cubicBezTo>
                    <a:cubicBezTo>
                      <a:pt x="905367" y="128985"/>
                      <a:pt x="906260" y="129679"/>
                      <a:pt x="907649" y="129878"/>
                    </a:cubicBezTo>
                    <a:cubicBezTo>
                      <a:pt x="909038" y="130076"/>
                      <a:pt x="910328" y="129977"/>
                      <a:pt x="911518" y="129580"/>
                    </a:cubicBezTo>
                    <a:cubicBezTo>
                      <a:pt x="911518" y="127199"/>
                      <a:pt x="913701" y="126008"/>
                      <a:pt x="918067" y="126008"/>
                    </a:cubicBezTo>
                    <a:lnTo>
                      <a:pt x="918067" y="123032"/>
                    </a:lnTo>
                    <a:cubicBezTo>
                      <a:pt x="916082" y="121841"/>
                      <a:pt x="914495" y="121841"/>
                      <a:pt x="913304" y="123032"/>
                    </a:cubicBezTo>
                    <a:close/>
                    <a:moveTo>
                      <a:pt x="1424082" y="122436"/>
                    </a:moveTo>
                    <a:cubicBezTo>
                      <a:pt x="1422495" y="123230"/>
                      <a:pt x="1421106" y="123825"/>
                      <a:pt x="1419915" y="124222"/>
                    </a:cubicBezTo>
                    <a:cubicBezTo>
                      <a:pt x="1418724" y="124619"/>
                      <a:pt x="1418129" y="125810"/>
                      <a:pt x="1418129" y="127794"/>
                    </a:cubicBezTo>
                    <a:cubicBezTo>
                      <a:pt x="1418526" y="128191"/>
                      <a:pt x="1419717" y="128389"/>
                      <a:pt x="1421701" y="128389"/>
                    </a:cubicBezTo>
                    <a:cubicBezTo>
                      <a:pt x="1422098" y="127596"/>
                      <a:pt x="1422495" y="126703"/>
                      <a:pt x="1422892" y="125710"/>
                    </a:cubicBezTo>
                    <a:cubicBezTo>
                      <a:pt x="1423289" y="124718"/>
                      <a:pt x="1423685" y="123627"/>
                      <a:pt x="1424082" y="122436"/>
                    </a:cubicBezTo>
                    <a:close/>
                    <a:moveTo>
                      <a:pt x="476940" y="121841"/>
                    </a:moveTo>
                    <a:cubicBezTo>
                      <a:pt x="474956" y="123825"/>
                      <a:pt x="474162" y="126901"/>
                      <a:pt x="474559" y="131068"/>
                    </a:cubicBezTo>
                    <a:cubicBezTo>
                      <a:pt x="474956" y="135235"/>
                      <a:pt x="474956" y="139105"/>
                      <a:pt x="474559" y="142677"/>
                    </a:cubicBezTo>
                    <a:cubicBezTo>
                      <a:pt x="478528" y="142280"/>
                      <a:pt x="480810" y="143272"/>
                      <a:pt x="481405" y="145653"/>
                    </a:cubicBezTo>
                    <a:cubicBezTo>
                      <a:pt x="482000" y="148035"/>
                      <a:pt x="483687" y="149424"/>
                      <a:pt x="486465" y="149821"/>
                    </a:cubicBezTo>
                    <a:cubicBezTo>
                      <a:pt x="484084" y="145455"/>
                      <a:pt x="483092" y="142181"/>
                      <a:pt x="483489" y="139998"/>
                    </a:cubicBezTo>
                    <a:cubicBezTo>
                      <a:pt x="483885" y="137815"/>
                      <a:pt x="484878" y="134144"/>
                      <a:pt x="486465" y="128985"/>
                    </a:cubicBezTo>
                    <a:cubicBezTo>
                      <a:pt x="484084" y="128588"/>
                      <a:pt x="482397" y="127596"/>
                      <a:pt x="481405" y="126008"/>
                    </a:cubicBezTo>
                    <a:cubicBezTo>
                      <a:pt x="480413" y="124421"/>
                      <a:pt x="478924" y="123032"/>
                      <a:pt x="476940" y="121841"/>
                    </a:cubicBezTo>
                    <a:close/>
                    <a:moveTo>
                      <a:pt x="220360" y="121841"/>
                    </a:moveTo>
                    <a:cubicBezTo>
                      <a:pt x="220757" y="123428"/>
                      <a:pt x="220857" y="124917"/>
                      <a:pt x="220658" y="126306"/>
                    </a:cubicBezTo>
                    <a:cubicBezTo>
                      <a:pt x="220460" y="127695"/>
                      <a:pt x="221154" y="128588"/>
                      <a:pt x="222742" y="128985"/>
                    </a:cubicBezTo>
                    <a:cubicBezTo>
                      <a:pt x="222742" y="127000"/>
                      <a:pt x="223535" y="126207"/>
                      <a:pt x="225123" y="126603"/>
                    </a:cubicBezTo>
                    <a:cubicBezTo>
                      <a:pt x="224726" y="125016"/>
                      <a:pt x="224329" y="123726"/>
                      <a:pt x="223932" y="122734"/>
                    </a:cubicBezTo>
                    <a:cubicBezTo>
                      <a:pt x="223535" y="121742"/>
                      <a:pt x="222345" y="121444"/>
                      <a:pt x="220360" y="121841"/>
                    </a:cubicBezTo>
                    <a:close/>
                    <a:moveTo>
                      <a:pt x="1639288" y="120948"/>
                    </a:moveTo>
                    <a:cubicBezTo>
                      <a:pt x="1637899" y="120749"/>
                      <a:pt x="1637204" y="121444"/>
                      <a:pt x="1637204" y="123032"/>
                    </a:cubicBezTo>
                    <a:cubicBezTo>
                      <a:pt x="1637204" y="124222"/>
                      <a:pt x="1638097" y="124817"/>
                      <a:pt x="1639883" y="124817"/>
                    </a:cubicBezTo>
                    <a:cubicBezTo>
                      <a:pt x="1641669" y="124817"/>
                      <a:pt x="1642562" y="124024"/>
                      <a:pt x="1642562" y="122436"/>
                    </a:cubicBezTo>
                    <a:cubicBezTo>
                      <a:pt x="1641768" y="121642"/>
                      <a:pt x="1640677" y="121146"/>
                      <a:pt x="1639288" y="120948"/>
                    </a:cubicBezTo>
                    <a:close/>
                    <a:moveTo>
                      <a:pt x="1439486" y="119162"/>
                    </a:moveTo>
                    <a:cubicBezTo>
                      <a:pt x="1437849" y="118964"/>
                      <a:pt x="1435989" y="119460"/>
                      <a:pt x="1433905" y="120650"/>
                    </a:cubicBezTo>
                    <a:cubicBezTo>
                      <a:pt x="1429738" y="123032"/>
                      <a:pt x="1428051" y="125413"/>
                      <a:pt x="1428845" y="127794"/>
                    </a:cubicBezTo>
                    <a:cubicBezTo>
                      <a:pt x="1429639" y="130175"/>
                      <a:pt x="1431424" y="130969"/>
                      <a:pt x="1434203" y="130175"/>
                    </a:cubicBezTo>
                    <a:cubicBezTo>
                      <a:pt x="1436981" y="129381"/>
                      <a:pt x="1439560" y="128985"/>
                      <a:pt x="1441942" y="128985"/>
                    </a:cubicBezTo>
                    <a:cubicBezTo>
                      <a:pt x="1443132" y="127397"/>
                      <a:pt x="1443728" y="125016"/>
                      <a:pt x="1443728" y="121841"/>
                    </a:cubicBezTo>
                    <a:cubicBezTo>
                      <a:pt x="1442537" y="120253"/>
                      <a:pt x="1441123" y="119360"/>
                      <a:pt x="1439486" y="119162"/>
                    </a:cubicBezTo>
                    <a:close/>
                    <a:moveTo>
                      <a:pt x="969263" y="117674"/>
                    </a:moveTo>
                    <a:cubicBezTo>
                      <a:pt x="969263" y="119658"/>
                      <a:pt x="968767" y="120849"/>
                      <a:pt x="967775" y="121246"/>
                    </a:cubicBezTo>
                    <a:cubicBezTo>
                      <a:pt x="966783" y="121642"/>
                      <a:pt x="966088" y="122635"/>
                      <a:pt x="965692" y="124222"/>
                    </a:cubicBezTo>
                    <a:cubicBezTo>
                      <a:pt x="966485" y="125810"/>
                      <a:pt x="967775" y="126405"/>
                      <a:pt x="969561" y="126008"/>
                    </a:cubicBezTo>
                    <a:cubicBezTo>
                      <a:pt x="971347" y="125611"/>
                      <a:pt x="972835" y="125016"/>
                      <a:pt x="974026" y="124222"/>
                    </a:cubicBezTo>
                    <a:cubicBezTo>
                      <a:pt x="974820" y="119856"/>
                      <a:pt x="973232" y="117674"/>
                      <a:pt x="969263" y="117674"/>
                    </a:cubicBezTo>
                    <a:close/>
                    <a:moveTo>
                      <a:pt x="867912" y="117525"/>
                    </a:moveTo>
                    <a:cubicBezTo>
                      <a:pt x="866622" y="117823"/>
                      <a:pt x="865481" y="118467"/>
                      <a:pt x="864489" y="119460"/>
                    </a:cubicBezTo>
                    <a:cubicBezTo>
                      <a:pt x="864885" y="121444"/>
                      <a:pt x="865679" y="123230"/>
                      <a:pt x="866870" y="124817"/>
                    </a:cubicBezTo>
                    <a:cubicBezTo>
                      <a:pt x="868060" y="126405"/>
                      <a:pt x="870045" y="126802"/>
                      <a:pt x="872823" y="126008"/>
                    </a:cubicBezTo>
                    <a:cubicBezTo>
                      <a:pt x="874410" y="128389"/>
                      <a:pt x="876395" y="130274"/>
                      <a:pt x="878776" y="131664"/>
                    </a:cubicBezTo>
                    <a:cubicBezTo>
                      <a:pt x="881157" y="133053"/>
                      <a:pt x="882546" y="135335"/>
                      <a:pt x="882943" y="138510"/>
                    </a:cubicBezTo>
                    <a:cubicBezTo>
                      <a:pt x="883737" y="138906"/>
                      <a:pt x="884134" y="138708"/>
                      <a:pt x="884134" y="137914"/>
                    </a:cubicBezTo>
                    <a:cubicBezTo>
                      <a:pt x="884134" y="137121"/>
                      <a:pt x="884531" y="136724"/>
                      <a:pt x="885324" y="136724"/>
                    </a:cubicBezTo>
                    <a:cubicBezTo>
                      <a:pt x="884531" y="133549"/>
                      <a:pt x="883340" y="131068"/>
                      <a:pt x="881753" y="129282"/>
                    </a:cubicBezTo>
                    <a:cubicBezTo>
                      <a:pt x="880165" y="127496"/>
                      <a:pt x="878379" y="125611"/>
                      <a:pt x="876395" y="123627"/>
                    </a:cubicBezTo>
                    <a:cubicBezTo>
                      <a:pt x="876792" y="120452"/>
                      <a:pt x="875403" y="118467"/>
                      <a:pt x="872228" y="117674"/>
                    </a:cubicBezTo>
                    <a:cubicBezTo>
                      <a:pt x="870640" y="117277"/>
                      <a:pt x="869201" y="117227"/>
                      <a:pt x="867912" y="117525"/>
                    </a:cubicBezTo>
                    <a:close/>
                    <a:moveTo>
                      <a:pt x="1362765" y="116483"/>
                    </a:moveTo>
                    <a:cubicBezTo>
                      <a:pt x="1363162" y="118467"/>
                      <a:pt x="1362567" y="119658"/>
                      <a:pt x="1360979" y="120055"/>
                    </a:cubicBezTo>
                    <a:cubicBezTo>
                      <a:pt x="1359392" y="120452"/>
                      <a:pt x="1358995" y="121841"/>
                      <a:pt x="1359789" y="124222"/>
                    </a:cubicBezTo>
                    <a:cubicBezTo>
                      <a:pt x="1361376" y="125016"/>
                      <a:pt x="1362964" y="125115"/>
                      <a:pt x="1364551" y="124520"/>
                    </a:cubicBezTo>
                    <a:cubicBezTo>
                      <a:pt x="1366139" y="123924"/>
                      <a:pt x="1367329" y="123032"/>
                      <a:pt x="1368123" y="121841"/>
                    </a:cubicBezTo>
                    <a:cubicBezTo>
                      <a:pt x="1368123" y="117872"/>
                      <a:pt x="1366337" y="116086"/>
                      <a:pt x="1362765" y="116483"/>
                    </a:cubicBezTo>
                    <a:close/>
                    <a:moveTo>
                      <a:pt x="56054" y="115292"/>
                    </a:moveTo>
                    <a:cubicBezTo>
                      <a:pt x="55657" y="114896"/>
                      <a:pt x="54963" y="114995"/>
                      <a:pt x="53971" y="115590"/>
                    </a:cubicBezTo>
                    <a:cubicBezTo>
                      <a:pt x="52978" y="116185"/>
                      <a:pt x="52879" y="116880"/>
                      <a:pt x="53673" y="117674"/>
                    </a:cubicBezTo>
                    <a:cubicBezTo>
                      <a:pt x="54070" y="118071"/>
                      <a:pt x="54764" y="117971"/>
                      <a:pt x="55757" y="117376"/>
                    </a:cubicBezTo>
                    <a:cubicBezTo>
                      <a:pt x="56749" y="116781"/>
                      <a:pt x="56848" y="116086"/>
                      <a:pt x="56054" y="115292"/>
                    </a:cubicBezTo>
                    <a:close/>
                    <a:moveTo>
                      <a:pt x="419492" y="113507"/>
                    </a:moveTo>
                    <a:cubicBezTo>
                      <a:pt x="417707" y="113903"/>
                      <a:pt x="416119" y="114697"/>
                      <a:pt x="414730" y="115888"/>
                    </a:cubicBezTo>
                    <a:cubicBezTo>
                      <a:pt x="413341" y="117078"/>
                      <a:pt x="412448" y="118467"/>
                      <a:pt x="412051" y="120055"/>
                    </a:cubicBezTo>
                    <a:cubicBezTo>
                      <a:pt x="411654" y="121642"/>
                      <a:pt x="412448" y="123032"/>
                      <a:pt x="414432" y="124222"/>
                    </a:cubicBezTo>
                    <a:cubicBezTo>
                      <a:pt x="414432" y="122635"/>
                      <a:pt x="414928" y="121543"/>
                      <a:pt x="415921" y="120948"/>
                    </a:cubicBezTo>
                    <a:cubicBezTo>
                      <a:pt x="416913" y="120353"/>
                      <a:pt x="418004" y="119956"/>
                      <a:pt x="419195" y="119757"/>
                    </a:cubicBezTo>
                    <a:cubicBezTo>
                      <a:pt x="420385" y="119559"/>
                      <a:pt x="421477" y="119162"/>
                      <a:pt x="422469" y="118567"/>
                    </a:cubicBezTo>
                    <a:cubicBezTo>
                      <a:pt x="423461" y="117971"/>
                      <a:pt x="423957" y="116880"/>
                      <a:pt x="423957" y="115292"/>
                    </a:cubicBezTo>
                    <a:cubicBezTo>
                      <a:pt x="422767" y="113705"/>
                      <a:pt x="421278" y="113110"/>
                      <a:pt x="419492" y="113507"/>
                    </a:cubicBezTo>
                    <a:close/>
                    <a:moveTo>
                      <a:pt x="974621" y="111721"/>
                    </a:moveTo>
                    <a:cubicBezTo>
                      <a:pt x="974621" y="112911"/>
                      <a:pt x="975018" y="113507"/>
                      <a:pt x="975812" y="113507"/>
                    </a:cubicBezTo>
                    <a:lnTo>
                      <a:pt x="975812" y="111721"/>
                    </a:lnTo>
                    <a:close/>
                    <a:moveTo>
                      <a:pt x="936745" y="109116"/>
                    </a:moveTo>
                    <a:cubicBezTo>
                      <a:pt x="936199" y="109463"/>
                      <a:pt x="935728" y="110332"/>
                      <a:pt x="935331" y="111721"/>
                    </a:cubicBezTo>
                    <a:cubicBezTo>
                      <a:pt x="935331" y="112440"/>
                      <a:pt x="935628" y="113161"/>
                      <a:pt x="936224" y="113883"/>
                    </a:cubicBezTo>
                    <a:cubicBezTo>
                      <a:pt x="936819" y="114606"/>
                      <a:pt x="937117" y="115510"/>
                      <a:pt x="937117" y="116595"/>
                    </a:cubicBezTo>
                    <a:cubicBezTo>
                      <a:pt x="937117" y="117314"/>
                      <a:pt x="936918" y="117971"/>
                      <a:pt x="936521" y="118567"/>
                    </a:cubicBezTo>
                    <a:cubicBezTo>
                      <a:pt x="936124" y="119162"/>
                      <a:pt x="935728" y="120055"/>
                      <a:pt x="935331" y="121246"/>
                    </a:cubicBezTo>
                    <a:cubicBezTo>
                      <a:pt x="934140" y="122039"/>
                      <a:pt x="933049" y="122238"/>
                      <a:pt x="932056" y="121841"/>
                    </a:cubicBezTo>
                    <a:cubicBezTo>
                      <a:pt x="931064" y="121444"/>
                      <a:pt x="930271" y="120849"/>
                      <a:pt x="929675" y="120055"/>
                    </a:cubicBezTo>
                    <a:cubicBezTo>
                      <a:pt x="929080" y="119261"/>
                      <a:pt x="928485" y="118576"/>
                      <a:pt x="927889" y="117999"/>
                    </a:cubicBezTo>
                    <a:cubicBezTo>
                      <a:pt x="927294" y="117423"/>
                      <a:pt x="926401" y="117314"/>
                      <a:pt x="925210" y="117674"/>
                    </a:cubicBezTo>
                    <a:lnTo>
                      <a:pt x="925210" y="121078"/>
                    </a:lnTo>
                    <a:cubicBezTo>
                      <a:pt x="926717" y="121984"/>
                      <a:pt x="927751" y="123329"/>
                      <a:pt x="928313" y="125115"/>
                    </a:cubicBezTo>
                    <a:cubicBezTo>
                      <a:pt x="928874" y="126901"/>
                      <a:pt x="930658" y="127397"/>
                      <a:pt x="933666" y="126603"/>
                    </a:cubicBezTo>
                    <a:cubicBezTo>
                      <a:pt x="934794" y="125413"/>
                      <a:pt x="935548" y="124024"/>
                      <a:pt x="935926" y="122436"/>
                    </a:cubicBezTo>
                    <a:cubicBezTo>
                      <a:pt x="938307" y="121642"/>
                      <a:pt x="940391" y="122139"/>
                      <a:pt x="942177" y="123924"/>
                    </a:cubicBezTo>
                    <a:cubicBezTo>
                      <a:pt x="943963" y="125710"/>
                      <a:pt x="946046" y="126207"/>
                      <a:pt x="948428" y="125413"/>
                    </a:cubicBezTo>
                    <a:lnTo>
                      <a:pt x="949023" y="120055"/>
                    </a:lnTo>
                    <a:cubicBezTo>
                      <a:pt x="946245" y="119658"/>
                      <a:pt x="944459" y="118368"/>
                      <a:pt x="943665" y="116185"/>
                    </a:cubicBezTo>
                    <a:cubicBezTo>
                      <a:pt x="942871" y="114003"/>
                      <a:pt x="944657" y="112911"/>
                      <a:pt x="949023" y="112911"/>
                    </a:cubicBezTo>
                    <a:cubicBezTo>
                      <a:pt x="948626" y="112117"/>
                      <a:pt x="948527" y="111621"/>
                      <a:pt x="948725" y="111423"/>
                    </a:cubicBezTo>
                    <a:cubicBezTo>
                      <a:pt x="948924" y="111224"/>
                      <a:pt x="949023" y="110728"/>
                      <a:pt x="949023" y="109935"/>
                    </a:cubicBezTo>
                    <a:cubicBezTo>
                      <a:pt x="947832" y="110331"/>
                      <a:pt x="947038" y="110728"/>
                      <a:pt x="946642" y="111125"/>
                    </a:cubicBezTo>
                    <a:cubicBezTo>
                      <a:pt x="946245" y="111522"/>
                      <a:pt x="945451" y="111721"/>
                      <a:pt x="944260" y="111721"/>
                    </a:cubicBezTo>
                    <a:cubicBezTo>
                      <a:pt x="941879" y="111721"/>
                      <a:pt x="939994" y="111026"/>
                      <a:pt x="938605" y="109637"/>
                    </a:cubicBezTo>
                    <a:cubicBezTo>
                      <a:pt x="937910" y="108942"/>
                      <a:pt x="937290" y="108769"/>
                      <a:pt x="936745" y="109116"/>
                    </a:cubicBezTo>
                    <a:close/>
                    <a:moveTo>
                      <a:pt x="797218" y="107256"/>
                    </a:moveTo>
                    <a:cubicBezTo>
                      <a:pt x="795631" y="107454"/>
                      <a:pt x="795035" y="108347"/>
                      <a:pt x="795432" y="109935"/>
                    </a:cubicBezTo>
                    <a:cubicBezTo>
                      <a:pt x="797417" y="110728"/>
                      <a:pt x="798806" y="110927"/>
                      <a:pt x="799600" y="110530"/>
                    </a:cubicBezTo>
                    <a:cubicBezTo>
                      <a:pt x="800393" y="109736"/>
                      <a:pt x="800790" y="108942"/>
                      <a:pt x="800790" y="108149"/>
                    </a:cubicBezTo>
                    <a:cubicBezTo>
                      <a:pt x="799996" y="107355"/>
                      <a:pt x="798806" y="107057"/>
                      <a:pt x="797218" y="107256"/>
                    </a:cubicBezTo>
                    <a:close/>
                    <a:moveTo>
                      <a:pt x="19740" y="101005"/>
                    </a:moveTo>
                    <a:lnTo>
                      <a:pt x="19145" y="105767"/>
                    </a:lnTo>
                    <a:lnTo>
                      <a:pt x="24503" y="105767"/>
                    </a:lnTo>
                    <a:lnTo>
                      <a:pt x="23907" y="101005"/>
                    </a:lnTo>
                    <a:close/>
                    <a:moveTo>
                      <a:pt x="49803" y="98921"/>
                    </a:moveTo>
                    <a:cubicBezTo>
                      <a:pt x="48811" y="99517"/>
                      <a:pt x="48712" y="100211"/>
                      <a:pt x="49506" y="101005"/>
                    </a:cubicBezTo>
                    <a:cubicBezTo>
                      <a:pt x="49903" y="101799"/>
                      <a:pt x="50597" y="101898"/>
                      <a:pt x="51589" y="101303"/>
                    </a:cubicBezTo>
                    <a:cubicBezTo>
                      <a:pt x="52582" y="100707"/>
                      <a:pt x="52681" y="100013"/>
                      <a:pt x="51887" y="99219"/>
                    </a:cubicBezTo>
                    <a:cubicBezTo>
                      <a:pt x="51490" y="98425"/>
                      <a:pt x="50796" y="98326"/>
                      <a:pt x="49803" y="98921"/>
                    </a:cubicBezTo>
                    <a:close/>
                    <a:moveTo>
                      <a:pt x="922531" y="95052"/>
                    </a:moveTo>
                    <a:cubicBezTo>
                      <a:pt x="920349" y="95052"/>
                      <a:pt x="918761" y="95449"/>
                      <a:pt x="917769" y="96242"/>
                    </a:cubicBezTo>
                    <a:cubicBezTo>
                      <a:pt x="916777" y="97036"/>
                      <a:pt x="916876" y="98227"/>
                      <a:pt x="918067" y="99814"/>
                    </a:cubicBezTo>
                    <a:cubicBezTo>
                      <a:pt x="920051" y="99417"/>
                      <a:pt x="922829" y="99517"/>
                      <a:pt x="926401" y="100112"/>
                    </a:cubicBezTo>
                    <a:cubicBezTo>
                      <a:pt x="929973" y="100707"/>
                      <a:pt x="932156" y="99616"/>
                      <a:pt x="932949" y="96838"/>
                    </a:cubicBezTo>
                    <a:cubicBezTo>
                      <a:pt x="932156" y="96441"/>
                      <a:pt x="930767" y="96044"/>
                      <a:pt x="928782" y="95647"/>
                    </a:cubicBezTo>
                    <a:cubicBezTo>
                      <a:pt x="926798" y="95250"/>
                      <a:pt x="924714" y="95052"/>
                      <a:pt x="922531" y="95052"/>
                    </a:cubicBezTo>
                    <a:close/>
                    <a:moveTo>
                      <a:pt x="226314" y="95052"/>
                    </a:moveTo>
                    <a:cubicBezTo>
                      <a:pt x="225520" y="94655"/>
                      <a:pt x="225123" y="95250"/>
                      <a:pt x="225123" y="96838"/>
                    </a:cubicBezTo>
                    <a:cubicBezTo>
                      <a:pt x="225123" y="97632"/>
                      <a:pt x="225421" y="98128"/>
                      <a:pt x="226016" y="98326"/>
                    </a:cubicBezTo>
                    <a:cubicBezTo>
                      <a:pt x="226611" y="98525"/>
                      <a:pt x="227107" y="98028"/>
                      <a:pt x="227504" y="96838"/>
                    </a:cubicBezTo>
                    <a:cubicBezTo>
                      <a:pt x="227504" y="96044"/>
                      <a:pt x="227107" y="95449"/>
                      <a:pt x="226314" y="95052"/>
                    </a:cubicBezTo>
                    <a:close/>
                    <a:moveTo>
                      <a:pt x="65282" y="94457"/>
                    </a:moveTo>
                    <a:cubicBezTo>
                      <a:pt x="63496" y="94457"/>
                      <a:pt x="61908" y="94953"/>
                      <a:pt x="60519" y="95945"/>
                    </a:cubicBezTo>
                    <a:cubicBezTo>
                      <a:pt x="59130" y="96937"/>
                      <a:pt x="58336" y="98128"/>
                      <a:pt x="58138" y="99517"/>
                    </a:cubicBezTo>
                    <a:cubicBezTo>
                      <a:pt x="57939" y="100906"/>
                      <a:pt x="58832" y="102196"/>
                      <a:pt x="60817" y="103386"/>
                    </a:cubicBezTo>
                    <a:cubicBezTo>
                      <a:pt x="60817" y="102196"/>
                      <a:pt x="61412" y="101501"/>
                      <a:pt x="62603" y="101303"/>
                    </a:cubicBezTo>
                    <a:cubicBezTo>
                      <a:pt x="63793" y="101104"/>
                      <a:pt x="64984" y="100906"/>
                      <a:pt x="66175" y="100707"/>
                    </a:cubicBezTo>
                    <a:cubicBezTo>
                      <a:pt x="67365" y="100509"/>
                      <a:pt x="68357" y="100211"/>
                      <a:pt x="69151" y="99814"/>
                    </a:cubicBezTo>
                    <a:cubicBezTo>
                      <a:pt x="69945" y="99417"/>
                      <a:pt x="70143" y="98425"/>
                      <a:pt x="69746" y="96838"/>
                    </a:cubicBezTo>
                    <a:cubicBezTo>
                      <a:pt x="68556" y="95250"/>
                      <a:pt x="67067" y="94457"/>
                      <a:pt x="65282" y="94457"/>
                    </a:cubicBezTo>
                    <a:close/>
                    <a:moveTo>
                      <a:pt x="782633" y="94159"/>
                    </a:moveTo>
                    <a:cubicBezTo>
                      <a:pt x="780450" y="93960"/>
                      <a:pt x="778764" y="94853"/>
                      <a:pt x="777573" y="96838"/>
                    </a:cubicBezTo>
                    <a:cubicBezTo>
                      <a:pt x="778367" y="98425"/>
                      <a:pt x="779359" y="99814"/>
                      <a:pt x="780549" y="101005"/>
                    </a:cubicBezTo>
                    <a:cubicBezTo>
                      <a:pt x="785709" y="100211"/>
                      <a:pt x="790372" y="100310"/>
                      <a:pt x="794539" y="101303"/>
                    </a:cubicBezTo>
                    <a:cubicBezTo>
                      <a:pt x="798706" y="102295"/>
                      <a:pt x="803370" y="102791"/>
                      <a:pt x="808529" y="102791"/>
                    </a:cubicBezTo>
                    <a:cubicBezTo>
                      <a:pt x="809323" y="101997"/>
                      <a:pt x="809918" y="100806"/>
                      <a:pt x="810315" y="99219"/>
                    </a:cubicBezTo>
                    <a:cubicBezTo>
                      <a:pt x="810712" y="97632"/>
                      <a:pt x="810514" y="96242"/>
                      <a:pt x="809720" y="95052"/>
                    </a:cubicBezTo>
                    <a:cubicBezTo>
                      <a:pt x="806545" y="94258"/>
                      <a:pt x="803072" y="93960"/>
                      <a:pt x="799302" y="94159"/>
                    </a:cubicBezTo>
                    <a:cubicBezTo>
                      <a:pt x="795531" y="94357"/>
                      <a:pt x="792059" y="94457"/>
                      <a:pt x="788884" y="94457"/>
                    </a:cubicBezTo>
                    <a:cubicBezTo>
                      <a:pt x="786899" y="94457"/>
                      <a:pt x="784816" y="94357"/>
                      <a:pt x="782633" y="94159"/>
                    </a:cubicBezTo>
                    <a:close/>
                    <a:moveTo>
                      <a:pt x="883836" y="90066"/>
                    </a:moveTo>
                    <a:cubicBezTo>
                      <a:pt x="882646" y="90314"/>
                      <a:pt x="881753" y="90885"/>
                      <a:pt x="881157" y="91778"/>
                    </a:cubicBezTo>
                    <a:cubicBezTo>
                      <a:pt x="879967" y="93564"/>
                      <a:pt x="878379" y="94457"/>
                      <a:pt x="876395" y="94457"/>
                    </a:cubicBezTo>
                    <a:cubicBezTo>
                      <a:pt x="874410" y="94457"/>
                      <a:pt x="872922" y="93861"/>
                      <a:pt x="871930" y="92671"/>
                    </a:cubicBezTo>
                    <a:cubicBezTo>
                      <a:pt x="870938" y="91480"/>
                      <a:pt x="869648" y="90885"/>
                      <a:pt x="868060" y="90885"/>
                    </a:cubicBezTo>
                    <a:cubicBezTo>
                      <a:pt x="866076" y="91281"/>
                      <a:pt x="864687" y="92075"/>
                      <a:pt x="863893" y="93266"/>
                    </a:cubicBezTo>
                    <a:cubicBezTo>
                      <a:pt x="863100" y="94457"/>
                      <a:pt x="861909" y="95052"/>
                      <a:pt x="860321" y="95052"/>
                    </a:cubicBezTo>
                    <a:cubicBezTo>
                      <a:pt x="858734" y="93067"/>
                      <a:pt x="856948" y="92472"/>
                      <a:pt x="854964" y="93266"/>
                    </a:cubicBezTo>
                    <a:cubicBezTo>
                      <a:pt x="852979" y="94060"/>
                      <a:pt x="850995" y="94655"/>
                      <a:pt x="849010" y="95052"/>
                    </a:cubicBezTo>
                    <a:cubicBezTo>
                      <a:pt x="845835" y="95052"/>
                      <a:pt x="842561" y="94754"/>
                      <a:pt x="839188" y="94159"/>
                    </a:cubicBezTo>
                    <a:cubicBezTo>
                      <a:pt x="835814" y="93564"/>
                      <a:pt x="833334" y="94457"/>
                      <a:pt x="831746" y="96838"/>
                    </a:cubicBezTo>
                    <a:cubicBezTo>
                      <a:pt x="832143" y="98822"/>
                      <a:pt x="833235" y="99914"/>
                      <a:pt x="835021" y="100112"/>
                    </a:cubicBezTo>
                    <a:cubicBezTo>
                      <a:pt x="836807" y="100310"/>
                      <a:pt x="838692" y="100310"/>
                      <a:pt x="840676" y="100112"/>
                    </a:cubicBezTo>
                    <a:cubicBezTo>
                      <a:pt x="842660" y="99914"/>
                      <a:pt x="844744" y="99715"/>
                      <a:pt x="846927" y="99517"/>
                    </a:cubicBezTo>
                    <a:cubicBezTo>
                      <a:pt x="849110" y="99318"/>
                      <a:pt x="850995" y="99814"/>
                      <a:pt x="852582" y="101005"/>
                    </a:cubicBezTo>
                    <a:cubicBezTo>
                      <a:pt x="854964" y="99021"/>
                      <a:pt x="857047" y="98227"/>
                      <a:pt x="858833" y="98624"/>
                    </a:cubicBezTo>
                    <a:cubicBezTo>
                      <a:pt x="860619" y="99021"/>
                      <a:pt x="862504" y="99616"/>
                      <a:pt x="864489" y="100410"/>
                    </a:cubicBezTo>
                    <a:cubicBezTo>
                      <a:pt x="868060" y="100410"/>
                      <a:pt x="870442" y="100648"/>
                      <a:pt x="871632" y="101126"/>
                    </a:cubicBezTo>
                    <a:cubicBezTo>
                      <a:pt x="872823" y="101603"/>
                      <a:pt x="873716" y="102199"/>
                      <a:pt x="874311" y="102912"/>
                    </a:cubicBezTo>
                    <a:cubicBezTo>
                      <a:pt x="874906" y="103625"/>
                      <a:pt x="875601" y="103982"/>
                      <a:pt x="876395" y="103982"/>
                    </a:cubicBezTo>
                    <a:cubicBezTo>
                      <a:pt x="878379" y="103982"/>
                      <a:pt x="879967" y="103188"/>
                      <a:pt x="881157" y="101600"/>
                    </a:cubicBezTo>
                    <a:cubicBezTo>
                      <a:pt x="882348" y="100013"/>
                      <a:pt x="883935" y="99616"/>
                      <a:pt x="885920" y="100410"/>
                    </a:cubicBezTo>
                    <a:cubicBezTo>
                      <a:pt x="887904" y="100410"/>
                      <a:pt x="889095" y="101005"/>
                      <a:pt x="889492" y="102196"/>
                    </a:cubicBezTo>
                    <a:cubicBezTo>
                      <a:pt x="889888" y="103386"/>
                      <a:pt x="891079" y="103982"/>
                      <a:pt x="893064" y="103982"/>
                    </a:cubicBezTo>
                    <a:cubicBezTo>
                      <a:pt x="895048" y="102735"/>
                      <a:pt x="896040" y="100453"/>
                      <a:pt x="896040" y="97135"/>
                    </a:cubicBezTo>
                    <a:cubicBezTo>
                      <a:pt x="894850" y="95889"/>
                      <a:pt x="893758" y="94644"/>
                      <a:pt x="892766" y="93401"/>
                    </a:cubicBezTo>
                    <a:cubicBezTo>
                      <a:pt x="891774" y="92157"/>
                      <a:pt x="890285" y="91120"/>
                      <a:pt x="888301" y="90289"/>
                    </a:cubicBezTo>
                    <a:cubicBezTo>
                      <a:pt x="886515" y="89892"/>
                      <a:pt x="885027" y="89818"/>
                      <a:pt x="883836" y="90066"/>
                    </a:cubicBezTo>
                    <a:close/>
                    <a:moveTo>
                      <a:pt x="393596" y="89694"/>
                    </a:moveTo>
                    <a:cubicBezTo>
                      <a:pt x="393596" y="92075"/>
                      <a:pt x="393001" y="92869"/>
                      <a:pt x="391810" y="92075"/>
                    </a:cubicBezTo>
                    <a:lnTo>
                      <a:pt x="391810" y="96838"/>
                    </a:lnTo>
                    <a:cubicBezTo>
                      <a:pt x="393001" y="97632"/>
                      <a:pt x="393993" y="97731"/>
                      <a:pt x="394787" y="97135"/>
                    </a:cubicBezTo>
                    <a:cubicBezTo>
                      <a:pt x="395581" y="96540"/>
                      <a:pt x="396077" y="95647"/>
                      <a:pt x="396275" y="94457"/>
                    </a:cubicBezTo>
                    <a:cubicBezTo>
                      <a:pt x="396474" y="93266"/>
                      <a:pt x="396375" y="92075"/>
                      <a:pt x="395978" y="90885"/>
                    </a:cubicBezTo>
                    <a:cubicBezTo>
                      <a:pt x="395581" y="89694"/>
                      <a:pt x="394787" y="89297"/>
                      <a:pt x="393596" y="89694"/>
                    </a:cubicBezTo>
                    <a:close/>
                    <a:moveTo>
                      <a:pt x="1406818" y="76299"/>
                    </a:moveTo>
                    <a:cubicBezTo>
                      <a:pt x="1408009" y="76101"/>
                      <a:pt x="1409001" y="76399"/>
                      <a:pt x="1409795" y="77192"/>
                    </a:cubicBezTo>
                    <a:cubicBezTo>
                      <a:pt x="1409398" y="78780"/>
                      <a:pt x="1408207" y="79574"/>
                      <a:pt x="1406223" y="79574"/>
                    </a:cubicBezTo>
                    <a:cubicBezTo>
                      <a:pt x="1405429" y="77589"/>
                      <a:pt x="1405628" y="76498"/>
                      <a:pt x="1406818" y="76299"/>
                    </a:cubicBezTo>
                    <a:close/>
                    <a:moveTo>
                      <a:pt x="895891" y="73025"/>
                    </a:moveTo>
                    <a:cubicBezTo>
                      <a:pt x="895395" y="73025"/>
                      <a:pt x="895048" y="73422"/>
                      <a:pt x="894850" y="74216"/>
                    </a:cubicBezTo>
                    <a:cubicBezTo>
                      <a:pt x="894453" y="75803"/>
                      <a:pt x="893857" y="76994"/>
                      <a:pt x="893064" y="77788"/>
                    </a:cubicBezTo>
                    <a:cubicBezTo>
                      <a:pt x="892667" y="78582"/>
                      <a:pt x="891972" y="79276"/>
                      <a:pt x="890980" y="79871"/>
                    </a:cubicBezTo>
                    <a:cubicBezTo>
                      <a:pt x="889988" y="80467"/>
                      <a:pt x="889492" y="81161"/>
                      <a:pt x="889492" y="81955"/>
                    </a:cubicBezTo>
                    <a:cubicBezTo>
                      <a:pt x="889492" y="83939"/>
                      <a:pt x="891079" y="84932"/>
                      <a:pt x="894254" y="84932"/>
                    </a:cubicBezTo>
                    <a:cubicBezTo>
                      <a:pt x="895048" y="83344"/>
                      <a:pt x="896338" y="81558"/>
                      <a:pt x="898124" y="79574"/>
                    </a:cubicBezTo>
                    <a:cubicBezTo>
                      <a:pt x="899910" y="77589"/>
                      <a:pt x="899810" y="75803"/>
                      <a:pt x="897826" y="74216"/>
                    </a:cubicBezTo>
                    <a:cubicBezTo>
                      <a:pt x="897032" y="73422"/>
                      <a:pt x="896387" y="73025"/>
                      <a:pt x="895891" y="73025"/>
                    </a:cubicBezTo>
                    <a:close/>
                    <a:moveTo>
                      <a:pt x="905565" y="68858"/>
                    </a:moveTo>
                    <a:lnTo>
                      <a:pt x="905565" y="70644"/>
                    </a:lnTo>
                    <a:cubicBezTo>
                      <a:pt x="907153" y="70644"/>
                      <a:pt x="907946" y="70247"/>
                      <a:pt x="907946" y="69453"/>
                    </a:cubicBezTo>
                    <a:cubicBezTo>
                      <a:pt x="907549" y="69057"/>
                      <a:pt x="906756" y="68858"/>
                      <a:pt x="905565" y="68858"/>
                    </a:cubicBezTo>
                    <a:close/>
                    <a:moveTo>
                      <a:pt x="1429142" y="65286"/>
                    </a:moveTo>
                    <a:cubicBezTo>
                      <a:pt x="1432119" y="65683"/>
                      <a:pt x="1434203" y="66477"/>
                      <a:pt x="1435393" y="67667"/>
                    </a:cubicBezTo>
                    <a:cubicBezTo>
                      <a:pt x="1434600" y="68858"/>
                      <a:pt x="1433409" y="69553"/>
                      <a:pt x="1431821" y="69751"/>
                    </a:cubicBezTo>
                    <a:cubicBezTo>
                      <a:pt x="1430234" y="69950"/>
                      <a:pt x="1428547" y="69950"/>
                      <a:pt x="1426761" y="69751"/>
                    </a:cubicBezTo>
                    <a:cubicBezTo>
                      <a:pt x="1424975" y="69553"/>
                      <a:pt x="1423487" y="69156"/>
                      <a:pt x="1422296" y="68560"/>
                    </a:cubicBezTo>
                    <a:cubicBezTo>
                      <a:pt x="1421106" y="67965"/>
                      <a:pt x="1420709" y="67072"/>
                      <a:pt x="1421106" y="65882"/>
                    </a:cubicBezTo>
                    <a:cubicBezTo>
                      <a:pt x="1423487" y="65088"/>
                      <a:pt x="1426166" y="64889"/>
                      <a:pt x="1429142" y="65286"/>
                    </a:cubicBezTo>
                    <a:close/>
                    <a:moveTo>
                      <a:pt x="947237" y="62905"/>
                    </a:moveTo>
                    <a:cubicBezTo>
                      <a:pt x="946443" y="62905"/>
                      <a:pt x="945749" y="63004"/>
                      <a:pt x="945153" y="63203"/>
                    </a:cubicBezTo>
                    <a:cubicBezTo>
                      <a:pt x="944558" y="63401"/>
                      <a:pt x="943864" y="63500"/>
                      <a:pt x="943070" y="63500"/>
                    </a:cubicBezTo>
                    <a:cubicBezTo>
                      <a:pt x="942276" y="65088"/>
                      <a:pt x="941879" y="67866"/>
                      <a:pt x="941879" y="71835"/>
                    </a:cubicBezTo>
                    <a:cubicBezTo>
                      <a:pt x="944657" y="72231"/>
                      <a:pt x="946443" y="71239"/>
                      <a:pt x="947237" y="68858"/>
                    </a:cubicBezTo>
                    <a:cubicBezTo>
                      <a:pt x="948031" y="66477"/>
                      <a:pt x="948031" y="64492"/>
                      <a:pt x="947237" y="62905"/>
                    </a:cubicBezTo>
                    <a:close/>
                    <a:moveTo>
                      <a:pt x="935331" y="62310"/>
                    </a:moveTo>
                    <a:cubicBezTo>
                      <a:pt x="932949" y="61913"/>
                      <a:pt x="931858" y="62806"/>
                      <a:pt x="932056" y="64989"/>
                    </a:cubicBezTo>
                    <a:cubicBezTo>
                      <a:pt x="932255" y="67171"/>
                      <a:pt x="932751" y="68660"/>
                      <a:pt x="933545" y="69453"/>
                    </a:cubicBezTo>
                    <a:cubicBezTo>
                      <a:pt x="932751" y="70247"/>
                      <a:pt x="931759" y="70743"/>
                      <a:pt x="930568" y="70942"/>
                    </a:cubicBezTo>
                    <a:cubicBezTo>
                      <a:pt x="929378" y="71140"/>
                      <a:pt x="928584" y="72231"/>
                      <a:pt x="928187" y="74216"/>
                    </a:cubicBezTo>
                    <a:cubicBezTo>
                      <a:pt x="928981" y="75407"/>
                      <a:pt x="930866" y="76002"/>
                      <a:pt x="933842" y="76002"/>
                    </a:cubicBezTo>
                    <a:cubicBezTo>
                      <a:pt x="936819" y="76002"/>
                      <a:pt x="938307" y="75010"/>
                      <a:pt x="938307" y="73025"/>
                    </a:cubicBezTo>
                    <a:cubicBezTo>
                      <a:pt x="937513" y="72231"/>
                      <a:pt x="936720" y="71636"/>
                      <a:pt x="935926" y="71239"/>
                    </a:cubicBezTo>
                    <a:cubicBezTo>
                      <a:pt x="935132" y="70842"/>
                      <a:pt x="934735" y="70247"/>
                      <a:pt x="934735" y="69453"/>
                    </a:cubicBezTo>
                    <a:cubicBezTo>
                      <a:pt x="935529" y="68660"/>
                      <a:pt x="936124" y="67469"/>
                      <a:pt x="936521" y="65882"/>
                    </a:cubicBezTo>
                    <a:cubicBezTo>
                      <a:pt x="936918" y="64294"/>
                      <a:pt x="936521" y="63103"/>
                      <a:pt x="935331" y="62310"/>
                    </a:cubicBezTo>
                    <a:close/>
                    <a:moveTo>
                      <a:pt x="1488525" y="62161"/>
                    </a:moveTo>
                    <a:cubicBezTo>
                      <a:pt x="1487830" y="62062"/>
                      <a:pt x="1487185" y="62310"/>
                      <a:pt x="1486590" y="62905"/>
                    </a:cubicBezTo>
                    <a:cubicBezTo>
                      <a:pt x="1485399" y="64096"/>
                      <a:pt x="1485598" y="65286"/>
                      <a:pt x="1487185" y="66477"/>
                    </a:cubicBezTo>
                    <a:cubicBezTo>
                      <a:pt x="1489567" y="66477"/>
                      <a:pt x="1490757" y="65485"/>
                      <a:pt x="1490757" y="63500"/>
                    </a:cubicBezTo>
                    <a:cubicBezTo>
                      <a:pt x="1489964" y="62707"/>
                      <a:pt x="1489219" y="62260"/>
                      <a:pt x="1488525" y="62161"/>
                    </a:cubicBezTo>
                    <a:close/>
                    <a:moveTo>
                      <a:pt x="1661017" y="61119"/>
                    </a:moveTo>
                    <a:cubicBezTo>
                      <a:pt x="1659032" y="60722"/>
                      <a:pt x="1658239" y="61913"/>
                      <a:pt x="1658635" y="64691"/>
                    </a:cubicBezTo>
                    <a:cubicBezTo>
                      <a:pt x="1659429" y="65882"/>
                      <a:pt x="1660818" y="66080"/>
                      <a:pt x="1662803" y="65286"/>
                    </a:cubicBezTo>
                    <a:cubicBezTo>
                      <a:pt x="1663596" y="62905"/>
                      <a:pt x="1663001" y="61516"/>
                      <a:pt x="1661017" y="61119"/>
                    </a:cubicBezTo>
                    <a:close/>
                    <a:moveTo>
                      <a:pt x="904970" y="59333"/>
                    </a:moveTo>
                    <a:cubicBezTo>
                      <a:pt x="904176" y="58936"/>
                      <a:pt x="902390" y="59135"/>
                      <a:pt x="899612" y="59928"/>
                    </a:cubicBezTo>
                    <a:lnTo>
                      <a:pt x="899612" y="62310"/>
                    </a:lnTo>
                    <a:cubicBezTo>
                      <a:pt x="900803" y="63103"/>
                      <a:pt x="902092" y="63302"/>
                      <a:pt x="903481" y="62905"/>
                    </a:cubicBezTo>
                    <a:cubicBezTo>
                      <a:pt x="904871" y="62508"/>
                      <a:pt x="905367" y="61317"/>
                      <a:pt x="904970" y="59333"/>
                    </a:cubicBezTo>
                    <a:close/>
                    <a:moveTo>
                      <a:pt x="821031" y="58142"/>
                    </a:moveTo>
                    <a:cubicBezTo>
                      <a:pt x="820435" y="57547"/>
                      <a:pt x="819642" y="57746"/>
                      <a:pt x="818649" y="58738"/>
                    </a:cubicBezTo>
                    <a:cubicBezTo>
                      <a:pt x="816665" y="60722"/>
                      <a:pt x="814482" y="61317"/>
                      <a:pt x="812101" y="60524"/>
                    </a:cubicBezTo>
                    <a:cubicBezTo>
                      <a:pt x="811307" y="61714"/>
                      <a:pt x="810712" y="63103"/>
                      <a:pt x="810315" y="64691"/>
                    </a:cubicBezTo>
                    <a:cubicBezTo>
                      <a:pt x="809918" y="66278"/>
                      <a:pt x="809124" y="67667"/>
                      <a:pt x="807934" y="68858"/>
                    </a:cubicBezTo>
                    <a:cubicBezTo>
                      <a:pt x="805553" y="70049"/>
                      <a:pt x="802576" y="70644"/>
                      <a:pt x="799004" y="70644"/>
                    </a:cubicBezTo>
                    <a:cubicBezTo>
                      <a:pt x="795432" y="70644"/>
                      <a:pt x="792853" y="71835"/>
                      <a:pt x="791265" y="74216"/>
                    </a:cubicBezTo>
                    <a:cubicBezTo>
                      <a:pt x="793249" y="75407"/>
                      <a:pt x="795928" y="76200"/>
                      <a:pt x="799302" y="76597"/>
                    </a:cubicBezTo>
                    <a:cubicBezTo>
                      <a:pt x="802675" y="76994"/>
                      <a:pt x="805354" y="76399"/>
                      <a:pt x="807339" y="74811"/>
                    </a:cubicBezTo>
                    <a:cubicBezTo>
                      <a:pt x="807735" y="74017"/>
                      <a:pt x="807934" y="73224"/>
                      <a:pt x="807934" y="72430"/>
                    </a:cubicBezTo>
                    <a:cubicBezTo>
                      <a:pt x="807934" y="71636"/>
                      <a:pt x="808331" y="71041"/>
                      <a:pt x="809124" y="70644"/>
                    </a:cubicBezTo>
                    <a:cubicBezTo>
                      <a:pt x="812696" y="71041"/>
                      <a:pt x="815078" y="69950"/>
                      <a:pt x="816268" y="67370"/>
                    </a:cubicBezTo>
                    <a:cubicBezTo>
                      <a:pt x="817459" y="64790"/>
                      <a:pt x="819443" y="63103"/>
                      <a:pt x="822221" y="62310"/>
                    </a:cubicBezTo>
                    <a:cubicBezTo>
                      <a:pt x="822023" y="60127"/>
                      <a:pt x="821626" y="58738"/>
                      <a:pt x="821031" y="58142"/>
                    </a:cubicBezTo>
                    <a:close/>
                    <a:moveTo>
                      <a:pt x="880562" y="53380"/>
                    </a:moveTo>
                    <a:cubicBezTo>
                      <a:pt x="878578" y="53380"/>
                      <a:pt x="877585" y="54967"/>
                      <a:pt x="877585" y="58142"/>
                    </a:cubicBezTo>
                    <a:cubicBezTo>
                      <a:pt x="877585" y="61317"/>
                      <a:pt x="878974" y="62706"/>
                      <a:pt x="881753" y="62310"/>
                    </a:cubicBezTo>
                    <a:cubicBezTo>
                      <a:pt x="883737" y="61119"/>
                      <a:pt x="884531" y="59333"/>
                      <a:pt x="884134" y="56952"/>
                    </a:cubicBezTo>
                    <a:cubicBezTo>
                      <a:pt x="883737" y="54571"/>
                      <a:pt x="882546" y="53380"/>
                      <a:pt x="880562" y="53380"/>
                    </a:cubicBezTo>
                    <a:close/>
                    <a:moveTo>
                      <a:pt x="423957" y="52785"/>
                    </a:moveTo>
                    <a:cubicBezTo>
                      <a:pt x="423560" y="52388"/>
                      <a:pt x="422866" y="52487"/>
                      <a:pt x="421874" y="53082"/>
                    </a:cubicBezTo>
                    <a:cubicBezTo>
                      <a:pt x="420882" y="53678"/>
                      <a:pt x="420782" y="54372"/>
                      <a:pt x="421576" y="55166"/>
                    </a:cubicBezTo>
                    <a:cubicBezTo>
                      <a:pt x="421973" y="55563"/>
                      <a:pt x="422667" y="55464"/>
                      <a:pt x="423660" y="54868"/>
                    </a:cubicBezTo>
                    <a:cubicBezTo>
                      <a:pt x="424652" y="54273"/>
                      <a:pt x="424751" y="53578"/>
                      <a:pt x="423957" y="52785"/>
                    </a:cubicBezTo>
                    <a:close/>
                    <a:moveTo>
                      <a:pt x="864340" y="51148"/>
                    </a:moveTo>
                    <a:cubicBezTo>
                      <a:pt x="863050" y="51048"/>
                      <a:pt x="861909" y="51396"/>
                      <a:pt x="860917" y="52189"/>
                    </a:cubicBezTo>
                    <a:cubicBezTo>
                      <a:pt x="858932" y="53777"/>
                      <a:pt x="858932" y="56158"/>
                      <a:pt x="860917" y="59333"/>
                    </a:cubicBezTo>
                    <a:cubicBezTo>
                      <a:pt x="861710" y="60524"/>
                      <a:pt x="862901" y="61317"/>
                      <a:pt x="864489" y="61714"/>
                    </a:cubicBezTo>
                    <a:cubicBezTo>
                      <a:pt x="866076" y="62111"/>
                      <a:pt x="867267" y="62508"/>
                      <a:pt x="868060" y="62905"/>
                    </a:cubicBezTo>
                    <a:cubicBezTo>
                      <a:pt x="869251" y="62111"/>
                      <a:pt x="869846" y="60623"/>
                      <a:pt x="869846" y="58440"/>
                    </a:cubicBezTo>
                    <a:cubicBezTo>
                      <a:pt x="869846" y="56257"/>
                      <a:pt x="869449" y="54372"/>
                      <a:pt x="868656" y="52785"/>
                    </a:cubicBezTo>
                    <a:cubicBezTo>
                      <a:pt x="867068" y="51792"/>
                      <a:pt x="865630" y="51247"/>
                      <a:pt x="864340" y="51148"/>
                    </a:cubicBezTo>
                    <a:close/>
                    <a:moveTo>
                      <a:pt x="1522011" y="50701"/>
                    </a:moveTo>
                    <a:cubicBezTo>
                      <a:pt x="1520622" y="50900"/>
                      <a:pt x="1519531" y="51693"/>
                      <a:pt x="1518737" y="53082"/>
                    </a:cubicBezTo>
                    <a:cubicBezTo>
                      <a:pt x="1517943" y="54471"/>
                      <a:pt x="1518539" y="56158"/>
                      <a:pt x="1520523" y="58142"/>
                    </a:cubicBezTo>
                    <a:lnTo>
                      <a:pt x="1524095" y="58142"/>
                    </a:lnTo>
                    <a:cubicBezTo>
                      <a:pt x="1525682" y="55364"/>
                      <a:pt x="1526079" y="53380"/>
                      <a:pt x="1525285" y="52189"/>
                    </a:cubicBezTo>
                    <a:cubicBezTo>
                      <a:pt x="1524492" y="50999"/>
                      <a:pt x="1523400" y="50503"/>
                      <a:pt x="1522011" y="50701"/>
                    </a:cubicBezTo>
                    <a:close/>
                    <a:moveTo>
                      <a:pt x="1468061" y="49436"/>
                    </a:moveTo>
                    <a:cubicBezTo>
                      <a:pt x="1468904" y="49882"/>
                      <a:pt x="1469525" y="50800"/>
                      <a:pt x="1469921" y="52189"/>
                    </a:cubicBezTo>
                    <a:cubicBezTo>
                      <a:pt x="1471906" y="54967"/>
                      <a:pt x="1471112" y="57547"/>
                      <a:pt x="1467540" y="59928"/>
                    </a:cubicBezTo>
                    <a:cubicBezTo>
                      <a:pt x="1465159" y="59135"/>
                      <a:pt x="1462381" y="58242"/>
                      <a:pt x="1459206" y="57249"/>
                    </a:cubicBezTo>
                    <a:cubicBezTo>
                      <a:pt x="1456031" y="56257"/>
                      <a:pt x="1455435" y="54174"/>
                      <a:pt x="1457420" y="50999"/>
                    </a:cubicBezTo>
                    <a:cubicBezTo>
                      <a:pt x="1459801" y="50999"/>
                      <a:pt x="1462282" y="50503"/>
                      <a:pt x="1464861" y="49510"/>
                    </a:cubicBezTo>
                    <a:cubicBezTo>
                      <a:pt x="1466151" y="49014"/>
                      <a:pt x="1467218" y="48990"/>
                      <a:pt x="1468061" y="49436"/>
                    </a:cubicBezTo>
                    <a:close/>
                    <a:moveTo>
                      <a:pt x="106656" y="48617"/>
                    </a:moveTo>
                    <a:cubicBezTo>
                      <a:pt x="105862" y="49014"/>
                      <a:pt x="104969" y="49213"/>
                      <a:pt x="103977" y="49213"/>
                    </a:cubicBezTo>
                    <a:cubicBezTo>
                      <a:pt x="102985" y="49213"/>
                      <a:pt x="102489" y="49808"/>
                      <a:pt x="102489" y="50999"/>
                    </a:cubicBezTo>
                    <a:cubicBezTo>
                      <a:pt x="103282" y="50602"/>
                      <a:pt x="104175" y="50403"/>
                      <a:pt x="105168" y="50403"/>
                    </a:cubicBezTo>
                    <a:cubicBezTo>
                      <a:pt x="106160" y="50403"/>
                      <a:pt x="106656" y="49808"/>
                      <a:pt x="106656" y="48617"/>
                    </a:cubicBezTo>
                    <a:close/>
                    <a:moveTo>
                      <a:pt x="49506" y="48617"/>
                    </a:moveTo>
                    <a:cubicBezTo>
                      <a:pt x="51093" y="50205"/>
                      <a:pt x="53078" y="50999"/>
                      <a:pt x="55459" y="50999"/>
                    </a:cubicBezTo>
                    <a:cubicBezTo>
                      <a:pt x="57840" y="50999"/>
                      <a:pt x="60618" y="50999"/>
                      <a:pt x="63793" y="50999"/>
                    </a:cubicBezTo>
                    <a:cubicBezTo>
                      <a:pt x="63793" y="52983"/>
                      <a:pt x="63000" y="54273"/>
                      <a:pt x="61412" y="54868"/>
                    </a:cubicBezTo>
                    <a:cubicBezTo>
                      <a:pt x="59825" y="55464"/>
                      <a:pt x="58039" y="55662"/>
                      <a:pt x="56054" y="55464"/>
                    </a:cubicBezTo>
                    <a:cubicBezTo>
                      <a:pt x="54070" y="55265"/>
                      <a:pt x="52383" y="54571"/>
                      <a:pt x="50994" y="53380"/>
                    </a:cubicBezTo>
                    <a:cubicBezTo>
                      <a:pt x="49605" y="52189"/>
                      <a:pt x="49109" y="50602"/>
                      <a:pt x="49506" y="48617"/>
                    </a:cubicBezTo>
                    <a:close/>
                    <a:moveTo>
                      <a:pt x="245959" y="48022"/>
                    </a:moveTo>
                    <a:cubicBezTo>
                      <a:pt x="245562" y="47625"/>
                      <a:pt x="244867" y="47724"/>
                      <a:pt x="243875" y="48320"/>
                    </a:cubicBezTo>
                    <a:cubicBezTo>
                      <a:pt x="242883" y="48915"/>
                      <a:pt x="242784" y="49610"/>
                      <a:pt x="243578" y="50403"/>
                    </a:cubicBezTo>
                    <a:cubicBezTo>
                      <a:pt x="243975" y="50800"/>
                      <a:pt x="244669" y="50701"/>
                      <a:pt x="245661" y="50106"/>
                    </a:cubicBezTo>
                    <a:cubicBezTo>
                      <a:pt x="246653" y="49510"/>
                      <a:pt x="246753" y="48816"/>
                      <a:pt x="245959" y="48022"/>
                    </a:cubicBezTo>
                    <a:close/>
                    <a:moveTo>
                      <a:pt x="872228" y="46832"/>
                    </a:moveTo>
                    <a:cubicBezTo>
                      <a:pt x="872228" y="47625"/>
                      <a:pt x="872029" y="48320"/>
                      <a:pt x="871632" y="48915"/>
                    </a:cubicBezTo>
                    <a:cubicBezTo>
                      <a:pt x="871235" y="49510"/>
                      <a:pt x="871037" y="50205"/>
                      <a:pt x="871037" y="50999"/>
                    </a:cubicBezTo>
                    <a:cubicBezTo>
                      <a:pt x="871831" y="50999"/>
                      <a:pt x="872426" y="50403"/>
                      <a:pt x="872823" y="49213"/>
                    </a:cubicBezTo>
                    <a:cubicBezTo>
                      <a:pt x="873220" y="48022"/>
                      <a:pt x="873021" y="47228"/>
                      <a:pt x="872228" y="46832"/>
                    </a:cubicBezTo>
                    <a:close/>
                    <a:moveTo>
                      <a:pt x="1544708" y="45343"/>
                    </a:moveTo>
                    <a:cubicBezTo>
                      <a:pt x="1543666" y="45740"/>
                      <a:pt x="1542946" y="46633"/>
                      <a:pt x="1542549" y="48022"/>
                    </a:cubicBezTo>
                    <a:cubicBezTo>
                      <a:pt x="1541756" y="48022"/>
                      <a:pt x="1540764" y="47923"/>
                      <a:pt x="1539573" y="47724"/>
                    </a:cubicBezTo>
                    <a:cubicBezTo>
                      <a:pt x="1538382" y="47526"/>
                      <a:pt x="1537390" y="47824"/>
                      <a:pt x="1536596" y="48617"/>
                    </a:cubicBezTo>
                    <a:cubicBezTo>
                      <a:pt x="1536596" y="51792"/>
                      <a:pt x="1537192" y="53975"/>
                      <a:pt x="1538382" y="55166"/>
                    </a:cubicBezTo>
                    <a:cubicBezTo>
                      <a:pt x="1539176" y="55166"/>
                      <a:pt x="1539771" y="54967"/>
                      <a:pt x="1540168" y="54571"/>
                    </a:cubicBezTo>
                    <a:cubicBezTo>
                      <a:pt x="1540565" y="54174"/>
                      <a:pt x="1541160" y="53975"/>
                      <a:pt x="1541954" y="53975"/>
                    </a:cubicBezTo>
                    <a:cubicBezTo>
                      <a:pt x="1542748" y="53181"/>
                      <a:pt x="1543046" y="52289"/>
                      <a:pt x="1542847" y="51296"/>
                    </a:cubicBezTo>
                    <a:cubicBezTo>
                      <a:pt x="1542649" y="50304"/>
                      <a:pt x="1543145" y="49808"/>
                      <a:pt x="1544335" y="49808"/>
                    </a:cubicBezTo>
                    <a:cubicBezTo>
                      <a:pt x="1546717" y="49808"/>
                      <a:pt x="1548106" y="50900"/>
                      <a:pt x="1548503" y="53082"/>
                    </a:cubicBezTo>
                    <a:cubicBezTo>
                      <a:pt x="1548900" y="55265"/>
                      <a:pt x="1550289" y="56357"/>
                      <a:pt x="1552670" y="56357"/>
                    </a:cubicBezTo>
                    <a:cubicBezTo>
                      <a:pt x="1555051" y="54372"/>
                      <a:pt x="1556043" y="52189"/>
                      <a:pt x="1555646" y="49808"/>
                    </a:cubicBezTo>
                    <a:cubicBezTo>
                      <a:pt x="1554456" y="48221"/>
                      <a:pt x="1552174" y="46832"/>
                      <a:pt x="1548800" y="45641"/>
                    </a:cubicBezTo>
                    <a:cubicBezTo>
                      <a:pt x="1547113" y="45046"/>
                      <a:pt x="1545749" y="44946"/>
                      <a:pt x="1544708" y="45343"/>
                    </a:cubicBezTo>
                    <a:close/>
                    <a:moveTo>
                      <a:pt x="134635" y="38497"/>
                    </a:moveTo>
                    <a:lnTo>
                      <a:pt x="129873" y="39092"/>
                    </a:lnTo>
                    <a:lnTo>
                      <a:pt x="129873" y="43260"/>
                    </a:lnTo>
                    <a:lnTo>
                      <a:pt x="134635" y="43260"/>
                    </a:lnTo>
                    <a:close/>
                    <a:moveTo>
                      <a:pt x="1483614" y="37307"/>
                    </a:moveTo>
                    <a:cubicBezTo>
                      <a:pt x="1484407" y="37307"/>
                      <a:pt x="1484804" y="37505"/>
                      <a:pt x="1484804" y="37902"/>
                    </a:cubicBezTo>
                    <a:cubicBezTo>
                      <a:pt x="1483614" y="39886"/>
                      <a:pt x="1482820" y="42168"/>
                      <a:pt x="1482423" y="44748"/>
                    </a:cubicBezTo>
                    <a:cubicBezTo>
                      <a:pt x="1482026" y="47328"/>
                      <a:pt x="1481431" y="49610"/>
                      <a:pt x="1480637" y="51594"/>
                    </a:cubicBezTo>
                    <a:cubicBezTo>
                      <a:pt x="1478653" y="51594"/>
                      <a:pt x="1477164" y="51197"/>
                      <a:pt x="1476172" y="50403"/>
                    </a:cubicBezTo>
                    <a:cubicBezTo>
                      <a:pt x="1475180" y="49610"/>
                      <a:pt x="1474287" y="48816"/>
                      <a:pt x="1473493" y="48022"/>
                    </a:cubicBezTo>
                    <a:cubicBezTo>
                      <a:pt x="1473493" y="46038"/>
                      <a:pt x="1474188" y="44748"/>
                      <a:pt x="1475577" y="44153"/>
                    </a:cubicBezTo>
                    <a:cubicBezTo>
                      <a:pt x="1476966" y="43557"/>
                      <a:pt x="1478454" y="42863"/>
                      <a:pt x="1480042" y="42069"/>
                    </a:cubicBezTo>
                    <a:cubicBezTo>
                      <a:pt x="1480835" y="41672"/>
                      <a:pt x="1481431" y="40878"/>
                      <a:pt x="1481828" y="39688"/>
                    </a:cubicBezTo>
                    <a:cubicBezTo>
                      <a:pt x="1482225" y="38497"/>
                      <a:pt x="1482820" y="37703"/>
                      <a:pt x="1483614" y="37307"/>
                    </a:cubicBezTo>
                    <a:close/>
                    <a:moveTo>
                      <a:pt x="912858" y="37158"/>
                    </a:moveTo>
                    <a:cubicBezTo>
                      <a:pt x="913949" y="37455"/>
                      <a:pt x="915090" y="38100"/>
                      <a:pt x="916281" y="39092"/>
                    </a:cubicBezTo>
                    <a:cubicBezTo>
                      <a:pt x="915884" y="41077"/>
                      <a:pt x="915090" y="42367"/>
                      <a:pt x="913899" y="42962"/>
                    </a:cubicBezTo>
                    <a:cubicBezTo>
                      <a:pt x="912709" y="43557"/>
                      <a:pt x="911717" y="44847"/>
                      <a:pt x="910923" y="46832"/>
                    </a:cubicBezTo>
                    <a:cubicBezTo>
                      <a:pt x="909732" y="46038"/>
                      <a:pt x="909038" y="44549"/>
                      <a:pt x="908839" y="42367"/>
                    </a:cubicBezTo>
                    <a:cubicBezTo>
                      <a:pt x="908641" y="40184"/>
                      <a:pt x="908938" y="38497"/>
                      <a:pt x="909732" y="37307"/>
                    </a:cubicBezTo>
                    <a:cubicBezTo>
                      <a:pt x="910724" y="36910"/>
                      <a:pt x="911766" y="36860"/>
                      <a:pt x="912858" y="37158"/>
                    </a:cubicBezTo>
                    <a:close/>
                    <a:moveTo>
                      <a:pt x="1493139" y="36711"/>
                    </a:moveTo>
                    <a:cubicBezTo>
                      <a:pt x="1495520" y="35917"/>
                      <a:pt x="1497107" y="37307"/>
                      <a:pt x="1497901" y="40878"/>
                    </a:cubicBezTo>
                    <a:cubicBezTo>
                      <a:pt x="1496710" y="42466"/>
                      <a:pt x="1495321" y="42565"/>
                      <a:pt x="1493734" y="41176"/>
                    </a:cubicBezTo>
                    <a:cubicBezTo>
                      <a:pt x="1492146" y="39787"/>
                      <a:pt x="1491948" y="38299"/>
                      <a:pt x="1493139" y="36711"/>
                    </a:cubicBezTo>
                    <a:close/>
                    <a:moveTo>
                      <a:pt x="919853" y="36116"/>
                    </a:moveTo>
                    <a:cubicBezTo>
                      <a:pt x="921837" y="35719"/>
                      <a:pt x="923028" y="36017"/>
                      <a:pt x="923424" y="37009"/>
                    </a:cubicBezTo>
                    <a:cubicBezTo>
                      <a:pt x="923821" y="38001"/>
                      <a:pt x="923623" y="38894"/>
                      <a:pt x="922829" y="39688"/>
                    </a:cubicBezTo>
                    <a:cubicBezTo>
                      <a:pt x="920845" y="38894"/>
                      <a:pt x="919853" y="37703"/>
                      <a:pt x="919853" y="36116"/>
                    </a:cubicBezTo>
                    <a:close/>
                    <a:moveTo>
                      <a:pt x="1662207" y="35818"/>
                    </a:moveTo>
                    <a:cubicBezTo>
                      <a:pt x="1658635" y="36017"/>
                      <a:pt x="1656453" y="37108"/>
                      <a:pt x="1655659" y="39092"/>
                    </a:cubicBezTo>
                    <a:cubicBezTo>
                      <a:pt x="1655262" y="41871"/>
                      <a:pt x="1656056" y="44053"/>
                      <a:pt x="1658040" y="45641"/>
                    </a:cubicBezTo>
                    <a:cubicBezTo>
                      <a:pt x="1660024" y="44450"/>
                      <a:pt x="1662505" y="43756"/>
                      <a:pt x="1665482" y="43557"/>
                    </a:cubicBezTo>
                    <a:cubicBezTo>
                      <a:pt x="1668458" y="43359"/>
                      <a:pt x="1669946" y="41672"/>
                      <a:pt x="1669946" y="38497"/>
                    </a:cubicBezTo>
                    <a:cubicBezTo>
                      <a:pt x="1668359" y="36513"/>
                      <a:pt x="1665779" y="35620"/>
                      <a:pt x="1662207" y="35818"/>
                    </a:cubicBezTo>
                    <a:close/>
                    <a:moveTo>
                      <a:pt x="860619" y="33735"/>
                    </a:moveTo>
                    <a:cubicBezTo>
                      <a:pt x="862008" y="32941"/>
                      <a:pt x="863695" y="32941"/>
                      <a:pt x="865679" y="33735"/>
                    </a:cubicBezTo>
                    <a:cubicBezTo>
                      <a:pt x="866076" y="36513"/>
                      <a:pt x="865580" y="38199"/>
                      <a:pt x="864191" y="38795"/>
                    </a:cubicBezTo>
                    <a:cubicBezTo>
                      <a:pt x="862802" y="39390"/>
                      <a:pt x="861512" y="40085"/>
                      <a:pt x="860321" y="40878"/>
                    </a:cubicBezTo>
                    <a:cubicBezTo>
                      <a:pt x="859131" y="40085"/>
                      <a:pt x="858139" y="38100"/>
                      <a:pt x="857345" y="34925"/>
                    </a:cubicBezTo>
                    <a:cubicBezTo>
                      <a:pt x="858139" y="34925"/>
                      <a:pt x="859230" y="34528"/>
                      <a:pt x="860619" y="33735"/>
                    </a:cubicBezTo>
                    <a:close/>
                    <a:moveTo>
                      <a:pt x="352817" y="33586"/>
                    </a:moveTo>
                    <a:cubicBezTo>
                      <a:pt x="351825" y="33685"/>
                      <a:pt x="351131" y="34132"/>
                      <a:pt x="350734" y="34925"/>
                    </a:cubicBezTo>
                    <a:cubicBezTo>
                      <a:pt x="349940" y="36513"/>
                      <a:pt x="348154" y="37108"/>
                      <a:pt x="345376" y="36711"/>
                    </a:cubicBezTo>
                    <a:cubicBezTo>
                      <a:pt x="344979" y="38696"/>
                      <a:pt x="345475" y="40085"/>
                      <a:pt x="346864" y="40878"/>
                    </a:cubicBezTo>
                    <a:cubicBezTo>
                      <a:pt x="348253" y="41672"/>
                      <a:pt x="349841" y="41871"/>
                      <a:pt x="351627" y="41474"/>
                    </a:cubicBezTo>
                    <a:cubicBezTo>
                      <a:pt x="353413" y="41077"/>
                      <a:pt x="354901" y="40283"/>
                      <a:pt x="356092" y="39092"/>
                    </a:cubicBezTo>
                    <a:cubicBezTo>
                      <a:pt x="357282" y="37902"/>
                      <a:pt x="357481" y="36314"/>
                      <a:pt x="356687" y="34330"/>
                    </a:cubicBezTo>
                    <a:cubicBezTo>
                      <a:pt x="355099" y="33735"/>
                      <a:pt x="353810" y="33487"/>
                      <a:pt x="352817" y="33586"/>
                    </a:cubicBezTo>
                    <a:close/>
                    <a:moveTo>
                      <a:pt x="788586" y="31651"/>
                    </a:moveTo>
                    <a:cubicBezTo>
                      <a:pt x="789975" y="32246"/>
                      <a:pt x="791067" y="33239"/>
                      <a:pt x="791860" y="34628"/>
                    </a:cubicBezTo>
                    <a:cubicBezTo>
                      <a:pt x="792654" y="36017"/>
                      <a:pt x="792853" y="37307"/>
                      <a:pt x="792456" y="38497"/>
                    </a:cubicBezTo>
                    <a:cubicBezTo>
                      <a:pt x="792059" y="39688"/>
                      <a:pt x="790868" y="40085"/>
                      <a:pt x="788884" y="39688"/>
                    </a:cubicBezTo>
                    <a:cubicBezTo>
                      <a:pt x="787693" y="39688"/>
                      <a:pt x="786800" y="38993"/>
                      <a:pt x="786205" y="37604"/>
                    </a:cubicBezTo>
                    <a:cubicBezTo>
                      <a:pt x="785610" y="36215"/>
                      <a:pt x="784915" y="34727"/>
                      <a:pt x="784121" y="33139"/>
                    </a:cubicBezTo>
                    <a:cubicBezTo>
                      <a:pt x="785709" y="31552"/>
                      <a:pt x="787197" y="31056"/>
                      <a:pt x="788586" y="31651"/>
                    </a:cubicBezTo>
                    <a:close/>
                    <a:moveTo>
                      <a:pt x="476940" y="31353"/>
                    </a:moveTo>
                    <a:cubicBezTo>
                      <a:pt x="472971" y="34528"/>
                      <a:pt x="468507" y="37009"/>
                      <a:pt x="463546" y="38795"/>
                    </a:cubicBezTo>
                    <a:cubicBezTo>
                      <a:pt x="458585" y="40581"/>
                      <a:pt x="455509" y="44252"/>
                      <a:pt x="454318" y="49808"/>
                    </a:cubicBezTo>
                    <a:cubicBezTo>
                      <a:pt x="459874" y="50999"/>
                      <a:pt x="463645" y="50602"/>
                      <a:pt x="465629" y="48617"/>
                    </a:cubicBezTo>
                    <a:cubicBezTo>
                      <a:pt x="467614" y="46633"/>
                      <a:pt x="469995" y="44649"/>
                      <a:pt x="472773" y="42664"/>
                    </a:cubicBezTo>
                    <a:cubicBezTo>
                      <a:pt x="476345" y="43458"/>
                      <a:pt x="478825" y="43061"/>
                      <a:pt x="480214" y="41474"/>
                    </a:cubicBezTo>
                    <a:cubicBezTo>
                      <a:pt x="481603" y="39886"/>
                      <a:pt x="482893" y="38100"/>
                      <a:pt x="484084" y="36116"/>
                    </a:cubicBezTo>
                    <a:cubicBezTo>
                      <a:pt x="482100" y="35719"/>
                      <a:pt x="480810" y="34925"/>
                      <a:pt x="480214" y="33735"/>
                    </a:cubicBezTo>
                    <a:cubicBezTo>
                      <a:pt x="479619" y="32544"/>
                      <a:pt x="478528" y="31750"/>
                      <a:pt x="476940" y="31353"/>
                    </a:cubicBezTo>
                    <a:close/>
                    <a:moveTo>
                      <a:pt x="809124" y="30758"/>
                    </a:moveTo>
                    <a:cubicBezTo>
                      <a:pt x="810315" y="31949"/>
                      <a:pt x="811109" y="33735"/>
                      <a:pt x="811506" y="36116"/>
                    </a:cubicBezTo>
                    <a:cubicBezTo>
                      <a:pt x="811903" y="38497"/>
                      <a:pt x="811109" y="40085"/>
                      <a:pt x="809124" y="40878"/>
                    </a:cubicBezTo>
                    <a:cubicBezTo>
                      <a:pt x="807537" y="40085"/>
                      <a:pt x="806148" y="39489"/>
                      <a:pt x="804957" y="39092"/>
                    </a:cubicBezTo>
                    <a:cubicBezTo>
                      <a:pt x="803767" y="38696"/>
                      <a:pt x="802775" y="38100"/>
                      <a:pt x="801981" y="37307"/>
                    </a:cubicBezTo>
                    <a:cubicBezTo>
                      <a:pt x="801584" y="34528"/>
                      <a:pt x="802179" y="32842"/>
                      <a:pt x="803767" y="32246"/>
                    </a:cubicBezTo>
                    <a:cubicBezTo>
                      <a:pt x="805354" y="31651"/>
                      <a:pt x="807140" y="31155"/>
                      <a:pt x="809124" y="30758"/>
                    </a:cubicBezTo>
                    <a:close/>
                    <a:moveTo>
                      <a:pt x="1402056" y="30163"/>
                    </a:moveTo>
                    <a:cubicBezTo>
                      <a:pt x="1402056" y="30957"/>
                      <a:pt x="1401956" y="31353"/>
                      <a:pt x="1401758" y="31353"/>
                    </a:cubicBezTo>
                    <a:cubicBezTo>
                      <a:pt x="1401560" y="31353"/>
                      <a:pt x="1401460" y="31750"/>
                      <a:pt x="1401460" y="32544"/>
                    </a:cubicBezTo>
                    <a:cubicBezTo>
                      <a:pt x="1400667" y="32941"/>
                      <a:pt x="1399972" y="33338"/>
                      <a:pt x="1399377" y="33735"/>
                    </a:cubicBezTo>
                    <a:cubicBezTo>
                      <a:pt x="1398782" y="34131"/>
                      <a:pt x="1398087" y="34131"/>
                      <a:pt x="1397293" y="33735"/>
                    </a:cubicBezTo>
                    <a:cubicBezTo>
                      <a:pt x="1397293" y="32147"/>
                      <a:pt x="1397889" y="31056"/>
                      <a:pt x="1399079" y="30460"/>
                    </a:cubicBezTo>
                    <a:cubicBezTo>
                      <a:pt x="1400270" y="29865"/>
                      <a:pt x="1401262" y="29766"/>
                      <a:pt x="1402056" y="30163"/>
                    </a:cubicBezTo>
                    <a:close/>
                    <a:moveTo>
                      <a:pt x="7239" y="29567"/>
                    </a:moveTo>
                    <a:cubicBezTo>
                      <a:pt x="8032" y="30361"/>
                      <a:pt x="7933" y="31056"/>
                      <a:pt x="6941" y="31651"/>
                    </a:cubicBezTo>
                    <a:cubicBezTo>
                      <a:pt x="5949" y="32246"/>
                      <a:pt x="5254" y="32346"/>
                      <a:pt x="4857" y="31949"/>
                    </a:cubicBezTo>
                    <a:cubicBezTo>
                      <a:pt x="4064" y="31155"/>
                      <a:pt x="4163" y="30460"/>
                      <a:pt x="5155" y="29865"/>
                    </a:cubicBezTo>
                    <a:cubicBezTo>
                      <a:pt x="6147" y="29270"/>
                      <a:pt x="6842" y="29171"/>
                      <a:pt x="7239" y="29567"/>
                    </a:cubicBezTo>
                    <a:close/>
                    <a:moveTo>
                      <a:pt x="109335" y="27484"/>
                    </a:moveTo>
                    <a:cubicBezTo>
                      <a:pt x="110724" y="27682"/>
                      <a:pt x="111418" y="28377"/>
                      <a:pt x="111418" y="29567"/>
                    </a:cubicBezTo>
                    <a:cubicBezTo>
                      <a:pt x="110625" y="31552"/>
                      <a:pt x="110029" y="32048"/>
                      <a:pt x="109632" y="31056"/>
                    </a:cubicBezTo>
                    <a:cubicBezTo>
                      <a:pt x="109235" y="30064"/>
                      <a:pt x="108243" y="29567"/>
                      <a:pt x="106656" y="29567"/>
                    </a:cubicBezTo>
                    <a:cubicBezTo>
                      <a:pt x="107053" y="27980"/>
                      <a:pt x="107946" y="27285"/>
                      <a:pt x="109335" y="27484"/>
                    </a:cubicBezTo>
                    <a:close/>
                    <a:moveTo>
                      <a:pt x="518612" y="27186"/>
                    </a:moveTo>
                    <a:lnTo>
                      <a:pt x="518612" y="31949"/>
                    </a:lnTo>
                    <a:lnTo>
                      <a:pt x="523375" y="31949"/>
                    </a:lnTo>
                    <a:lnTo>
                      <a:pt x="523375" y="27186"/>
                    </a:lnTo>
                    <a:close/>
                    <a:moveTo>
                      <a:pt x="100107" y="26591"/>
                    </a:moveTo>
                    <a:cubicBezTo>
                      <a:pt x="100901" y="27006"/>
                      <a:pt x="101397" y="28050"/>
                      <a:pt x="101596" y="29721"/>
                    </a:cubicBezTo>
                    <a:cubicBezTo>
                      <a:pt x="101794" y="31392"/>
                      <a:pt x="101596" y="32959"/>
                      <a:pt x="101000" y="34423"/>
                    </a:cubicBezTo>
                    <a:cubicBezTo>
                      <a:pt x="100405" y="35886"/>
                      <a:pt x="99413" y="37130"/>
                      <a:pt x="98024" y="38153"/>
                    </a:cubicBezTo>
                    <a:cubicBezTo>
                      <a:pt x="96635" y="39176"/>
                      <a:pt x="94948" y="39291"/>
                      <a:pt x="92964" y="38497"/>
                    </a:cubicBezTo>
                    <a:cubicBezTo>
                      <a:pt x="92170" y="35155"/>
                      <a:pt x="93162" y="32961"/>
                      <a:pt x="95940" y="31916"/>
                    </a:cubicBezTo>
                    <a:cubicBezTo>
                      <a:pt x="98718" y="30871"/>
                      <a:pt x="100107" y="29096"/>
                      <a:pt x="100107" y="26591"/>
                    </a:cubicBezTo>
                    <a:close/>
                    <a:moveTo>
                      <a:pt x="956167" y="25326"/>
                    </a:moveTo>
                    <a:cubicBezTo>
                      <a:pt x="956762" y="25177"/>
                      <a:pt x="957556" y="25400"/>
                      <a:pt x="958548" y="25996"/>
                    </a:cubicBezTo>
                    <a:cubicBezTo>
                      <a:pt x="958945" y="26789"/>
                      <a:pt x="958945" y="27285"/>
                      <a:pt x="958548" y="27484"/>
                    </a:cubicBezTo>
                    <a:cubicBezTo>
                      <a:pt x="958151" y="27682"/>
                      <a:pt x="957953" y="28178"/>
                      <a:pt x="957953" y="28972"/>
                    </a:cubicBezTo>
                    <a:cubicBezTo>
                      <a:pt x="955571" y="29369"/>
                      <a:pt x="954579" y="28674"/>
                      <a:pt x="954976" y="26889"/>
                    </a:cubicBezTo>
                    <a:cubicBezTo>
                      <a:pt x="955174" y="25996"/>
                      <a:pt x="955571" y="25475"/>
                      <a:pt x="956167" y="25326"/>
                    </a:cubicBezTo>
                    <a:close/>
                    <a:moveTo>
                      <a:pt x="342995" y="24805"/>
                    </a:moveTo>
                    <a:lnTo>
                      <a:pt x="342995" y="29567"/>
                    </a:lnTo>
                    <a:lnTo>
                      <a:pt x="350139" y="29567"/>
                    </a:lnTo>
                    <a:cubicBezTo>
                      <a:pt x="350139" y="25996"/>
                      <a:pt x="347757" y="24408"/>
                      <a:pt x="342995" y="24805"/>
                    </a:cubicBezTo>
                    <a:close/>
                    <a:moveTo>
                      <a:pt x="1527071" y="23019"/>
                    </a:moveTo>
                    <a:lnTo>
                      <a:pt x="1535406" y="23019"/>
                    </a:lnTo>
                    <a:cubicBezTo>
                      <a:pt x="1535803" y="23714"/>
                      <a:pt x="1536299" y="24321"/>
                      <a:pt x="1536894" y="24842"/>
                    </a:cubicBezTo>
                    <a:cubicBezTo>
                      <a:pt x="1537489" y="25363"/>
                      <a:pt x="1537787" y="26144"/>
                      <a:pt x="1537787" y="27186"/>
                    </a:cubicBezTo>
                    <a:cubicBezTo>
                      <a:pt x="1534215" y="26839"/>
                      <a:pt x="1531735" y="27645"/>
                      <a:pt x="1530346" y="29605"/>
                    </a:cubicBezTo>
                    <a:cubicBezTo>
                      <a:pt x="1528957" y="31564"/>
                      <a:pt x="1526873" y="32147"/>
                      <a:pt x="1524095" y="31353"/>
                    </a:cubicBezTo>
                    <a:cubicBezTo>
                      <a:pt x="1524492" y="29369"/>
                      <a:pt x="1524988" y="27918"/>
                      <a:pt x="1525583" y="27000"/>
                    </a:cubicBezTo>
                    <a:cubicBezTo>
                      <a:pt x="1526178" y="26082"/>
                      <a:pt x="1526674" y="24755"/>
                      <a:pt x="1527071" y="23019"/>
                    </a:cubicBezTo>
                    <a:close/>
                    <a:moveTo>
                      <a:pt x="488846" y="22424"/>
                    </a:moveTo>
                    <a:cubicBezTo>
                      <a:pt x="488449" y="22027"/>
                      <a:pt x="487755" y="22126"/>
                      <a:pt x="486763" y="22721"/>
                    </a:cubicBezTo>
                    <a:cubicBezTo>
                      <a:pt x="485771" y="23317"/>
                      <a:pt x="485671" y="24011"/>
                      <a:pt x="486465" y="24805"/>
                    </a:cubicBezTo>
                    <a:cubicBezTo>
                      <a:pt x="486862" y="25202"/>
                      <a:pt x="487557" y="25103"/>
                      <a:pt x="488549" y="24507"/>
                    </a:cubicBezTo>
                    <a:cubicBezTo>
                      <a:pt x="489541" y="23912"/>
                      <a:pt x="489640" y="23217"/>
                      <a:pt x="488846" y="22424"/>
                    </a:cubicBezTo>
                    <a:close/>
                    <a:moveTo>
                      <a:pt x="910328" y="21828"/>
                    </a:moveTo>
                    <a:cubicBezTo>
                      <a:pt x="911915" y="22225"/>
                      <a:pt x="913106" y="22622"/>
                      <a:pt x="913899" y="23019"/>
                    </a:cubicBezTo>
                    <a:cubicBezTo>
                      <a:pt x="913899" y="26988"/>
                      <a:pt x="913106" y="29171"/>
                      <a:pt x="911518" y="29567"/>
                    </a:cubicBezTo>
                    <a:cubicBezTo>
                      <a:pt x="908343" y="29171"/>
                      <a:pt x="906557" y="26789"/>
                      <a:pt x="906160" y="22424"/>
                    </a:cubicBezTo>
                    <a:cubicBezTo>
                      <a:pt x="907351" y="21630"/>
                      <a:pt x="908740" y="21432"/>
                      <a:pt x="910328" y="21828"/>
                    </a:cubicBezTo>
                    <a:close/>
                    <a:moveTo>
                      <a:pt x="982109" y="20415"/>
                    </a:moveTo>
                    <a:cubicBezTo>
                      <a:pt x="983170" y="20663"/>
                      <a:pt x="983948" y="21233"/>
                      <a:pt x="984444" y="22126"/>
                    </a:cubicBezTo>
                    <a:cubicBezTo>
                      <a:pt x="985436" y="23912"/>
                      <a:pt x="986924" y="25202"/>
                      <a:pt x="988909" y="25996"/>
                    </a:cubicBezTo>
                    <a:cubicBezTo>
                      <a:pt x="988115" y="27980"/>
                      <a:pt x="986825" y="28774"/>
                      <a:pt x="985039" y="28377"/>
                    </a:cubicBezTo>
                    <a:cubicBezTo>
                      <a:pt x="983253" y="27980"/>
                      <a:pt x="981765" y="27385"/>
                      <a:pt x="980574" y="26591"/>
                    </a:cubicBezTo>
                    <a:cubicBezTo>
                      <a:pt x="980178" y="26591"/>
                      <a:pt x="979979" y="27583"/>
                      <a:pt x="979979" y="29567"/>
                    </a:cubicBezTo>
                    <a:cubicBezTo>
                      <a:pt x="980376" y="30361"/>
                      <a:pt x="981071" y="30659"/>
                      <a:pt x="982063" y="30460"/>
                    </a:cubicBezTo>
                    <a:cubicBezTo>
                      <a:pt x="983055" y="30262"/>
                      <a:pt x="983948" y="30361"/>
                      <a:pt x="984742" y="30758"/>
                    </a:cubicBezTo>
                    <a:cubicBezTo>
                      <a:pt x="986329" y="33139"/>
                      <a:pt x="986329" y="35521"/>
                      <a:pt x="984742" y="37902"/>
                    </a:cubicBezTo>
                    <a:cubicBezTo>
                      <a:pt x="982757" y="39092"/>
                      <a:pt x="980835" y="39390"/>
                      <a:pt x="978975" y="38795"/>
                    </a:cubicBezTo>
                    <a:cubicBezTo>
                      <a:pt x="977114" y="38199"/>
                      <a:pt x="975551" y="37307"/>
                      <a:pt x="974286" y="36116"/>
                    </a:cubicBezTo>
                    <a:cubicBezTo>
                      <a:pt x="973021" y="36116"/>
                      <a:pt x="972283" y="36612"/>
                      <a:pt x="972073" y="37604"/>
                    </a:cubicBezTo>
                    <a:cubicBezTo>
                      <a:pt x="971862" y="38596"/>
                      <a:pt x="971124" y="38894"/>
                      <a:pt x="969859" y="38497"/>
                    </a:cubicBezTo>
                    <a:cubicBezTo>
                      <a:pt x="969462" y="33735"/>
                      <a:pt x="970417" y="30361"/>
                      <a:pt x="972724" y="28377"/>
                    </a:cubicBezTo>
                    <a:cubicBezTo>
                      <a:pt x="975031" y="26392"/>
                      <a:pt x="976817" y="23813"/>
                      <a:pt x="978082" y="20638"/>
                    </a:cubicBezTo>
                    <a:cubicBezTo>
                      <a:pt x="979706" y="20241"/>
                      <a:pt x="981049" y="20166"/>
                      <a:pt x="982109" y="20415"/>
                    </a:cubicBezTo>
                    <a:close/>
                    <a:moveTo>
                      <a:pt x="810910" y="20042"/>
                    </a:moveTo>
                    <a:cubicBezTo>
                      <a:pt x="812895" y="20439"/>
                      <a:pt x="814482" y="21035"/>
                      <a:pt x="815673" y="21828"/>
                    </a:cubicBezTo>
                    <a:cubicBezTo>
                      <a:pt x="816467" y="23354"/>
                      <a:pt x="816963" y="24783"/>
                      <a:pt x="817161" y="26116"/>
                    </a:cubicBezTo>
                    <a:cubicBezTo>
                      <a:pt x="817360" y="27450"/>
                      <a:pt x="818054" y="28498"/>
                      <a:pt x="819245" y="29260"/>
                    </a:cubicBezTo>
                    <a:cubicBezTo>
                      <a:pt x="823610" y="28113"/>
                      <a:pt x="825992" y="28969"/>
                      <a:pt x="826389" y="31828"/>
                    </a:cubicBezTo>
                    <a:cubicBezTo>
                      <a:pt x="826785" y="34687"/>
                      <a:pt x="825595" y="36116"/>
                      <a:pt x="822817" y="36116"/>
                    </a:cubicBezTo>
                    <a:cubicBezTo>
                      <a:pt x="820832" y="36116"/>
                      <a:pt x="819642" y="35421"/>
                      <a:pt x="819245" y="34032"/>
                    </a:cubicBezTo>
                    <a:cubicBezTo>
                      <a:pt x="818848" y="32643"/>
                      <a:pt x="817657" y="31949"/>
                      <a:pt x="815673" y="31949"/>
                    </a:cubicBezTo>
                    <a:cubicBezTo>
                      <a:pt x="814879" y="31254"/>
                      <a:pt x="814482" y="30560"/>
                      <a:pt x="814482" y="29865"/>
                    </a:cubicBezTo>
                    <a:cubicBezTo>
                      <a:pt x="814482" y="29171"/>
                      <a:pt x="814085" y="28476"/>
                      <a:pt x="813292" y="27782"/>
                    </a:cubicBezTo>
                    <a:cubicBezTo>
                      <a:pt x="808132" y="28178"/>
                      <a:pt x="805553" y="25797"/>
                      <a:pt x="805553" y="20638"/>
                    </a:cubicBezTo>
                    <a:cubicBezTo>
                      <a:pt x="807140" y="19844"/>
                      <a:pt x="808926" y="19646"/>
                      <a:pt x="810910" y="20042"/>
                    </a:cubicBezTo>
                    <a:close/>
                    <a:moveTo>
                      <a:pt x="1627679" y="18257"/>
                    </a:moveTo>
                    <a:cubicBezTo>
                      <a:pt x="1627282" y="20241"/>
                      <a:pt x="1626687" y="22721"/>
                      <a:pt x="1625893" y="25698"/>
                    </a:cubicBezTo>
                    <a:cubicBezTo>
                      <a:pt x="1625100" y="28674"/>
                      <a:pt x="1626092" y="30560"/>
                      <a:pt x="1628870" y="31353"/>
                    </a:cubicBezTo>
                    <a:cubicBezTo>
                      <a:pt x="1630854" y="29766"/>
                      <a:pt x="1631549" y="27682"/>
                      <a:pt x="1630953" y="25103"/>
                    </a:cubicBezTo>
                    <a:cubicBezTo>
                      <a:pt x="1630358" y="22523"/>
                      <a:pt x="1629664" y="20241"/>
                      <a:pt x="1628870" y="18257"/>
                    </a:cubicBezTo>
                    <a:close/>
                    <a:moveTo>
                      <a:pt x="1521118" y="17066"/>
                    </a:moveTo>
                    <a:cubicBezTo>
                      <a:pt x="1523499" y="16272"/>
                      <a:pt x="1525087" y="17463"/>
                      <a:pt x="1525881" y="20638"/>
                    </a:cubicBezTo>
                    <a:cubicBezTo>
                      <a:pt x="1523499" y="23019"/>
                      <a:pt x="1521912" y="22821"/>
                      <a:pt x="1521118" y="20042"/>
                    </a:cubicBezTo>
                    <a:close/>
                    <a:moveTo>
                      <a:pt x="877585" y="16471"/>
                    </a:moveTo>
                    <a:cubicBezTo>
                      <a:pt x="878379" y="16471"/>
                      <a:pt x="878974" y="16867"/>
                      <a:pt x="879371" y="17661"/>
                    </a:cubicBezTo>
                    <a:cubicBezTo>
                      <a:pt x="879768" y="18455"/>
                      <a:pt x="880363" y="19249"/>
                      <a:pt x="881157" y="20042"/>
                    </a:cubicBezTo>
                    <a:cubicBezTo>
                      <a:pt x="882745" y="20793"/>
                      <a:pt x="884332" y="21075"/>
                      <a:pt x="885920" y="20889"/>
                    </a:cubicBezTo>
                    <a:cubicBezTo>
                      <a:pt x="887507" y="20703"/>
                      <a:pt x="888698" y="21174"/>
                      <a:pt x="889492" y="22303"/>
                    </a:cubicBezTo>
                    <a:cubicBezTo>
                      <a:pt x="888301" y="23803"/>
                      <a:pt x="887110" y="25588"/>
                      <a:pt x="885920" y="27656"/>
                    </a:cubicBezTo>
                    <a:cubicBezTo>
                      <a:pt x="884729" y="29724"/>
                      <a:pt x="883142" y="30758"/>
                      <a:pt x="881157" y="30758"/>
                    </a:cubicBezTo>
                    <a:cubicBezTo>
                      <a:pt x="879173" y="30758"/>
                      <a:pt x="877982" y="29995"/>
                      <a:pt x="877585" y="28470"/>
                    </a:cubicBezTo>
                    <a:cubicBezTo>
                      <a:pt x="877189" y="26944"/>
                      <a:pt x="876593" y="25611"/>
                      <a:pt x="875799" y="24470"/>
                    </a:cubicBezTo>
                    <a:cubicBezTo>
                      <a:pt x="875006" y="23329"/>
                      <a:pt x="874311" y="21711"/>
                      <a:pt x="873716" y="19615"/>
                    </a:cubicBezTo>
                    <a:cubicBezTo>
                      <a:pt x="873121" y="17519"/>
                      <a:pt x="874410" y="16471"/>
                      <a:pt x="877585" y="16471"/>
                    </a:cubicBezTo>
                    <a:close/>
                    <a:moveTo>
                      <a:pt x="751974" y="16471"/>
                    </a:moveTo>
                    <a:cubicBezTo>
                      <a:pt x="752768" y="15677"/>
                      <a:pt x="753959" y="15875"/>
                      <a:pt x="755546" y="17066"/>
                    </a:cubicBezTo>
                    <a:cubicBezTo>
                      <a:pt x="756340" y="17860"/>
                      <a:pt x="756737" y="19149"/>
                      <a:pt x="756737" y="20935"/>
                    </a:cubicBezTo>
                    <a:cubicBezTo>
                      <a:pt x="756737" y="22721"/>
                      <a:pt x="756142" y="24011"/>
                      <a:pt x="754951" y="24805"/>
                    </a:cubicBezTo>
                    <a:cubicBezTo>
                      <a:pt x="753364" y="24805"/>
                      <a:pt x="752272" y="24210"/>
                      <a:pt x="751677" y="23019"/>
                    </a:cubicBezTo>
                    <a:cubicBezTo>
                      <a:pt x="751081" y="21828"/>
                      <a:pt x="750784" y="20638"/>
                      <a:pt x="750784" y="19447"/>
                    </a:cubicBezTo>
                    <a:cubicBezTo>
                      <a:pt x="750784" y="18257"/>
                      <a:pt x="751181" y="17264"/>
                      <a:pt x="751974" y="16471"/>
                    </a:cubicBezTo>
                    <a:close/>
                    <a:moveTo>
                      <a:pt x="215598" y="15875"/>
                    </a:moveTo>
                    <a:cubicBezTo>
                      <a:pt x="214804" y="19447"/>
                      <a:pt x="214804" y="21432"/>
                      <a:pt x="215598" y="21828"/>
                    </a:cubicBezTo>
                    <a:cubicBezTo>
                      <a:pt x="216392" y="22225"/>
                      <a:pt x="217285" y="21928"/>
                      <a:pt x="218277" y="20935"/>
                    </a:cubicBezTo>
                    <a:cubicBezTo>
                      <a:pt x="219269" y="19943"/>
                      <a:pt x="219765" y="18852"/>
                      <a:pt x="219765" y="17661"/>
                    </a:cubicBezTo>
                    <a:cubicBezTo>
                      <a:pt x="219765" y="16471"/>
                      <a:pt x="218376" y="15875"/>
                      <a:pt x="215598" y="15875"/>
                    </a:cubicBezTo>
                    <a:close/>
                    <a:moveTo>
                      <a:pt x="436608" y="15578"/>
                    </a:moveTo>
                    <a:cubicBezTo>
                      <a:pt x="435516" y="14982"/>
                      <a:pt x="433681" y="15082"/>
                      <a:pt x="431101" y="15875"/>
                    </a:cubicBezTo>
                    <a:lnTo>
                      <a:pt x="431101" y="19447"/>
                    </a:lnTo>
                    <a:lnTo>
                      <a:pt x="437649" y="19447"/>
                    </a:lnTo>
                    <a:cubicBezTo>
                      <a:pt x="438046" y="17463"/>
                      <a:pt x="437699" y="16173"/>
                      <a:pt x="436608" y="15578"/>
                    </a:cubicBezTo>
                    <a:close/>
                    <a:moveTo>
                      <a:pt x="375142" y="13494"/>
                    </a:moveTo>
                    <a:cubicBezTo>
                      <a:pt x="375142" y="14685"/>
                      <a:pt x="374844" y="15478"/>
                      <a:pt x="374249" y="15875"/>
                    </a:cubicBezTo>
                    <a:cubicBezTo>
                      <a:pt x="373653" y="16272"/>
                      <a:pt x="373157" y="16867"/>
                      <a:pt x="372760" y="17661"/>
                    </a:cubicBezTo>
                    <a:cubicBezTo>
                      <a:pt x="373951" y="19249"/>
                      <a:pt x="374943" y="20042"/>
                      <a:pt x="375737" y="20042"/>
                    </a:cubicBezTo>
                    <a:cubicBezTo>
                      <a:pt x="376531" y="20042"/>
                      <a:pt x="377126" y="19646"/>
                      <a:pt x="377523" y="18852"/>
                    </a:cubicBezTo>
                    <a:cubicBezTo>
                      <a:pt x="377920" y="18058"/>
                      <a:pt x="377920" y="17066"/>
                      <a:pt x="377523" y="15875"/>
                    </a:cubicBezTo>
                    <a:cubicBezTo>
                      <a:pt x="377126" y="14685"/>
                      <a:pt x="376332" y="13891"/>
                      <a:pt x="375142" y="13494"/>
                    </a:cubicBezTo>
                    <a:close/>
                    <a:moveTo>
                      <a:pt x="861289" y="12750"/>
                    </a:moveTo>
                    <a:cubicBezTo>
                      <a:pt x="862529" y="12452"/>
                      <a:pt x="863893" y="12899"/>
                      <a:pt x="865382" y="14089"/>
                    </a:cubicBezTo>
                    <a:cubicBezTo>
                      <a:pt x="868358" y="16471"/>
                      <a:pt x="870045" y="19249"/>
                      <a:pt x="870442" y="22424"/>
                    </a:cubicBezTo>
                    <a:cubicBezTo>
                      <a:pt x="868060" y="22821"/>
                      <a:pt x="864786" y="22821"/>
                      <a:pt x="860619" y="22424"/>
                    </a:cubicBezTo>
                    <a:cubicBezTo>
                      <a:pt x="856452" y="22027"/>
                      <a:pt x="854368" y="20042"/>
                      <a:pt x="854368" y="16471"/>
                    </a:cubicBezTo>
                    <a:cubicBezTo>
                      <a:pt x="854765" y="16074"/>
                      <a:pt x="855360" y="15974"/>
                      <a:pt x="856154" y="16173"/>
                    </a:cubicBezTo>
                    <a:cubicBezTo>
                      <a:pt x="856948" y="16371"/>
                      <a:pt x="857543" y="16272"/>
                      <a:pt x="857940" y="15875"/>
                    </a:cubicBezTo>
                    <a:cubicBezTo>
                      <a:pt x="858932" y="14089"/>
                      <a:pt x="860049" y="13048"/>
                      <a:pt x="861289" y="12750"/>
                    </a:cubicBezTo>
                    <a:close/>
                    <a:moveTo>
                      <a:pt x="931163" y="12601"/>
                    </a:moveTo>
                    <a:cubicBezTo>
                      <a:pt x="933942" y="12800"/>
                      <a:pt x="935728" y="13494"/>
                      <a:pt x="936521" y="14685"/>
                    </a:cubicBezTo>
                    <a:cubicBezTo>
                      <a:pt x="936124" y="16669"/>
                      <a:pt x="934636" y="17463"/>
                      <a:pt x="932056" y="17066"/>
                    </a:cubicBezTo>
                    <a:cubicBezTo>
                      <a:pt x="929477" y="16669"/>
                      <a:pt x="927195" y="16471"/>
                      <a:pt x="925210" y="16471"/>
                    </a:cubicBezTo>
                    <a:cubicBezTo>
                      <a:pt x="925210" y="15677"/>
                      <a:pt x="925111" y="15181"/>
                      <a:pt x="924913" y="14982"/>
                    </a:cubicBezTo>
                    <a:cubicBezTo>
                      <a:pt x="924714" y="14784"/>
                      <a:pt x="924615" y="14288"/>
                      <a:pt x="924615" y="13494"/>
                    </a:cubicBezTo>
                    <a:cubicBezTo>
                      <a:pt x="926203" y="12700"/>
                      <a:pt x="928385" y="12403"/>
                      <a:pt x="931163" y="12601"/>
                    </a:cubicBezTo>
                    <a:close/>
                    <a:moveTo>
                      <a:pt x="909137" y="12601"/>
                    </a:moveTo>
                    <a:cubicBezTo>
                      <a:pt x="910328" y="12403"/>
                      <a:pt x="911320" y="12700"/>
                      <a:pt x="912113" y="13494"/>
                    </a:cubicBezTo>
                    <a:cubicBezTo>
                      <a:pt x="912510" y="14685"/>
                      <a:pt x="912113" y="15379"/>
                      <a:pt x="910923" y="15578"/>
                    </a:cubicBezTo>
                    <a:cubicBezTo>
                      <a:pt x="909732" y="15776"/>
                      <a:pt x="908740" y="15478"/>
                      <a:pt x="907946" y="14685"/>
                    </a:cubicBezTo>
                    <a:cubicBezTo>
                      <a:pt x="907549" y="13494"/>
                      <a:pt x="907946" y="12800"/>
                      <a:pt x="909137" y="12601"/>
                    </a:cubicBezTo>
                    <a:close/>
                    <a:moveTo>
                      <a:pt x="886217" y="12303"/>
                    </a:moveTo>
                    <a:cubicBezTo>
                      <a:pt x="887210" y="12303"/>
                      <a:pt x="887904" y="12700"/>
                      <a:pt x="888301" y="13494"/>
                    </a:cubicBezTo>
                    <a:cubicBezTo>
                      <a:pt x="888301" y="14685"/>
                      <a:pt x="887805" y="15181"/>
                      <a:pt x="886813" y="14982"/>
                    </a:cubicBezTo>
                    <a:cubicBezTo>
                      <a:pt x="885821" y="14784"/>
                      <a:pt x="884928" y="14685"/>
                      <a:pt x="884134" y="14685"/>
                    </a:cubicBezTo>
                    <a:lnTo>
                      <a:pt x="884134" y="13494"/>
                    </a:lnTo>
                    <a:cubicBezTo>
                      <a:pt x="884531" y="12700"/>
                      <a:pt x="885225" y="12303"/>
                      <a:pt x="886217" y="12303"/>
                    </a:cubicBezTo>
                    <a:close/>
                    <a:moveTo>
                      <a:pt x="1648738" y="12229"/>
                    </a:moveTo>
                    <a:cubicBezTo>
                      <a:pt x="1647697" y="12179"/>
                      <a:pt x="1646729" y="12502"/>
                      <a:pt x="1645836" y="13196"/>
                    </a:cubicBezTo>
                    <a:cubicBezTo>
                      <a:pt x="1644050" y="14585"/>
                      <a:pt x="1643554" y="16867"/>
                      <a:pt x="1644348" y="20042"/>
                    </a:cubicBezTo>
                    <a:cubicBezTo>
                      <a:pt x="1646332" y="22027"/>
                      <a:pt x="1648515" y="22225"/>
                      <a:pt x="1650896" y="20638"/>
                    </a:cubicBezTo>
                    <a:cubicBezTo>
                      <a:pt x="1653278" y="19050"/>
                      <a:pt x="1653675" y="16669"/>
                      <a:pt x="1652087" y="13494"/>
                    </a:cubicBezTo>
                    <a:cubicBezTo>
                      <a:pt x="1650896" y="12700"/>
                      <a:pt x="1649780" y="12279"/>
                      <a:pt x="1648738" y="12229"/>
                    </a:cubicBezTo>
                    <a:close/>
                    <a:moveTo>
                      <a:pt x="334065" y="11113"/>
                    </a:moveTo>
                    <a:cubicBezTo>
                      <a:pt x="334859" y="16669"/>
                      <a:pt x="334428" y="20737"/>
                      <a:pt x="332772" y="23317"/>
                    </a:cubicBezTo>
                    <a:cubicBezTo>
                      <a:pt x="331116" y="25896"/>
                      <a:pt x="329237" y="28774"/>
                      <a:pt x="327135" y="31949"/>
                    </a:cubicBezTo>
                    <a:cubicBezTo>
                      <a:pt x="325548" y="27980"/>
                      <a:pt x="324853" y="23614"/>
                      <a:pt x="325052" y="18852"/>
                    </a:cubicBezTo>
                    <a:cubicBezTo>
                      <a:pt x="325250" y="14089"/>
                      <a:pt x="328255" y="11510"/>
                      <a:pt x="334065" y="11113"/>
                    </a:cubicBezTo>
                    <a:close/>
                    <a:moveTo>
                      <a:pt x="7239" y="11113"/>
                    </a:moveTo>
                    <a:cubicBezTo>
                      <a:pt x="10017" y="11485"/>
                      <a:pt x="12497" y="12041"/>
                      <a:pt x="14680" y="12782"/>
                    </a:cubicBezTo>
                    <a:cubicBezTo>
                      <a:pt x="16863" y="13523"/>
                      <a:pt x="17557" y="15745"/>
                      <a:pt x="16764" y="19447"/>
                    </a:cubicBezTo>
                    <a:cubicBezTo>
                      <a:pt x="15970" y="20787"/>
                      <a:pt x="14878" y="21345"/>
                      <a:pt x="13489" y="21121"/>
                    </a:cubicBezTo>
                    <a:cubicBezTo>
                      <a:pt x="12100" y="20898"/>
                      <a:pt x="10711" y="20675"/>
                      <a:pt x="9322" y="20452"/>
                    </a:cubicBezTo>
                    <a:cubicBezTo>
                      <a:pt x="7933" y="20228"/>
                      <a:pt x="6643" y="20228"/>
                      <a:pt x="5453" y="20452"/>
                    </a:cubicBezTo>
                    <a:cubicBezTo>
                      <a:pt x="4262" y="20675"/>
                      <a:pt x="3468" y="22126"/>
                      <a:pt x="3071" y="24805"/>
                    </a:cubicBezTo>
                    <a:cubicBezTo>
                      <a:pt x="690" y="24011"/>
                      <a:pt x="591" y="21928"/>
                      <a:pt x="2774" y="18554"/>
                    </a:cubicBezTo>
                    <a:cubicBezTo>
                      <a:pt x="4957" y="15181"/>
                      <a:pt x="6445" y="12700"/>
                      <a:pt x="7239" y="11113"/>
                    </a:cubicBezTo>
                    <a:close/>
                    <a:moveTo>
                      <a:pt x="841197" y="9773"/>
                    </a:moveTo>
                    <a:cubicBezTo>
                      <a:pt x="842834" y="9873"/>
                      <a:pt x="844446" y="10319"/>
                      <a:pt x="846034" y="11113"/>
                    </a:cubicBezTo>
                    <a:cubicBezTo>
                      <a:pt x="845240" y="13097"/>
                      <a:pt x="845538" y="14883"/>
                      <a:pt x="846927" y="16471"/>
                    </a:cubicBezTo>
                    <a:cubicBezTo>
                      <a:pt x="848316" y="18058"/>
                      <a:pt x="849010" y="19844"/>
                      <a:pt x="849010" y="21828"/>
                    </a:cubicBezTo>
                    <a:cubicBezTo>
                      <a:pt x="849010" y="22914"/>
                      <a:pt x="848713" y="23816"/>
                      <a:pt x="848117" y="24535"/>
                    </a:cubicBezTo>
                    <a:cubicBezTo>
                      <a:pt x="847522" y="25255"/>
                      <a:pt x="847225" y="26337"/>
                      <a:pt x="847225" y="27782"/>
                    </a:cubicBezTo>
                    <a:cubicBezTo>
                      <a:pt x="847225" y="29034"/>
                      <a:pt x="847522" y="30076"/>
                      <a:pt x="848117" y="30907"/>
                    </a:cubicBezTo>
                    <a:cubicBezTo>
                      <a:pt x="848713" y="31738"/>
                      <a:pt x="849407" y="32780"/>
                      <a:pt x="850201" y="34032"/>
                    </a:cubicBezTo>
                    <a:cubicBezTo>
                      <a:pt x="851392" y="34448"/>
                      <a:pt x="852185" y="34238"/>
                      <a:pt x="852582" y="33404"/>
                    </a:cubicBezTo>
                    <a:cubicBezTo>
                      <a:pt x="852979" y="32570"/>
                      <a:pt x="853574" y="32364"/>
                      <a:pt x="854368" y="32786"/>
                    </a:cubicBezTo>
                    <a:cubicBezTo>
                      <a:pt x="853574" y="34869"/>
                      <a:pt x="852384" y="35493"/>
                      <a:pt x="850796" y="34656"/>
                    </a:cubicBezTo>
                    <a:cubicBezTo>
                      <a:pt x="850003" y="36739"/>
                      <a:pt x="849606" y="38892"/>
                      <a:pt x="849606" y="41116"/>
                    </a:cubicBezTo>
                    <a:cubicBezTo>
                      <a:pt x="849606" y="43339"/>
                      <a:pt x="850598" y="44649"/>
                      <a:pt x="852582" y="45046"/>
                    </a:cubicBezTo>
                    <a:cubicBezTo>
                      <a:pt x="854567" y="45839"/>
                      <a:pt x="855757" y="45343"/>
                      <a:pt x="856154" y="43557"/>
                    </a:cubicBezTo>
                    <a:cubicBezTo>
                      <a:pt x="856551" y="41771"/>
                      <a:pt x="857742" y="40680"/>
                      <a:pt x="859726" y="40283"/>
                    </a:cubicBezTo>
                    <a:cubicBezTo>
                      <a:pt x="860520" y="40965"/>
                      <a:pt x="861214" y="41731"/>
                      <a:pt x="861810" y="42581"/>
                    </a:cubicBezTo>
                    <a:cubicBezTo>
                      <a:pt x="862405" y="43430"/>
                      <a:pt x="863298" y="43855"/>
                      <a:pt x="864489" y="43855"/>
                    </a:cubicBezTo>
                    <a:cubicBezTo>
                      <a:pt x="865282" y="44252"/>
                      <a:pt x="866175" y="43954"/>
                      <a:pt x="867167" y="42962"/>
                    </a:cubicBezTo>
                    <a:cubicBezTo>
                      <a:pt x="868160" y="41970"/>
                      <a:pt x="869449" y="41474"/>
                      <a:pt x="871037" y="41474"/>
                    </a:cubicBezTo>
                    <a:cubicBezTo>
                      <a:pt x="872228" y="41474"/>
                      <a:pt x="873319" y="42069"/>
                      <a:pt x="874311" y="43260"/>
                    </a:cubicBezTo>
                    <a:cubicBezTo>
                      <a:pt x="875303" y="44450"/>
                      <a:pt x="876792" y="44649"/>
                      <a:pt x="878776" y="43855"/>
                    </a:cubicBezTo>
                    <a:cubicBezTo>
                      <a:pt x="880363" y="43855"/>
                      <a:pt x="881554" y="43260"/>
                      <a:pt x="882348" y="42069"/>
                    </a:cubicBezTo>
                    <a:cubicBezTo>
                      <a:pt x="883142" y="40878"/>
                      <a:pt x="884134" y="40482"/>
                      <a:pt x="885324" y="40878"/>
                    </a:cubicBezTo>
                    <a:cubicBezTo>
                      <a:pt x="886515" y="40878"/>
                      <a:pt x="887408" y="41275"/>
                      <a:pt x="888003" y="42069"/>
                    </a:cubicBezTo>
                    <a:cubicBezTo>
                      <a:pt x="888599" y="42863"/>
                      <a:pt x="888996" y="43926"/>
                      <a:pt x="889194" y="45260"/>
                    </a:cubicBezTo>
                    <a:cubicBezTo>
                      <a:pt x="889392" y="46593"/>
                      <a:pt x="889690" y="47883"/>
                      <a:pt x="890087" y="49129"/>
                    </a:cubicBezTo>
                    <a:cubicBezTo>
                      <a:pt x="890484" y="50375"/>
                      <a:pt x="891079" y="51197"/>
                      <a:pt x="891873" y="51594"/>
                    </a:cubicBezTo>
                    <a:cubicBezTo>
                      <a:pt x="893857" y="52388"/>
                      <a:pt x="895346" y="51409"/>
                      <a:pt x="896338" y="48659"/>
                    </a:cubicBezTo>
                    <a:cubicBezTo>
                      <a:pt x="897330" y="45909"/>
                      <a:pt x="898818" y="44308"/>
                      <a:pt x="900803" y="43855"/>
                    </a:cubicBezTo>
                    <a:cubicBezTo>
                      <a:pt x="903184" y="43458"/>
                      <a:pt x="904771" y="44153"/>
                      <a:pt x="905565" y="45939"/>
                    </a:cubicBezTo>
                    <a:cubicBezTo>
                      <a:pt x="906359" y="47724"/>
                      <a:pt x="907748" y="48617"/>
                      <a:pt x="909732" y="48617"/>
                    </a:cubicBezTo>
                    <a:cubicBezTo>
                      <a:pt x="909732" y="51551"/>
                      <a:pt x="909236" y="53645"/>
                      <a:pt x="908244" y="54901"/>
                    </a:cubicBezTo>
                    <a:cubicBezTo>
                      <a:pt x="907252" y="56157"/>
                      <a:pt x="906359" y="57832"/>
                      <a:pt x="905565" y="59928"/>
                    </a:cubicBezTo>
                    <a:cubicBezTo>
                      <a:pt x="906756" y="61119"/>
                      <a:pt x="908542" y="61913"/>
                      <a:pt x="910923" y="62310"/>
                    </a:cubicBezTo>
                    <a:cubicBezTo>
                      <a:pt x="912907" y="61119"/>
                      <a:pt x="913403" y="59479"/>
                      <a:pt x="912411" y="57389"/>
                    </a:cubicBezTo>
                    <a:cubicBezTo>
                      <a:pt x="911419" y="55299"/>
                      <a:pt x="911121" y="53203"/>
                      <a:pt x="911518" y="51101"/>
                    </a:cubicBezTo>
                    <a:cubicBezTo>
                      <a:pt x="911518" y="49842"/>
                      <a:pt x="912113" y="49318"/>
                      <a:pt x="913304" y="49529"/>
                    </a:cubicBezTo>
                    <a:cubicBezTo>
                      <a:pt x="914495" y="49740"/>
                      <a:pt x="915487" y="49634"/>
                      <a:pt x="916281" y="49213"/>
                    </a:cubicBezTo>
                    <a:lnTo>
                      <a:pt x="920448" y="44153"/>
                    </a:lnTo>
                    <a:cubicBezTo>
                      <a:pt x="923226" y="44574"/>
                      <a:pt x="925210" y="43942"/>
                      <a:pt x="926401" y="42255"/>
                    </a:cubicBezTo>
                    <a:cubicBezTo>
                      <a:pt x="927592" y="40568"/>
                      <a:pt x="929378" y="39514"/>
                      <a:pt x="931759" y="39092"/>
                    </a:cubicBezTo>
                    <a:cubicBezTo>
                      <a:pt x="934537" y="45697"/>
                      <a:pt x="937712" y="50856"/>
                      <a:pt x="941284" y="54571"/>
                    </a:cubicBezTo>
                    <a:cubicBezTo>
                      <a:pt x="946046" y="53777"/>
                      <a:pt x="947832" y="52289"/>
                      <a:pt x="946642" y="50106"/>
                    </a:cubicBezTo>
                    <a:cubicBezTo>
                      <a:pt x="945451" y="47923"/>
                      <a:pt x="942871" y="46633"/>
                      <a:pt x="938903" y="46236"/>
                    </a:cubicBezTo>
                    <a:cubicBezTo>
                      <a:pt x="939696" y="43061"/>
                      <a:pt x="940292" y="41275"/>
                      <a:pt x="940688" y="40878"/>
                    </a:cubicBezTo>
                    <a:cubicBezTo>
                      <a:pt x="943467" y="39688"/>
                      <a:pt x="945749" y="39390"/>
                      <a:pt x="947535" y="39985"/>
                    </a:cubicBezTo>
                    <a:cubicBezTo>
                      <a:pt x="949321" y="40581"/>
                      <a:pt x="951007" y="41506"/>
                      <a:pt x="952595" y="42762"/>
                    </a:cubicBezTo>
                    <a:cubicBezTo>
                      <a:pt x="954182" y="44018"/>
                      <a:pt x="955770" y="45010"/>
                      <a:pt x="957357" y="45739"/>
                    </a:cubicBezTo>
                    <a:cubicBezTo>
                      <a:pt x="958945" y="46467"/>
                      <a:pt x="960929" y="45839"/>
                      <a:pt x="963310" y="43855"/>
                    </a:cubicBezTo>
                    <a:cubicBezTo>
                      <a:pt x="961326" y="49200"/>
                      <a:pt x="961531" y="53104"/>
                      <a:pt x="963924" y="55566"/>
                    </a:cubicBezTo>
                    <a:cubicBezTo>
                      <a:pt x="964737" y="56391"/>
                      <a:pt x="965755" y="56701"/>
                      <a:pt x="966980" y="56496"/>
                    </a:cubicBezTo>
                    <a:cubicBezTo>
                      <a:pt x="968205" y="56291"/>
                      <a:pt x="969428" y="56598"/>
                      <a:pt x="970649" y="57417"/>
                    </a:cubicBezTo>
                    <a:cubicBezTo>
                      <a:pt x="972280" y="58242"/>
                      <a:pt x="973403" y="59065"/>
                      <a:pt x="974017" y="59887"/>
                    </a:cubicBezTo>
                    <a:cubicBezTo>
                      <a:pt x="974631" y="60708"/>
                      <a:pt x="975548" y="61119"/>
                      <a:pt x="976770" y="61119"/>
                    </a:cubicBezTo>
                    <a:cubicBezTo>
                      <a:pt x="980032" y="61516"/>
                      <a:pt x="982573" y="60921"/>
                      <a:pt x="984393" y="59333"/>
                    </a:cubicBezTo>
                    <a:cubicBezTo>
                      <a:pt x="986213" y="57746"/>
                      <a:pt x="987917" y="56158"/>
                      <a:pt x="989504" y="54571"/>
                    </a:cubicBezTo>
                    <a:cubicBezTo>
                      <a:pt x="989107" y="52586"/>
                      <a:pt x="988109" y="51197"/>
                      <a:pt x="986509" y="50403"/>
                    </a:cubicBezTo>
                    <a:cubicBezTo>
                      <a:pt x="984909" y="49610"/>
                      <a:pt x="984518" y="48221"/>
                      <a:pt x="985337" y="46236"/>
                    </a:cubicBezTo>
                    <a:cubicBezTo>
                      <a:pt x="985703" y="44252"/>
                      <a:pt x="986900" y="43359"/>
                      <a:pt x="988927" y="43557"/>
                    </a:cubicBezTo>
                    <a:cubicBezTo>
                      <a:pt x="990955" y="43756"/>
                      <a:pt x="992707" y="43260"/>
                      <a:pt x="994183" y="42069"/>
                    </a:cubicBezTo>
                    <a:cubicBezTo>
                      <a:pt x="996025" y="40482"/>
                      <a:pt x="997037" y="38497"/>
                      <a:pt x="997220" y="36116"/>
                    </a:cubicBezTo>
                    <a:cubicBezTo>
                      <a:pt x="997403" y="33735"/>
                      <a:pt x="998601" y="32941"/>
                      <a:pt x="1000815" y="33735"/>
                    </a:cubicBezTo>
                    <a:cubicBezTo>
                      <a:pt x="1002006" y="37703"/>
                      <a:pt x="1001454" y="40878"/>
                      <a:pt x="999159" y="43260"/>
                    </a:cubicBezTo>
                    <a:cubicBezTo>
                      <a:pt x="999525" y="44450"/>
                      <a:pt x="1000091" y="45939"/>
                      <a:pt x="1000857" y="47724"/>
                    </a:cubicBezTo>
                    <a:cubicBezTo>
                      <a:pt x="1001623" y="49510"/>
                      <a:pt x="1001426" y="51197"/>
                      <a:pt x="1000266" y="52785"/>
                    </a:cubicBezTo>
                    <a:cubicBezTo>
                      <a:pt x="999528" y="54372"/>
                      <a:pt x="998237" y="55166"/>
                      <a:pt x="996392" y="55166"/>
                    </a:cubicBezTo>
                    <a:cubicBezTo>
                      <a:pt x="994547" y="55166"/>
                      <a:pt x="993073" y="55563"/>
                      <a:pt x="991969" y="56357"/>
                    </a:cubicBezTo>
                    <a:cubicBezTo>
                      <a:pt x="990865" y="60722"/>
                      <a:pt x="991603" y="63103"/>
                      <a:pt x="994183" y="63500"/>
                    </a:cubicBezTo>
                    <a:cubicBezTo>
                      <a:pt x="996763" y="63897"/>
                      <a:pt x="998973" y="63699"/>
                      <a:pt x="1000815" y="62905"/>
                    </a:cubicBezTo>
                    <a:cubicBezTo>
                      <a:pt x="1001212" y="66080"/>
                      <a:pt x="1001410" y="69652"/>
                      <a:pt x="1001410" y="73621"/>
                    </a:cubicBezTo>
                    <a:cubicBezTo>
                      <a:pt x="1001410" y="77589"/>
                      <a:pt x="1000418" y="80169"/>
                      <a:pt x="998434" y="81360"/>
                    </a:cubicBezTo>
                    <a:cubicBezTo>
                      <a:pt x="1000418" y="84138"/>
                      <a:pt x="1001410" y="88007"/>
                      <a:pt x="1001410" y="92968"/>
                    </a:cubicBezTo>
                    <a:cubicBezTo>
                      <a:pt x="1001410" y="97929"/>
                      <a:pt x="1001410" y="103188"/>
                      <a:pt x="1001410" y="108744"/>
                    </a:cubicBezTo>
                    <a:cubicBezTo>
                      <a:pt x="1001410" y="221457"/>
                      <a:pt x="1001311" y="333574"/>
                      <a:pt x="1001113" y="445096"/>
                    </a:cubicBezTo>
                    <a:cubicBezTo>
                      <a:pt x="1000914" y="556618"/>
                      <a:pt x="1001014" y="668139"/>
                      <a:pt x="1001410" y="779661"/>
                    </a:cubicBezTo>
                    <a:cubicBezTo>
                      <a:pt x="1025316" y="780852"/>
                      <a:pt x="1050417" y="781150"/>
                      <a:pt x="1076713" y="780554"/>
                    </a:cubicBezTo>
                    <a:cubicBezTo>
                      <a:pt x="1103009" y="779959"/>
                      <a:pt x="1129303" y="780058"/>
                      <a:pt x="1155596" y="780852"/>
                    </a:cubicBezTo>
                    <a:cubicBezTo>
                      <a:pt x="1155993" y="797521"/>
                      <a:pt x="1156192" y="815479"/>
                      <a:pt x="1156192" y="834728"/>
                    </a:cubicBezTo>
                    <a:cubicBezTo>
                      <a:pt x="1156192" y="853976"/>
                      <a:pt x="1156192" y="872728"/>
                      <a:pt x="1156192" y="890985"/>
                    </a:cubicBezTo>
                    <a:cubicBezTo>
                      <a:pt x="1156192" y="893763"/>
                      <a:pt x="1156390" y="896541"/>
                      <a:pt x="1156787" y="899319"/>
                    </a:cubicBezTo>
                    <a:cubicBezTo>
                      <a:pt x="1157184" y="902097"/>
                      <a:pt x="1156985" y="904479"/>
                      <a:pt x="1156192" y="906463"/>
                    </a:cubicBezTo>
                    <a:cubicBezTo>
                      <a:pt x="1155398" y="908050"/>
                      <a:pt x="1154108" y="909539"/>
                      <a:pt x="1152322" y="910928"/>
                    </a:cubicBezTo>
                    <a:cubicBezTo>
                      <a:pt x="1150536" y="912317"/>
                      <a:pt x="1150239" y="914202"/>
                      <a:pt x="1151429" y="916583"/>
                    </a:cubicBezTo>
                    <a:cubicBezTo>
                      <a:pt x="1151826" y="917774"/>
                      <a:pt x="1152421" y="918071"/>
                      <a:pt x="1153215" y="917476"/>
                    </a:cubicBezTo>
                    <a:cubicBezTo>
                      <a:pt x="1154009" y="916881"/>
                      <a:pt x="1154803" y="916980"/>
                      <a:pt x="1155596" y="917774"/>
                    </a:cubicBezTo>
                    <a:cubicBezTo>
                      <a:pt x="1156390" y="926505"/>
                      <a:pt x="1156588" y="935633"/>
                      <a:pt x="1156192" y="945158"/>
                    </a:cubicBezTo>
                    <a:cubicBezTo>
                      <a:pt x="1155795" y="954683"/>
                      <a:pt x="1155795" y="964010"/>
                      <a:pt x="1156192" y="973138"/>
                    </a:cubicBezTo>
                    <a:cubicBezTo>
                      <a:pt x="1154207" y="973535"/>
                      <a:pt x="1151826" y="973634"/>
                      <a:pt x="1149048" y="973436"/>
                    </a:cubicBezTo>
                    <a:cubicBezTo>
                      <a:pt x="1146270" y="973237"/>
                      <a:pt x="1143293" y="973138"/>
                      <a:pt x="1140118" y="973138"/>
                    </a:cubicBezTo>
                    <a:cubicBezTo>
                      <a:pt x="1137737" y="973138"/>
                      <a:pt x="1135157" y="973237"/>
                      <a:pt x="1132379" y="973436"/>
                    </a:cubicBezTo>
                    <a:cubicBezTo>
                      <a:pt x="1129601" y="973634"/>
                      <a:pt x="1127815" y="972741"/>
                      <a:pt x="1127021" y="970757"/>
                    </a:cubicBezTo>
                    <a:cubicBezTo>
                      <a:pt x="1128609" y="969169"/>
                      <a:pt x="1130990" y="968772"/>
                      <a:pt x="1134165" y="969566"/>
                    </a:cubicBezTo>
                    <a:cubicBezTo>
                      <a:pt x="1137340" y="970360"/>
                      <a:pt x="1140317" y="970360"/>
                      <a:pt x="1143095" y="969566"/>
                    </a:cubicBezTo>
                    <a:cubicBezTo>
                      <a:pt x="1143889" y="969169"/>
                      <a:pt x="1144385" y="968574"/>
                      <a:pt x="1144583" y="967780"/>
                    </a:cubicBezTo>
                    <a:cubicBezTo>
                      <a:pt x="1144781" y="966986"/>
                      <a:pt x="1145278" y="966391"/>
                      <a:pt x="1146071" y="965994"/>
                    </a:cubicBezTo>
                    <a:cubicBezTo>
                      <a:pt x="1146865" y="965200"/>
                      <a:pt x="1148155" y="964804"/>
                      <a:pt x="1149941" y="964804"/>
                    </a:cubicBezTo>
                    <a:cubicBezTo>
                      <a:pt x="1151727" y="964804"/>
                      <a:pt x="1151628" y="963613"/>
                      <a:pt x="1149643" y="961232"/>
                    </a:cubicBezTo>
                    <a:cubicBezTo>
                      <a:pt x="1148056" y="960438"/>
                      <a:pt x="1147063" y="960835"/>
                      <a:pt x="1146667" y="962422"/>
                    </a:cubicBezTo>
                    <a:cubicBezTo>
                      <a:pt x="1146270" y="964010"/>
                      <a:pt x="1145476" y="965002"/>
                      <a:pt x="1144285" y="965399"/>
                    </a:cubicBezTo>
                    <a:cubicBezTo>
                      <a:pt x="1142301" y="964605"/>
                      <a:pt x="1141408" y="963613"/>
                      <a:pt x="1141607" y="962422"/>
                    </a:cubicBezTo>
                    <a:cubicBezTo>
                      <a:pt x="1141805" y="961232"/>
                      <a:pt x="1140912" y="960438"/>
                      <a:pt x="1138928" y="960041"/>
                    </a:cubicBezTo>
                    <a:cubicBezTo>
                      <a:pt x="1136943" y="959644"/>
                      <a:pt x="1135157" y="960339"/>
                      <a:pt x="1133570" y="962125"/>
                    </a:cubicBezTo>
                    <a:cubicBezTo>
                      <a:pt x="1131982" y="963911"/>
                      <a:pt x="1130196" y="964407"/>
                      <a:pt x="1128212" y="963613"/>
                    </a:cubicBezTo>
                    <a:cubicBezTo>
                      <a:pt x="1126624" y="963216"/>
                      <a:pt x="1125533" y="961926"/>
                      <a:pt x="1124938" y="959743"/>
                    </a:cubicBezTo>
                    <a:cubicBezTo>
                      <a:pt x="1124342" y="957561"/>
                      <a:pt x="1124640" y="955477"/>
                      <a:pt x="1125831" y="953493"/>
                    </a:cubicBezTo>
                    <a:cubicBezTo>
                      <a:pt x="1126624" y="952699"/>
                      <a:pt x="1127716" y="952600"/>
                      <a:pt x="1129105" y="953195"/>
                    </a:cubicBezTo>
                    <a:cubicBezTo>
                      <a:pt x="1130494" y="953790"/>
                      <a:pt x="1131585" y="953493"/>
                      <a:pt x="1132379" y="952302"/>
                    </a:cubicBezTo>
                    <a:cubicBezTo>
                      <a:pt x="1132379" y="951508"/>
                      <a:pt x="1132578" y="950714"/>
                      <a:pt x="1132974" y="949921"/>
                    </a:cubicBezTo>
                    <a:cubicBezTo>
                      <a:pt x="1133371" y="949127"/>
                      <a:pt x="1133173" y="948333"/>
                      <a:pt x="1132379" y="947539"/>
                    </a:cubicBezTo>
                    <a:cubicBezTo>
                      <a:pt x="1129998" y="947143"/>
                      <a:pt x="1128609" y="947837"/>
                      <a:pt x="1128212" y="949623"/>
                    </a:cubicBezTo>
                    <a:cubicBezTo>
                      <a:pt x="1127815" y="951409"/>
                      <a:pt x="1126228" y="951707"/>
                      <a:pt x="1123449" y="950516"/>
                    </a:cubicBezTo>
                    <a:cubicBezTo>
                      <a:pt x="1122656" y="952104"/>
                      <a:pt x="1122259" y="953691"/>
                      <a:pt x="1122259" y="955279"/>
                    </a:cubicBezTo>
                    <a:cubicBezTo>
                      <a:pt x="1122259" y="956866"/>
                      <a:pt x="1121862" y="958255"/>
                      <a:pt x="1121068" y="959446"/>
                    </a:cubicBezTo>
                    <a:cubicBezTo>
                      <a:pt x="1118290" y="958652"/>
                      <a:pt x="1115909" y="959148"/>
                      <a:pt x="1113924" y="960934"/>
                    </a:cubicBezTo>
                    <a:cubicBezTo>
                      <a:pt x="1111940" y="962720"/>
                      <a:pt x="1109360" y="962819"/>
                      <a:pt x="1106185" y="961232"/>
                    </a:cubicBezTo>
                    <a:cubicBezTo>
                      <a:pt x="1105392" y="959247"/>
                      <a:pt x="1105689" y="957759"/>
                      <a:pt x="1107078" y="956767"/>
                    </a:cubicBezTo>
                    <a:cubicBezTo>
                      <a:pt x="1108467" y="955775"/>
                      <a:pt x="1108765" y="954286"/>
                      <a:pt x="1107971" y="952302"/>
                    </a:cubicBezTo>
                    <a:cubicBezTo>
                      <a:pt x="1107178" y="951111"/>
                      <a:pt x="1106483" y="950615"/>
                      <a:pt x="1105888" y="950814"/>
                    </a:cubicBezTo>
                    <a:cubicBezTo>
                      <a:pt x="1105292" y="951012"/>
                      <a:pt x="1104598" y="950913"/>
                      <a:pt x="1103804" y="950516"/>
                    </a:cubicBezTo>
                    <a:cubicBezTo>
                      <a:pt x="1102614" y="949722"/>
                      <a:pt x="1101820" y="948928"/>
                      <a:pt x="1101423" y="948135"/>
                    </a:cubicBezTo>
                    <a:cubicBezTo>
                      <a:pt x="1101026" y="947341"/>
                      <a:pt x="1100232" y="946944"/>
                      <a:pt x="1099042" y="946944"/>
                    </a:cubicBezTo>
                    <a:cubicBezTo>
                      <a:pt x="1096660" y="946944"/>
                      <a:pt x="1095470" y="948036"/>
                      <a:pt x="1095470" y="950218"/>
                    </a:cubicBezTo>
                    <a:cubicBezTo>
                      <a:pt x="1095470" y="952401"/>
                      <a:pt x="1095073" y="954882"/>
                      <a:pt x="1094279" y="957660"/>
                    </a:cubicBezTo>
                    <a:cubicBezTo>
                      <a:pt x="1093485" y="958453"/>
                      <a:pt x="1092394" y="958354"/>
                      <a:pt x="1091005" y="957362"/>
                    </a:cubicBezTo>
                    <a:cubicBezTo>
                      <a:pt x="1089616" y="956370"/>
                      <a:pt x="1088326" y="956271"/>
                      <a:pt x="1087135" y="957064"/>
                    </a:cubicBezTo>
                    <a:cubicBezTo>
                      <a:pt x="1086739" y="958652"/>
                      <a:pt x="1086838" y="960041"/>
                      <a:pt x="1087433" y="961232"/>
                    </a:cubicBezTo>
                    <a:cubicBezTo>
                      <a:pt x="1088028" y="962422"/>
                      <a:pt x="1088723" y="963514"/>
                      <a:pt x="1089517" y="964506"/>
                    </a:cubicBezTo>
                    <a:cubicBezTo>
                      <a:pt x="1090310" y="965498"/>
                      <a:pt x="1091104" y="966589"/>
                      <a:pt x="1091898" y="967780"/>
                    </a:cubicBezTo>
                    <a:cubicBezTo>
                      <a:pt x="1092692" y="968971"/>
                      <a:pt x="1093089" y="970558"/>
                      <a:pt x="1093089" y="972543"/>
                    </a:cubicBezTo>
                    <a:cubicBezTo>
                      <a:pt x="1089913" y="973336"/>
                      <a:pt x="1086242" y="973634"/>
                      <a:pt x="1082075" y="973436"/>
                    </a:cubicBezTo>
                    <a:cubicBezTo>
                      <a:pt x="1077908" y="973237"/>
                      <a:pt x="1074038" y="973138"/>
                      <a:pt x="1070467" y="973138"/>
                    </a:cubicBezTo>
                    <a:cubicBezTo>
                      <a:pt x="1070467" y="971550"/>
                      <a:pt x="1071062" y="970260"/>
                      <a:pt x="1072253" y="969268"/>
                    </a:cubicBezTo>
                    <a:cubicBezTo>
                      <a:pt x="1073443" y="968276"/>
                      <a:pt x="1074634" y="967482"/>
                      <a:pt x="1075824" y="966887"/>
                    </a:cubicBezTo>
                    <a:cubicBezTo>
                      <a:pt x="1077015" y="966292"/>
                      <a:pt x="1078007" y="965498"/>
                      <a:pt x="1078801" y="964506"/>
                    </a:cubicBezTo>
                    <a:cubicBezTo>
                      <a:pt x="1079595" y="963514"/>
                      <a:pt x="1079793" y="962224"/>
                      <a:pt x="1079396" y="960636"/>
                    </a:cubicBezTo>
                    <a:cubicBezTo>
                      <a:pt x="1079396" y="959049"/>
                      <a:pt x="1078206" y="957858"/>
                      <a:pt x="1075824" y="957064"/>
                    </a:cubicBezTo>
                    <a:cubicBezTo>
                      <a:pt x="1073443" y="957064"/>
                      <a:pt x="1072153" y="958156"/>
                      <a:pt x="1071955" y="960339"/>
                    </a:cubicBezTo>
                    <a:cubicBezTo>
                      <a:pt x="1071756" y="962521"/>
                      <a:pt x="1071260" y="964605"/>
                      <a:pt x="1070467" y="966589"/>
                    </a:cubicBezTo>
                    <a:cubicBezTo>
                      <a:pt x="1069673" y="968177"/>
                      <a:pt x="1068482" y="969268"/>
                      <a:pt x="1066895" y="969864"/>
                    </a:cubicBezTo>
                    <a:cubicBezTo>
                      <a:pt x="1065307" y="970459"/>
                      <a:pt x="1064315" y="971550"/>
                      <a:pt x="1063918" y="973138"/>
                    </a:cubicBezTo>
                    <a:cubicBezTo>
                      <a:pt x="1062728" y="973138"/>
                      <a:pt x="1061438" y="973237"/>
                      <a:pt x="1060049" y="973436"/>
                    </a:cubicBezTo>
                    <a:cubicBezTo>
                      <a:pt x="1058660" y="973634"/>
                      <a:pt x="1057568" y="973535"/>
                      <a:pt x="1056774" y="973138"/>
                    </a:cubicBezTo>
                    <a:cubicBezTo>
                      <a:pt x="1055584" y="973138"/>
                      <a:pt x="1055485" y="972245"/>
                      <a:pt x="1056477" y="970459"/>
                    </a:cubicBezTo>
                    <a:cubicBezTo>
                      <a:pt x="1057469" y="968673"/>
                      <a:pt x="1057171" y="967383"/>
                      <a:pt x="1055584" y="966589"/>
                    </a:cubicBezTo>
                    <a:cubicBezTo>
                      <a:pt x="1053203" y="965796"/>
                      <a:pt x="1051218" y="966193"/>
                      <a:pt x="1049631" y="967780"/>
                    </a:cubicBezTo>
                    <a:cubicBezTo>
                      <a:pt x="1048043" y="969367"/>
                      <a:pt x="1046853" y="971153"/>
                      <a:pt x="1046059" y="973138"/>
                    </a:cubicBezTo>
                    <a:cubicBezTo>
                      <a:pt x="1042884" y="973932"/>
                      <a:pt x="1039312" y="973932"/>
                      <a:pt x="1035343" y="973138"/>
                    </a:cubicBezTo>
                    <a:cubicBezTo>
                      <a:pt x="1034549" y="972344"/>
                      <a:pt x="1034053" y="971253"/>
                      <a:pt x="1033855" y="969864"/>
                    </a:cubicBezTo>
                    <a:cubicBezTo>
                      <a:pt x="1033656" y="968475"/>
                      <a:pt x="1032962" y="967383"/>
                      <a:pt x="1031771" y="966589"/>
                    </a:cubicBezTo>
                    <a:lnTo>
                      <a:pt x="1027604" y="967780"/>
                    </a:lnTo>
                    <a:cubicBezTo>
                      <a:pt x="1026413" y="968177"/>
                      <a:pt x="1026215" y="968971"/>
                      <a:pt x="1027009" y="970161"/>
                    </a:cubicBezTo>
                    <a:cubicBezTo>
                      <a:pt x="1027803" y="971352"/>
                      <a:pt x="1027803" y="972344"/>
                      <a:pt x="1027009" y="973138"/>
                    </a:cubicBezTo>
                    <a:cubicBezTo>
                      <a:pt x="981765" y="973535"/>
                      <a:pt x="935728" y="973733"/>
                      <a:pt x="888896" y="973733"/>
                    </a:cubicBezTo>
                    <a:cubicBezTo>
                      <a:pt x="842065" y="973733"/>
                      <a:pt x="795829" y="973535"/>
                      <a:pt x="750189" y="973138"/>
                    </a:cubicBezTo>
                    <a:cubicBezTo>
                      <a:pt x="749792" y="962025"/>
                      <a:pt x="749494" y="950317"/>
                      <a:pt x="749296" y="938014"/>
                    </a:cubicBezTo>
                    <a:cubicBezTo>
                      <a:pt x="749097" y="925711"/>
                      <a:pt x="749395" y="914202"/>
                      <a:pt x="750189" y="903486"/>
                    </a:cubicBezTo>
                    <a:cubicBezTo>
                      <a:pt x="752173" y="903883"/>
                      <a:pt x="753066" y="905074"/>
                      <a:pt x="752867" y="907058"/>
                    </a:cubicBezTo>
                    <a:cubicBezTo>
                      <a:pt x="752669" y="909043"/>
                      <a:pt x="752967" y="910432"/>
                      <a:pt x="753760" y="911225"/>
                    </a:cubicBezTo>
                    <a:cubicBezTo>
                      <a:pt x="754554" y="910035"/>
                      <a:pt x="755447" y="908348"/>
                      <a:pt x="756439" y="906165"/>
                    </a:cubicBezTo>
                    <a:cubicBezTo>
                      <a:pt x="757431" y="903982"/>
                      <a:pt x="758126" y="901899"/>
                      <a:pt x="758523" y="899914"/>
                    </a:cubicBezTo>
                    <a:cubicBezTo>
                      <a:pt x="758523" y="899121"/>
                      <a:pt x="758225" y="898029"/>
                      <a:pt x="757630" y="896640"/>
                    </a:cubicBezTo>
                    <a:cubicBezTo>
                      <a:pt x="757035" y="895251"/>
                      <a:pt x="756737" y="893961"/>
                      <a:pt x="756737" y="892771"/>
                    </a:cubicBezTo>
                    <a:cubicBezTo>
                      <a:pt x="756737" y="891977"/>
                      <a:pt x="757035" y="891084"/>
                      <a:pt x="757630" y="890092"/>
                    </a:cubicBezTo>
                    <a:cubicBezTo>
                      <a:pt x="758225" y="889100"/>
                      <a:pt x="758523" y="888207"/>
                      <a:pt x="758523" y="887413"/>
                    </a:cubicBezTo>
                    <a:cubicBezTo>
                      <a:pt x="758126" y="885429"/>
                      <a:pt x="757035" y="884039"/>
                      <a:pt x="755249" y="883246"/>
                    </a:cubicBezTo>
                    <a:cubicBezTo>
                      <a:pt x="753463" y="882452"/>
                      <a:pt x="751974" y="881658"/>
                      <a:pt x="750784" y="880864"/>
                    </a:cubicBezTo>
                    <a:cubicBezTo>
                      <a:pt x="749593" y="865386"/>
                      <a:pt x="749097" y="849908"/>
                      <a:pt x="749296" y="834430"/>
                    </a:cubicBezTo>
                    <a:cubicBezTo>
                      <a:pt x="749494" y="818952"/>
                      <a:pt x="749593" y="803275"/>
                      <a:pt x="749593" y="787400"/>
                    </a:cubicBezTo>
                    <a:lnTo>
                      <a:pt x="749593" y="147439"/>
                    </a:lnTo>
                    <a:cubicBezTo>
                      <a:pt x="749593" y="143074"/>
                      <a:pt x="749395" y="138807"/>
                      <a:pt x="748998" y="134640"/>
                    </a:cubicBezTo>
                    <a:cubicBezTo>
                      <a:pt x="748601" y="130473"/>
                      <a:pt x="748799" y="126802"/>
                      <a:pt x="749593" y="123627"/>
                    </a:cubicBezTo>
                    <a:cubicBezTo>
                      <a:pt x="749990" y="122039"/>
                      <a:pt x="750486" y="121047"/>
                      <a:pt x="751081" y="120650"/>
                    </a:cubicBezTo>
                    <a:cubicBezTo>
                      <a:pt x="751677" y="120253"/>
                      <a:pt x="752173" y="119261"/>
                      <a:pt x="752570" y="117674"/>
                    </a:cubicBezTo>
                    <a:cubicBezTo>
                      <a:pt x="752967" y="115689"/>
                      <a:pt x="752768" y="114003"/>
                      <a:pt x="751974" y="112614"/>
                    </a:cubicBezTo>
                    <a:cubicBezTo>
                      <a:pt x="751181" y="111224"/>
                      <a:pt x="750387" y="109736"/>
                      <a:pt x="749593" y="108149"/>
                    </a:cubicBezTo>
                    <a:cubicBezTo>
                      <a:pt x="749990" y="101799"/>
                      <a:pt x="749990" y="96143"/>
                      <a:pt x="749593" y="91182"/>
                    </a:cubicBezTo>
                    <a:cubicBezTo>
                      <a:pt x="749196" y="86221"/>
                      <a:pt x="749395" y="81161"/>
                      <a:pt x="750189" y="76002"/>
                    </a:cubicBezTo>
                    <a:cubicBezTo>
                      <a:pt x="751379" y="76399"/>
                      <a:pt x="752173" y="77192"/>
                      <a:pt x="752570" y="78383"/>
                    </a:cubicBezTo>
                    <a:cubicBezTo>
                      <a:pt x="752967" y="79574"/>
                      <a:pt x="753165" y="80764"/>
                      <a:pt x="753165" y="81955"/>
                    </a:cubicBezTo>
                    <a:cubicBezTo>
                      <a:pt x="753165" y="83146"/>
                      <a:pt x="753264" y="84237"/>
                      <a:pt x="753463" y="85229"/>
                    </a:cubicBezTo>
                    <a:cubicBezTo>
                      <a:pt x="753661" y="86221"/>
                      <a:pt x="754356" y="86916"/>
                      <a:pt x="755546" y="87313"/>
                    </a:cubicBezTo>
                    <a:cubicBezTo>
                      <a:pt x="757531" y="87710"/>
                      <a:pt x="758523" y="86618"/>
                      <a:pt x="758523" y="84039"/>
                    </a:cubicBezTo>
                    <a:cubicBezTo>
                      <a:pt x="758523" y="81459"/>
                      <a:pt x="758126" y="79177"/>
                      <a:pt x="757332" y="77192"/>
                    </a:cubicBezTo>
                    <a:cubicBezTo>
                      <a:pt x="758126" y="76399"/>
                      <a:pt x="760110" y="76002"/>
                      <a:pt x="763285" y="76002"/>
                    </a:cubicBezTo>
                    <a:cubicBezTo>
                      <a:pt x="764476" y="76796"/>
                      <a:pt x="764774" y="77887"/>
                      <a:pt x="764178" y="79276"/>
                    </a:cubicBezTo>
                    <a:cubicBezTo>
                      <a:pt x="763583" y="80665"/>
                      <a:pt x="764079" y="81756"/>
                      <a:pt x="765667" y="82550"/>
                    </a:cubicBezTo>
                    <a:cubicBezTo>
                      <a:pt x="768842" y="81756"/>
                      <a:pt x="769735" y="79177"/>
                      <a:pt x="768346" y="74811"/>
                    </a:cubicBezTo>
                    <a:cubicBezTo>
                      <a:pt x="766956" y="70446"/>
                      <a:pt x="764873" y="68263"/>
                      <a:pt x="762095" y="68263"/>
                    </a:cubicBezTo>
                    <a:cubicBezTo>
                      <a:pt x="759714" y="70247"/>
                      <a:pt x="757035" y="71041"/>
                      <a:pt x="754058" y="70644"/>
                    </a:cubicBezTo>
                    <a:cubicBezTo>
                      <a:pt x="751081" y="70247"/>
                      <a:pt x="749792" y="67866"/>
                      <a:pt x="750189" y="63500"/>
                    </a:cubicBezTo>
                    <a:cubicBezTo>
                      <a:pt x="752967" y="64294"/>
                      <a:pt x="755745" y="63599"/>
                      <a:pt x="758523" y="61417"/>
                    </a:cubicBezTo>
                    <a:cubicBezTo>
                      <a:pt x="761301" y="59234"/>
                      <a:pt x="762293" y="56753"/>
                      <a:pt x="761499" y="53975"/>
                    </a:cubicBezTo>
                    <a:cubicBezTo>
                      <a:pt x="761103" y="52388"/>
                      <a:pt x="760309" y="51495"/>
                      <a:pt x="759118" y="51296"/>
                    </a:cubicBezTo>
                    <a:cubicBezTo>
                      <a:pt x="757928" y="51098"/>
                      <a:pt x="756737" y="50403"/>
                      <a:pt x="755546" y="49213"/>
                    </a:cubicBezTo>
                    <a:cubicBezTo>
                      <a:pt x="754753" y="47625"/>
                      <a:pt x="755745" y="45442"/>
                      <a:pt x="758523" y="42664"/>
                    </a:cubicBezTo>
                    <a:cubicBezTo>
                      <a:pt x="760110" y="42664"/>
                      <a:pt x="761896" y="43656"/>
                      <a:pt x="763881" y="45641"/>
                    </a:cubicBezTo>
                    <a:cubicBezTo>
                      <a:pt x="763881" y="48816"/>
                      <a:pt x="763881" y="51792"/>
                      <a:pt x="763881" y="54571"/>
                    </a:cubicBezTo>
                    <a:cubicBezTo>
                      <a:pt x="763881" y="57349"/>
                      <a:pt x="765270" y="58936"/>
                      <a:pt x="768048" y="59333"/>
                    </a:cubicBezTo>
                    <a:cubicBezTo>
                      <a:pt x="768842" y="59730"/>
                      <a:pt x="770628" y="59135"/>
                      <a:pt x="773406" y="57547"/>
                    </a:cubicBezTo>
                    <a:cubicBezTo>
                      <a:pt x="776184" y="55960"/>
                      <a:pt x="777573" y="54571"/>
                      <a:pt x="777573" y="53380"/>
                    </a:cubicBezTo>
                    <a:cubicBezTo>
                      <a:pt x="777573" y="51396"/>
                      <a:pt x="776680" y="50403"/>
                      <a:pt x="774894" y="50403"/>
                    </a:cubicBezTo>
                    <a:cubicBezTo>
                      <a:pt x="773108" y="50403"/>
                      <a:pt x="771421" y="50007"/>
                      <a:pt x="769834" y="49213"/>
                    </a:cubicBezTo>
                    <a:cubicBezTo>
                      <a:pt x="767453" y="46832"/>
                      <a:pt x="767056" y="43656"/>
                      <a:pt x="768643" y="39688"/>
                    </a:cubicBezTo>
                    <a:cubicBezTo>
                      <a:pt x="771818" y="39291"/>
                      <a:pt x="773604" y="39985"/>
                      <a:pt x="774001" y="41771"/>
                    </a:cubicBezTo>
                    <a:cubicBezTo>
                      <a:pt x="774398" y="43557"/>
                      <a:pt x="775787" y="44450"/>
                      <a:pt x="778168" y="44450"/>
                    </a:cubicBezTo>
                    <a:cubicBezTo>
                      <a:pt x="780153" y="44847"/>
                      <a:pt x="781641" y="44153"/>
                      <a:pt x="782633" y="42367"/>
                    </a:cubicBezTo>
                    <a:cubicBezTo>
                      <a:pt x="783625" y="40581"/>
                      <a:pt x="784915" y="39688"/>
                      <a:pt x="786503" y="39688"/>
                    </a:cubicBezTo>
                    <a:cubicBezTo>
                      <a:pt x="787693" y="39688"/>
                      <a:pt x="788487" y="40216"/>
                      <a:pt x="788884" y="41274"/>
                    </a:cubicBezTo>
                    <a:cubicBezTo>
                      <a:pt x="789281" y="42331"/>
                      <a:pt x="789876" y="43284"/>
                      <a:pt x="790670" y="44134"/>
                    </a:cubicBezTo>
                    <a:cubicBezTo>
                      <a:pt x="793845" y="43284"/>
                      <a:pt x="795531" y="43919"/>
                      <a:pt x="795730" y="46036"/>
                    </a:cubicBezTo>
                    <a:cubicBezTo>
                      <a:pt x="795928" y="48154"/>
                      <a:pt x="797020" y="49213"/>
                      <a:pt x="799004" y="49213"/>
                    </a:cubicBezTo>
                    <a:cubicBezTo>
                      <a:pt x="800989" y="49213"/>
                      <a:pt x="802378" y="48177"/>
                      <a:pt x="803171" y="46106"/>
                    </a:cubicBezTo>
                    <a:cubicBezTo>
                      <a:pt x="803965" y="44035"/>
                      <a:pt x="805751" y="43415"/>
                      <a:pt x="808529" y="44246"/>
                    </a:cubicBezTo>
                    <a:cubicBezTo>
                      <a:pt x="808926" y="46317"/>
                      <a:pt x="808628" y="48059"/>
                      <a:pt x="807636" y="49473"/>
                    </a:cubicBezTo>
                    <a:cubicBezTo>
                      <a:pt x="806644" y="50887"/>
                      <a:pt x="805553" y="52289"/>
                      <a:pt x="804362" y="53678"/>
                    </a:cubicBezTo>
                    <a:cubicBezTo>
                      <a:pt x="803171" y="55067"/>
                      <a:pt x="802179" y="56555"/>
                      <a:pt x="801385" y="58142"/>
                    </a:cubicBezTo>
                    <a:cubicBezTo>
                      <a:pt x="800592" y="59730"/>
                      <a:pt x="800790" y="61317"/>
                      <a:pt x="801981" y="62905"/>
                    </a:cubicBezTo>
                    <a:cubicBezTo>
                      <a:pt x="803965" y="63699"/>
                      <a:pt x="805751" y="62905"/>
                      <a:pt x="807339" y="60524"/>
                    </a:cubicBezTo>
                    <a:cubicBezTo>
                      <a:pt x="808926" y="58142"/>
                      <a:pt x="810712" y="57746"/>
                      <a:pt x="812696" y="59333"/>
                    </a:cubicBezTo>
                    <a:cubicBezTo>
                      <a:pt x="813490" y="58539"/>
                      <a:pt x="814284" y="57944"/>
                      <a:pt x="815078" y="57547"/>
                    </a:cubicBezTo>
                    <a:cubicBezTo>
                      <a:pt x="815871" y="57150"/>
                      <a:pt x="816665" y="56555"/>
                      <a:pt x="817459" y="55761"/>
                    </a:cubicBezTo>
                    <a:cubicBezTo>
                      <a:pt x="817062" y="52586"/>
                      <a:pt x="817459" y="50183"/>
                      <a:pt x="818649" y="48552"/>
                    </a:cubicBezTo>
                    <a:cubicBezTo>
                      <a:pt x="819840" y="46921"/>
                      <a:pt x="821229" y="45484"/>
                      <a:pt x="822817" y="44241"/>
                    </a:cubicBezTo>
                    <a:cubicBezTo>
                      <a:pt x="824404" y="42998"/>
                      <a:pt x="826091" y="41756"/>
                      <a:pt x="827877" y="40516"/>
                    </a:cubicBezTo>
                    <a:cubicBezTo>
                      <a:pt x="829663" y="39275"/>
                      <a:pt x="830953" y="37412"/>
                      <a:pt x="831746" y="34925"/>
                    </a:cubicBezTo>
                    <a:cubicBezTo>
                      <a:pt x="835318" y="34541"/>
                      <a:pt x="837402" y="33101"/>
                      <a:pt x="837997" y="30605"/>
                    </a:cubicBezTo>
                    <a:cubicBezTo>
                      <a:pt x="838592" y="28109"/>
                      <a:pt x="837898" y="25515"/>
                      <a:pt x="835914" y="22824"/>
                    </a:cubicBezTo>
                    <a:cubicBezTo>
                      <a:pt x="835120" y="21292"/>
                      <a:pt x="834128" y="20238"/>
                      <a:pt x="832937" y="19661"/>
                    </a:cubicBezTo>
                    <a:cubicBezTo>
                      <a:pt x="831746" y="19084"/>
                      <a:pt x="831151" y="18219"/>
                      <a:pt x="831151" y="17066"/>
                    </a:cubicBezTo>
                    <a:cubicBezTo>
                      <a:pt x="831151" y="13891"/>
                      <a:pt x="832838" y="11708"/>
                      <a:pt x="836211" y="10517"/>
                    </a:cubicBezTo>
                    <a:cubicBezTo>
                      <a:pt x="837898" y="9922"/>
                      <a:pt x="839560" y="9674"/>
                      <a:pt x="841197" y="9773"/>
                    </a:cubicBezTo>
                    <a:close/>
                    <a:moveTo>
                      <a:pt x="223337" y="9624"/>
                    </a:moveTo>
                    <a:cubicBezTo>
                      <a:pt x="225321" y="9426"/>
                      <a:pt x="227306" y="9922"/>
                      <a:pt x="229290" y="11113"/>
                    </a:cubicBezTo>
                    <a:cubicBezTo>
                      <a:pt x="229687" y="11113"/>
                      <a:pt x="230282" y="11907"/>
                      <a:pt x="231076" y="13494"/>
                    </a:cubicBezTo>
                    <a:cubicBezTo>
                      <a:pt x="231870" y="15081"/>
                      <a:pt x="232068" y="15875"/>
                      <a:pt x="231671" y="15875"/>
                    </a:cubicBezTo>
                    <a:cubicBezTo>
                      <a:pt x="234053" y="15478"/>
                      <a:pt x="235938" y="14189"/>
                      <a:pt x="237327" y="12006"/>
                    </a:cubicBezTo>
                    <a:cubicBezTo>
                      <a:pt x="238716" y="9823"/>
                      <a:pt x="240799" y="9525"/>
                      <a:pt x="243578" y="11113"/>
                    </a:cubicBezTo>
                    <a:cubicBezTo>
                      <a:pt x="242387" y="13494"/>
                      <a:pt x="242189" y="15081"/>
                      <a:pt x="242982" y="15875"/>
                    </a:cubicBezTo>
                    <a:cubicBezTo>
                      <a:pt x="243776" y="16669"/>
                      <a:pt x="244768" y="17165"/>
                      <a:pt x="245959" y="17364"/>
                    </a:cubicBezTo>
                    <a:cubicBezTo>
                      <a:pt x="247150" y="17562"/>
                      <a:pt x="248241" y="17959"/>
                      <a:pt x="249233" y="18554"/>
                    </a:cubicBezTo>
                    <a:cubicBezTo>
                      <a:pt x="250225" y="19149"/>
                      <a:pt x="250523" y="20439"/>
                      <a:pt x="250126" y="22424"/>
                    </a:cubicBezTo>
                    <a:cubicBezTo>
                      <a:pt x="250523" y="24408"/>
                      <a:pt x="250225" y="25698"/>
                      <a:pt x="249233" y="26293"/>
                    </a:cubicBezTo>
                    <a:cubicBezTo>
                      <a:pt x="248241" y="26889"/>
                      <a:pt x="247050" y="27186"/>
                      <a:pt x="245661" y="27186"/>
                    </a:cubicBezTo>
                    <a:cubicBezTo>
                      <a:pt x="244272" y="27186"/>
                      <a:pt x="242883" y="27285"/>
                      <a:pt x="241494" y="27484"/>
                    </a:cubicBezTo>
                    <a:cubicBezTo>
                      <a:pt x="240105" y="27682"/>
                      <a:pt x="239212" y="28377"/>
                      <a:pt x="238815" y="29567"/>
                    </a:cubicBezTo>
                    <a:cubicBezTo>
                      <a:pt x="239609" y="33139"/>
                      <a:pt x="240998" y="34528"/>
                      <a:pt x="242982" y="33735"/>
                    </a:cubicBezTo>
                    <a:cubicBezTo>
                      <a:pt x="244967" y="32941"/>
                      <a:pt x="247348" y="32346"/>
                      <a:pt x="250126" y="31949"/>
                    </a:cubicBezTo>
                    <a:lnTo>
                      <a:pt x="250721" y="353417"/>
                    </a:lnTo>
                    <a:cubicBezTo>
                      <a:pt x="260563" y="356196"/>
                      <a:pt x="272075" y="357089"/>
                      <a:pt x="285259" y="356096"/>
                    </a:cubicBezTo>
                    <a:cubicBezTo>
                      <a:pt x="298442" y="355104"/>
                      <a:pt x="310743" y="355005"/>
                      <a:pt x="322159" y="355799"/>
                    </a:cubicBezTo>
                    <a:cubicBezTo>
                      <a:pt x="324937" y="304602"/>
                      <a:pt x="325830" y="252314"/>
                      <a:pt x="324838" y="198934"/>
                    </a:cubicBezTo>
                    <a:cubicBezTo>
                      <a:pt x="323846" y="145554"/>
                      <a:pt x="323746" y="92075"/>
                      <a:pt x="324540" y="38497"/>
                    </a:cubicBezTo>
                    <a:cubicBezTo>
                      <a:pt x="328112" y="38497"/>
                      <a:pt x="329700" y="35521"/>
                      <a:pt x="329303" y="29567"/>
                    </a:cubicBezTo>
                    <a:cubicBezTo>
                      <a:pt x="331684" y="29964"/>
                      <a:pt x="333271" y="29667"/>
                      <a:pt x="334065" y="28674"/>
                    </a:cubicBezTo>
                    <a:cubicBezTo>
                      <a:pt x="334859" y="27682"/>
                      <a:pt x="335553" y="26392"/>
                      <a:pt x="336149" y="24805"/>
                    </a:cubicBezTo>
                    <a:cubicBezTo>
                      <a:pt x="336744" y="23217"/>
                      <a:pt x="337439" y="21928"/>
                      <a:pt x="338232" y="20935"/>
                    </a:cubicBezTo>
                    <a:cubicBezTo>
                      <a:pt x="339026" y="19943"/>
                      <a:pt x="340614" y="19646"/>
                      <a:pt x="342995" y="20042"/>
                    </a:cubicBezTo>
                    <a:cubicBezTo>
                      <a:pt x="342995" y="18455"/>
                      <a:pt x="342995" y="16967"/>
                      <a:pt x="342995" y="15578"/>
                    </a:cubicBezTo>
                    <a:cubicBezTo>
                      <a:pt x="342995" y="14189"/>
                      <a:pt x="342201" y="13494"/>
                      <a:pt x="340614" y="13494"/>
                    </a:cubicBezTo>
                    <a:cubicBezTo>
                      <a:pt x="341804" y="11113"/>
                      <a:pt x="343292" y="10021"/>
                      <a:pt x="345078" y="10220"/>
                    </a:cubicBezTo>
                    <a:cubicBezTo>
                      <a:pt x="346864" y="10418"/>
                      <a:pt x="348650" y="11014"/>
                      <a:pt x="350436" y="12006"/>
                    </a:cubicBezTo>
                    <a:cubicBezTo>
                      <a:pt x="352222" y="12998"/>
                      <a:pt x="353909" y="13891"/>
                      <a:pt x="355496" y="14685"/>
                    </a:cubicBezTo>
                    <a:cubicBezTo>
                      <a:pt x="357084" y="15478"/>
                      <a:pt x="358275" y="15081"/>
                      <a:pt x="359068" y="13494"/>
                    </a:cubicBezTo>
                    <a:cubicBezTo>
                      <a:pt x="361450" y="14288"/>
                      <a:pt x="362739" y="15379"/>
                      <a:pt x="362938" y="16768"/>
                    </a:cubicBezTo>
                    <a:cubicBezTo>
                      <a:pt x="363136" y="18157"/>
                      <a:pt x="363037" y="19646"/>
                      <a:pt x="362640" y="21233"/>
                    </a:cubicBezTo>
                    <a:cubicBezTo>
                      <a:pt x="362243" y="22821"/>
                      <a:pt x="361946" y="24309"/>
                      <a:pt x="361747" y="25698"/>
                    </a:cubicBezTo>
                    <a:cubicBezTo>
                      <a:pt x="361549" y="27087"/>
                      <a:pt x="362243" y="28377"/>
                      <a:pt x="363831" y="29567"/>
                    </a:cubicBezTo>
                    <a:cubicBezTo>
                      <a:pt x="366609" y="30361"/>
                      <a:pt x="367998" y="29369"/>
                      <a:pt x="367998" y="26591"/>
                    </a:cubicBezTo>
                    <a:cubicBezTo>
                      <a:pt x="367998" y="23813"/>
                      <a:pt x="368196" y="21630"/>
                      <a:pt x="368593" y="20042"/>
                    </a:cubicBezTo>
                    <a:cubicBezTo>
                      <a:pt x="368990" y="18058"/>
                      <a:pt x="369288" y="16371"/>
                      <a:pt x="369486" y="14982"/>
                    </a:cubicBezTo>
                    <a:cubicBezTo>
                      <a:pt x="369685" y="13593"/>
                      <a:pt x="370181" y="12303"/>
                      <a:pt x="370975" y="11113"/>
                    </a:cubicBezTo>
                    <a:lnTo>
                      <a:pt x="435268" y="10517"/>
                    </a:lnTo>
                    <a:cubicBezTo>
                      <a:pt x="438443" y="9724"/>
                      <a:pt x="440130" y="10499"/>
                      <a:pt x="440328" y="12843"/>
                    </a:cubicBezTo>
                    <a:cubicBezTo>
                      <a:pt x="440527" y="15187"/>
                      <a:pt x="441221" y="16793"/>
                      <a:pt x="442412" y="17661"/>
                    </a:cubicBezTo>
                    <a:cubicBezTo>
                      <a:pt x="445587" y="17264"/>
                      <a:pt x="448266" y="16272"/>
                      <a:pt x="450449" y="14685"/>
                    </a:cubicBezTo>
                    <a:cubicBezTo>
                      <a:pt x="452632" y="13097"/>
                      <a:pt x="455310" y="11907"/>
                      <a:pt x="458485" y="11113"/>
                    </a:cubicBezTo>
                    <a:cubicBezTo>
                      <a:pt x="460867" y="10716"/>
                      <a:pt x="462553" y="10716"/>
                      <a:pt x="463546" y="11113"/>
                    </a:cubicBezTo>
                    <a:cubicBezTo>
                      <a:pt x="464538" y="11510"/>
                      <a:pt x="465431" y="12006"/>
                      <a:pt x="466224" y="12601"/>
                    </a:cubicBezTo>
                    <a:cubicBezTo>
                      <a:pt x="467018" y="13196"/>
                      <a:pt x="467812" y="13891"/>
                      <a:pt x="468606" y="14685"/>
                    </a:cubicBezTo>
                    <a:cubicBezTo>
                      <a:pt x="469399" y="15478"/>
                      <a:pt x="470789" y="15875"/>
                      <a:pt x="472773" y="15875"/>
                    </a:cubicBezTo>
                    <a:cubicBezTo>
                      <a:pt x="476345" y="13097"/>
                      <a:pt x="483191" y="11410"/>
                      <a:pt x="493311" y="10815"/>
                    </a:cubicBezTo>
                    <a:cubicBezTo>
                      <a:pt x="503432" y="10220"/>
                      <a:pt x="512659" y="10319"/>
                      <a:pt x="520993" y="11113"/>
                    </a:cubicBezTo>
                    <a:cubicBezTo>
                      <a:pt x="521787" y="11113"/>
                      <a:pt x="522978" y="11014"/>
                      <a:pt x="524565" y="10815"/>
                    </a:cubicBezTo>
                    <a:cubicBezTo>
                      <a:pt x="526153" y="10617"/>
                      <a:pt x="527343" y="10716"/>
                      <a:pt x="528137" y="11113"/>
                    </a:cubicBezTo>
                    <a:lnTo>
                      <a:pt x="530518" y="15875"/>
                    </a:lnTo>
                    <a:cubicBezTo>
                      <a:pt x="531709" y="15875"/>
                      <a:pt x="533296" y="15081"/>
                      <a:pt x="535281" y="13494"/>
                    </a:cubicBezTo>
                    <a:cubicBezTo>
                      <a:pt x="537265" y="11907"/>
                      <a:pt x="538654" y="11113"/>
                      <a:pt x="539448" y="11113"/>
                    </a:cubicBezTo>
                    <a:cubicBezTo>
                      <a:pt x="545401" y="9922"/>
                      <a:pt x="551255" y="9823"/>
                      <a:pt x="557010" y="10815"/>
                    </a:cubicBezTo>
                    <a:cubicBezTo>
                      <a:pt x="562764" y="11807"/>
                      <a:pt x="568618" y="11907"/>
                      <a:pt x="574571" y="11113"/>
                    </a:cubicBezTo>
                    <a:lnTo>
                      <a:pt x="574571" y="895152"/>
                    </a:lnTo>
                    <a:cubicBezTo>
                      <a:pt x="573778" y="894755"/>
                      <a:pt x="572091" y="893862"/>
                      <a:pt x="569511" y="892473"/>
                    </a:cubicBezTo>
                    <a:cubicBezTo>
                      <a:pt x="566932" y="891084"/>
                      <a:pt x="565443" y="891977"/>
                      <a:pt x="565046" y="895152"/>
                    </a:cubicBezTo>
                    <a:cubicBezTo>
                      <a:pt x="564253" y="897880"/>
                      <a:pt x="564352" y="899342"/>
                      <a:pt x="565344" y="899538"/>
                    </a:cubicBezTo>
                    <a:cubicBezTo>
                      <a:pt x="566336" y="899733"/>
                      <a:pt x="567626" y="899635"/>
                      <a:pt x="569214" y="899245"/>
                    </a:cubicBezTo>
                    <a:cubicBezTo>
                      <a:pt x="570801" y="898854"/>
                      <a:pt x="572190" y="898463"/>
                      <a:pt x="573381" y="898073"/>
                    </a:cubicBezTo>
                    <a:cubicBezTo>
                      <a:pt x="574571" y="897682"/>
                      <a:pt x="574968" y="898073"/>
                      <a:pt x="574571" y="899245"/>
                    </a:cubicBezTo>
                    <a:cubicBezTo>
                      <a:pt x="575365" y="904695"/>
                      <a:pt x="574571" y="908297"/>
                      <a:pt x="572190" y="910049"/>
                    </a:cubicBezTo>
                    <a:cubicBezTo>
                      <a:pt x="569809" y="911801"/>
                      <a:pt x="568221" y="914431"/>
                      <a:pt x="567428" y="917941"/>
                    </a:cubicBezTo>
                    <a:cubicBezTo>
                      <a:pt x="567824" y="919107"/>
                      <a:pt x="568618" y="919788"/>
                      <a:pt x="569809" y="919983"/>
                    </a:cubicBezTo>
                    <a:cubicBezTo>
                      <a:pt x="570999" y="920178"/>
                      <a:pt x="571992" y="920374"/>
                      <a:pt x="572785" y="920569"/>
                    </a:cubicBezTo>
                    <a:cubicBezTo>
                      <a:pt x="573579" y="920764"/>
                      <a:pt x="574274" y="921251"/>
                      <a:pt x="574869" y="922029"/>
                    </a:cubicBezTo>
                    <a:cubicBezTo>
                      <a:pt x="575464" y="922808"/>
                      <a:pt x="575365" y="924366"/>
                      <a:pt x="574571" y="926704"/>
                    </a:cubicBezTo>
                    <a:cubicBezTo>
                      <a:pt x="574571" y="929085"/>
                      <a:pt x="574373" y="930474"/>
                      <a:pt x="573976" y="930871"/>
                    </a:cubicBezTo>
                    <a:cubicBezTo>
                      <a:pt x="573579" y="931268"/>
                      <a:pt x="573083" y="931168"/>
                      <a:pt x="572488" y="930573"/>
                    </a:cubicBezTo>
                    <a:cubicBezTo>
                      <a:pt x="571892" y="929978"/>
                      <a:pt x="571099" y="929184"/>
                      <a:pt x="570106" y="928192"/>
                    </a:cubicBezTo>
                    <a:cubicBezTo>
                      <a:pt x="569114" y="927200"/>
                      <a:pt x="568221" y="926704"/>
                      <a:pt x="567428" y="926704"/>
                    </a:cubicBezTo>
                    <a:cubicBezTo>
                      <a:pt x="565046" y="927894"/>
                      <a:pt x="562963" y="929382"/>
                      <a:pt x="561177" y="931168"/>
                    </a:cubicBezTo>
                    <a:cubicBezTo>
                      <a:pt x="559391" y="932954"/>
                      <a:pt x="556910" y="933847"/>
                      <a:pt x="553735" y="933847"/>
                    </a:cubicBezTo>
                    <a:cubicBezTo>
                      <a:pt x="553339" y="929878"/>
                      <a:pt x="552148" y="927596"/>
                      <a:pt x="550164" y="927001"/>
                    </a:cubicBezTo>
                    <a:cubicBezTo>
                      <a:pt x="548179" y="926406"/>
                      <a:pt x="545798" y="926604"/>
                      <a:pt x="543020" y="927596"/>
                    </a:cubicBezTo>
                    <a:cubicBezTo>
                      <a:pt x="540242" y="928589"/>
                      <a:pt x="537464" y="929878"/>
                      <a:pt x="534685" y="931466"/>
                    </a:cubicBezTo>
                    <a:cubicBezTo>
                      <a:pt x="531907" y="933054"/>
                      <a:pt x="529725" y="933847"/>
                      <a:pt x="528137" y="933847"/>
                    </a:cubicBezTo>
                    <a:cubicBezTo>
                      <a:pt x="528534" y="936625"/>
                      <a:pt x="529625" y="938014"/>
                      <a:pt x="531411" y="938014"/>
                    </a:cubicBezTo>
                    <a:cubicBezTo>
                      <a:pt x="533197" y="938014"/>
                      <a:pt x="535182" y="937915"/>
                      <a:pt x="537364" y="937717"/>
                    </a:cubicBezTo>
                    <a:cubicBezTo>
                      <a:pt x="539547" y="937518"/>
                      <a:pt x="541730" y="937419"/>
                      <a:pt x="543913" y="937419"/>
                    </a:cubicBezTo>
                    <a:cubicBezTo>
                      <a:pt x="546096" y="937419"/>
                      <a:pt x="547782" y="938610"/>
                      <a:pt x="548973" y="940991"/>
                    </a:cubicBezTo>
                    <a:cubicBezTo>
                      <a:pt x="547782" y="942578"/>
                      <a:pt x="545897" y="943571"/>
                      <a:pt x="543317" y="943968"/>
                    </a:cubicBezTo>
                    <a:cubicBezTo>
                      <a:pt x="540738" y="944364"/>
                      <a:pt x="538059" y="944464"/>
                      <a:pt x="535281" y="944265"/>
                    </a:cubicBezTo>
                    <a:cubicBezTo>
                      <a:pt x="532503" y="944067"/>
                      <a:pt x="529824" y="943968"/>
                      <a:pt x="527244" y="943968"/>
                    </a:cubicBezTo>
                    <a:cubicBezTo>
                      <a:pt x="524664" y="943968"/>
                      <a:pt x="522581" y="944563"/>
                      <a:pt x="520993" y="945754"/>
                    </a:cubicBezTo>
                    <a:cubicBezTo>
                      <a:pt x="520993" y="943372"/>
                      <a:pt x="521985" y="942082"/>
                      <a:pt x="523970" y="941884"/>
                    </a:cubicBezTo>
                    <a:cubicBezTo>
                      <a:pt x="525954" y="941685"/>
                      <a:pt x="526549" y="939999"/>
                      <a:pt x="525756" y="936824"/>
                    </a:cubicBezTo>
                    <a:cubicBezTo>
                      <a:pt x="520993" y="936030"/>
                      <a:pt x="518116" y="937320"/>
                      <a:pt x="517124" y="940693"/>
                    </a:cubicBezTo>
                    <a:cubicBezTo>
                      <a:pt x="516132" y="944067"/>
                      <a:pt x="514445" y="946547"/>
                      <a:pt x="512064" y="948135"/>
                    </a:cubicBezTo>
                    <a:cubicBezTo>
                      <a:pt x="511667" y="950119"/>
                      <a:pt x="511766" y="951508"/>
                      <a:pt x="512361" y="952302"/>
                    </a:cubicBezTo>
                    <a:cubicBezTo>
                      <a:pt x="512957" y="953096"/>
                      <a:pt x="513750" y="953889"/>
                      <a:pt x="514742" y="954683"/>
                    </a:cubicBezTo>
                    <a:cubicBezTo>
                      <a:pt x="515735" y="955477"/>
                      <a:pt x="516429" y="956370"/>
                      <a:pt x="516826" y="957362"/>
                    </a:cubicBezTo>
                    <a:cubicBezTo>
                      <a:pt x="517223" y="958354"/>
                      <a:pt x="517024" y="959842"/>
                      <a:pt x="516231" y="961827"/>
                    </a:cubicBezTo>
                    <a:cubicBezTo>
                      <a:pt x="513056" y="959805"/>
                      <a:pt x="509980" y="957582"/>
                      <a:pt x="507003" y="955158"/>
                    </a:cubicBezTo>
                    <a:cubicBezTo>
                      <a:pt x="504027" y="952733"/>
                      <a:pt x="500157" y="951114"/>
                      <a:pt x="495395" y="950302"/>
                    </a:cubicBezTo>
                    <a:cubicBezTo>
                      <a:pt x="491823" y="949496"/>
                      <a:pt x="489342" y="949902"/>
                      <a:pt x="487953" y="951521"/>
                    </a:cubicBezTo>
                    <a:cubicBezTo>
                      <a:pt x="486564" y="953139"/>
                      <a:pt x="483687" y="953542"/>
                      <a:pt x="479321" y="952730"/>
                    </a:cubicBezTo>
                    <a:cubicBezTo>
                      <a:pt x="479321" y="949096"/>
                      <a:pt x="477734" y="946671"/>
                      <a:pt x="474559" y="945456"/>
                    </a:cubicBezTo>
                    <a:cubicBezTo>
                      <a:pt x="474559" y="943031"/>
                      <a:pt x="475253" y="941515"/>
                      <a:pt x="476642" y="940907"/>
                    </a:cubicBezTo>
                    <a:cubicBezTo>
                      <a:pt x="478032" y="940300"/>
                      <a:pt x="479520" y="939693"/>
                      <a:pt x="481107" y="939089"/>
                    </a:cubicBezTo>
                    <a:cubicBezTo>
                      <a:pt x="482695" y="938484"/>
                      <a:pt x="484084" y="937676"/>
                      <a:pt x="485275" y="936666"/>
                    </a:cubicBezTo>
                    <a:cubicBezTo>
                      <a:pt x="486465" y="935655"/>
                      <a:pt x="486862" y="933937"/>
                      <a:pt x="486465" y="931513"/>
                    </a:cubicBezTo>
                    <a:cubicBezTo>
                      <a:pt x="484481" y="929497"/>
                      <a:pt x="481107" y="928589"/>
                      <a:pt x="476345" y="928787"/>
                    </a:cubicBezTo>
                    <a:cubicBezTo>
                      <a:pt x="471582" y="928986"/>
                      <a:pt x="468804" y="927497"/>
                      <a:pt x="468010" y="924322"/>
                    </a:cubicBezTo>
                    <a:cubicBezTo>
                      <a:pt x="466423" y="925116"/>
                      <a:pt x="465332" y="926009"/>
                      <a:pt x="464736" y="927001"/>
                    </a:cubicBezTo>
                    <a:cubicBezTo>
                      <a:pt x="464141" y="927993"/>
                      <a:pt x="462851" y="928688"/>
                      <a:pt x="460867" y="929085"/>
                    </a:cubicBezTo>
                    <a:cubicBezTo>
                      <a:pt x="460073" y="931509"/>
                      <a:pt x="460073" y="933126"/>
                      <a:pt x="460867" y="933936"/>
                    </a:cubicBezTo>
                    <a:cubicBezTo>
                      <a:pt x="461660" y="934745"/>
                      <a:pt x="462454" y="935452"/>
                      <a:pt x="463248" y="936056"/>
                    </a:cubicBezTo>
                    <a:cubicBezTo>
                      <a:pt x="464042" y="936661"/>
                      <a:pt x="464835" y="937368"/>
                      <a:pt x="465629" y="938177"/>
                    </a:cubicBezTo>
                    <a:cubicBezTo>
                      <a:pt x="466423" y="938987"/>
                      <a:pt x="466423" y="940603"/>
                      <a:pt x="465629" y="943028"/>
                    </a:cubicBezTo>
                    <a:cubicBezTo>
                      <a:pt x="462454" y="944243"/>
                      <a:pt x="460470" y="944245"/>
                      <a:pt x="459676" y="943033"/>
                    </a:cubicBezTo>
                    <a:cubicBezTo>
                      <a:pt x="458882" y="941820"/>
                      <a:pt x="458485" y="940103"/>
                      <a:pt x="458485" y="937880"/>
                    </a:cubicBezTo>
                    <a:cubicBezTo>
                      <a:pt x="458485" y="935656"/>
                      <a:pt x="458386" y="933635"/>
                      <a:pt x="458188" y="931815"/>
                    </a:cubicBezTo>
                    <a:cubicBezTo>
                      <a:pt x="457989" y="929995"/>
                      <a:pt x="456699" y="929085"/>
                      <a:pt x="454318" y="929085"/>
                    </a:cubicBezTo>
                    <a:cubicBezTo>
                      <a:pt x="452334" y="930672"/>
                      <a:pt x="449953" y="931466"/>
                      <a:pt x="447174" y="931466"/>
                    </a:cubicBezTo>
                    <a:cubicBezTo>
                      <a:pt x="447174" y="933537"/>
                      <a:pt x="447770" y="934883"/>
                      <a:pt x="448960" y="935503"/>
                    </a:cubicBezTo>
                    <a:cubicBezTo>
                      <a:pt x="450151" y="936123"/>
                      <a:pt x="451342" y="936745"/>
                      <a:pt x="452532" y="937368"/>
                    </a:cubicBezTo>
                    <a:cubicBezTo>
                      <a:pt x="453723" y="937991"/>
                      <a:pt x="454616" y="938923"/>
                      <a:pt x="455211" y="940163"/>
                    </a:cubicBezTo>
                    <a:cubicBezTo>
                      <a:pt x="455806" y="941403"/>
                      <a:pt x="455509" y="943267"/>
                      <a:pt x="454318" y="945754"/>
                    </a:cubicBezTo>
                    <a:cubicBezTo>
                      <a:pt x="451540" y="944960"/>
                      <a:pt x="448960" y="944563"/>
                      <a:pt x="446579" y="944563"/>
                    </a:cubicBezTo>
                    <a:cubicBezTo>
                      <a:pt x="444198" y="944563"/>
                      <a:pt x="441916" y="944563"/>
                      <a:pt x="439733" y="944563"/>
                    </a:cubicBezTo>
                    <a:cubicBezTo>
                      <a:pt x="437550" y="944563"/>
                      <a:pt x="435566" y="944265"/>
                      <a:pt x="433780" y="943670"/>
                    </a:cubicBezTo>
                    <a:cubicBezTo>
                      <a:pt x="431994" y="943075"/>
                      <a:pt x="430307" y="941586"/>
                      <a:pt x="428720" y="939205"/>
                    </a:cubicBezTo>
                    <a:cubicBezTo>
                      <a:pt x="426339" y="939205"/>
                      <a:pt x="424950" y="940197"/>
                      <a:pt x="424553" y="942182"/>
                    </a:cubicBezTo>
                    <a:cubicBezTo>
                      <a:pt x="424156" y="944166"/>
                      <a:pt x="422370" y="944761"/>
                      <a:pt x="419195" y="943968"/>
                    </a:cubicBezTo>
                    <a:cubicBezTo>
                      <a:pt x="419195" y="940793"/>
                      <a:pt x="420187" y="938511"/>
                      <a:pt x="422171" y="937121"/>
                    </a:cubicBezTo>
                    <a:cubicBezTo>
                      <a:pt x="424156" y="935732"/>
                      <a:pt x="425545" y="933450"/>
                      <a:pt x="426339" y="930275"/>
                    </a:cubicBezTo>
                    <a:cubicBezTo>
                      <a:pt x="425148" y="928688"/>
                      <a:pt x="424156" y="927993"/>
                      <a:pt x="423362" y="928192"/>
                    </a:cubicBezTo>
                    <a:cubicBezTo>
                      <a:pt x="422568" y="928390"/>
                      <a:pt x="421675" y="928986"/>
                      <a:pt x="420683" y="929978"/>
                    </a:cubicBezTo>
                    <a:cubicBezTo>
                      <a:pt x="419691" y="930970"/>
                      <a:pt x="418599" y="931863"/>
                      <a:pt x="417409" y="932657"/>
                    </a:cubicBezTo>
                    <a:cubicBezTo>
                      <a:pt x="416218" y="933450"/>
                      <a:pt x="414631" y="933450"/>
                      <a:pt x="412646" y="932657"/>
                    </a:cubicBezTo>
                    <a:cubicBezTo>
                      <a:pt x="412646" y="931069"/>
                      <a:pt x="413142" y="930077"/>
                      <a:pt x="414135" y="929680"/>
                    </a:cubicBezTo>
                    <a:cubicBezTo>
                      <a:pt x="415127" y="929283"/>
                      <a:pt x="416119" y="928787"/>
                      <a:pt x="417111" y="928192"/>
                    </a:cubicBezTo>
                    <a:cubicBezTo>
                      <a:pt x="418103" y="927596"/>
                      <a:pt x="418897" y="926803"/>
                      <a:pt x="419492" y="925811"/>
                    </a:cubicBezTo>
                    <a:cubicBezTo>
                      <a:pt x="420088" y="924818"/>
                      <a:pt x="419989" y="923132"/>
                      <a:pt x="419195" y="920750"/>
                    </a:cubicBezTo>
                    <a:cubicBezTo>
                      <a:pt x="415623" y="921941"/>
                      <a:pt x="413142" y="923132"/>
                      <a:pt x="411753" y="924322"/>
                    </a:cubicBezTo>
                    <a:cubicBezTo>
                      <a:pt x="410364" y="925513"/>
                      <a:pt x="409670" y="926803"/>
                      <a:pt x="409670" y="928192"/>
                    </a:cubicBezTo>
                    <a:cubicBezTo>
                      <a:pt x="409670" y="929581"/>
                      <a:pt x="410067" y="931367"/>
                      <a:pt x="410860" y="933550"/>
                    </a:cubicBezTo>
                    <a:cubicBezTo>
                      <a:pt x="411654" y="935732"/>
                      <a:pt x="412249" y="938411"/>
                      <a:pt x="412646" y="941586"/>
                    </a:cubicBezTo>
                    <a:cubicBezTo>
                      <a:pt x="405503" y="944730"/>
                      <a:pt x="399946" y="949409"/>
                      <a:pt x="395978" y="955623"/>
                    </a:cubicBezTo>
                    <a:cubicBezTo>
                      <a:pt x="395581" y="957954"/>
                      <a:pt x="395779" y="959799"/>
                      <a:pt x="396573" y="961157"/>
                    </a:cubicBezTo>
                    <a:cubicBezTo>
                      <a:pt x="397367" y="962515"/>
                      <a:pt x="398160" y="963679"/>
                      <a:pt x="398954" y="964650"/>
                    </a:cubicBezTo>
                    <a:cubicBezTo>
                      <a:pt x="399748" y="965620"/>
                      <a:pt x="400244" y="966591"/>
                      <a:pt x="400442" y="967562"/>
                    </a:cubicBezTo>
                    <a:cubicBezTo>
                      <a:pt x="400641" y="968532"/>
                      <a:pt x="399946" y="969795"/>
                      <a:pt x="398359" y="971352"/>
                    </a:cubicBezTo>
                    <a:lnTo>
                      <a:pt x="387048" y="971352"/>
                    </a:lnTo>
                    <a:cubicBezTo>
                      <a:pt x="386651" y="966986"/>
                      <a:pt x="386056" y="964109"/>
                      <a:pt x="385262" y="962720"/>
                    </a:cubicBezTo>
                    <a:cubicBezTo>
                      <a:pt x="384468" y="961331"/>
                      <a:pt x="385064" y="958850"/>
                      <a:pt x="387048" y="955279"/>
                    </a:cubicBezTo>
                    <a:cubicBezTo>
                      <a:pt x="386254" y="953691"/>
                      <a:pt x="384964" y="953096"/>
                      <a:pt x="383178" y="953493"/>
                    </a:cubicBezTo>
                    <a:cubicBezTo>
                      <a:pt x="381392" y="953889"/>
                      <a:pt x="379607" y="954386"/>
                      <a:pt x="377821" y="954981"/>
                    </a:cubicBezTo>
                    <a:cubicBezTo>
                      <a:pt x="376035" y="955576"/>
                      <a:pt x="374447" y="955775"/>
                      <a:pt x="373058" y="955576"/>
                    </a:cubicBezTo>
                    <a:cubicBezTo>
                      <a:pt x="371669" y="955378"/>
                      <a:pt x="370975" y="953691"/>
                      <a:pt x="370975" y="950516"/>
                    </a:cubicBezTo>
                    <a:cubicBezTo>
                      <a:pt x="372562" y="948928"/>
                      <a:pt x="373951" y="948333"/>
                      <a:pt x="375142" y="948730"/>
                    </a:cubicBezTo>
                    <a:cubicBezTo>
                      <a:pt x="376332" y="949127"/>
                      <a:pt x="377424" y="949722"/>
                      <a:pt x="378416" y="950516"/>
                    </a:cubicBezTo>
                    <a:cubicBezTo>
                      <a:pt x="379408" y="951310"/>
                      <a:pt x="380400" y="951707"/>
                      <a:pt x="381392" y="951707"/>
                    </a:cubicBezTo>
                    <a:cubicBezTo>
                      <a:pt x="382385" y="951707"/>
                      <a:pt x="383476" y="950516"/>
                      <a:pt x="384667" y="948135"/>
                    </a:cubicBezTo>
                    <a:cubicBezTo>
                      <a:pt x="384667" y="947341"/>
                      <a:pt x="384468" y="946051"/>
                      <a:pt x="384071" y="944265"/>
                    </a:cubicBezTo>
                    <a:cubicBezTo>
                      <a:pt x="383674" y="942479"/>
                      <a:pt x="383079" y="941388"/>
                      <a:pt x="382285" y="940991"/>
                    </a:cubicBezTo>
                    <a:cubicBezTo>
                      <a:pt x="381095" y="940594"/>
                      <a:pt x="380103" y="941289"/>
                      <a:pt x="379309" y="943075"/>
                    </a:cubicBezTo>
                    <a:cubicBezTo>
                      <a:pt x="378515" y="944861"/>
                      <a:pt x="377920" y="945754"/>
                      <a:pt x="377523" y="945754"/>
                    </a:cubicBezTo>
                    <a:cubicBezTo>
                      <a:pt x="374745" y="945754"/>
                      <a:pt x="370875" y="945257"/>
                      <a:pt x="365914" y="944265"/>
                    </a:cubicBezTo>
                    <a:cubicBezTo>
                      <a:pt x="360953" y="943273"/>
                      <a:pt x="356290" y="943769"/>
                      <a:pt x="351925" y="945754"/>
                    </a:cubicBezTo>
                    <a:cubicBezTo>
                      <a:pt x="349940" y="944166"/>
                      <a:pt x="349345" y="941189"/>
                      <a:pt x="350139" y="936824"/>
                    </a:cubicBezTo>
                    <a:cubicBezTo>
                      <a:pt x="346964" y="936030"/>
                      <a:pt x="345277" y="936725"/>
                      <a:pt x="345078" y="938907"/>
                    </a:cubicBezTo>
                    <a:cubicBezTo>
                      <a:pt x="344880" y="941090"/>
                      <a:pt x="344185" y="942578"/>
                      <a:pt x="342995" y="943372"/>
                    </a:cubicBezTo>
                    <a:cubicBezTo>
                      <a:pt x="341407" y="943769"/>
                      <a:pt x="339919" y="943571"/>
                      <a:pt x="338530" y="942777"/>
                    </a:cubicBezTo>
                    <a:cubicBezTo>
                      <a:pt x="337141" y="941983"/>
                      <a:pt x="335851" y="941090"/>
                      <a:pt x="334660" y="940098"/>
                    </a:cubicBezTo>
                    <a:cubicBezTo>
                      <a:pt x="333470" y="939106"/>
                      <a:pt x="332180" y="938610"/>
                      <a:pt x="330791" y="938610"/>
                    </a:cubicBezTo>
                    <a:cubicBezTo>
                      <a:pt x="329402" y="938610"/>
                      <a:pt x="328112" y="939403"/>
                      <a:pt x="326921" y="940991"/>
                    </a:cubicBezTo>
                    <a:cubicBezTo>
                      <a:pt x="324937" y="920750"/>
                      <a:pt x="324044" y="899716"/>
                      <a:pt x="324242" y="877888"/>
                    </a:cubicBezTo>
                    <a:cubicBezTo>
                      <a:pt x="324441" y="856060"/>
                      <a:pt x="324540" y="830858"/>
                      <a:pt x="324540" y="802283"/>
                    </a:cubicBezTo>
                    <a:cubicBezTo>
                      <a:pt x="324540" y="786408"/>
                      <a:pt x="324044" y="770632"/>
                      <a:pt x="323052" y="754956"/>
                    </a:cubicBezTo>
                    <a:cubicBezTo>
                      <a:pt x="322060" y="739279"/>
                      <a:pt x="322556" y="726480"/>
                      <a:pt x="324540" y="716558"/>
                    </a:cubicBezTo>
                    <a:cubicBezTo>
                      <a:pt x="324937" y="714574"/>
                      <a:pt x="325830" y="713086"/>
                      <a:pt x="327219" y="712093"/>
                    </a:cubicBezTo>
                    <a:cubicBezTo>
                      <a:pt x="328608" y="711101"/>
                      <a:pt x="329303" y="709613"/>
                      <a:pt x="329303" y="707628"/>
                    </a:cubicBezTo>
                    <a:cubicBezTo>
                      <a:pt x="330096" y="706438"/>
                      <a:pt x="330295" y="705644"/>
                      <a:pt x="329898" y="705247"/>
                    </a:cubicBezTo>
                    <a:cubicBezTo>
                      <a:pt x="329501" y="704850"/>
                      <a:pt x="328906" y="704553"/>
                      <a:pt x="328112" y="704354"/>
                    </a:cubicBezTo>
                    <a:cubicBezTo>
                      <a:pt x="327318" y="704156"/>
                      <a:pt x="326524" y="704057"/>
                      <a:pt x="325731" y="704057"/>
                    </a:cubicBezTo>
                    <a:cubicBezTo>
                      <a:pt x="324937" y="704057"/>
                      <a:pt x="324540" y="703660"/>
                      <a:pt x="324540" y="702866"/>
                    </a:cubicBezTo>
                    <a:cubicBezTo>
                      <a:pt x="322159" y="694928"/>
                      <a:pt x="321564" y="684709"/>
                      <a:pt x="322754" y="672207"/>
                    </a:cubicBezTo>
                    <a:cubicBezTo>
                      <a:pt x="323945" y="659706"/>
                      <a:pt x="324540" y="647502"/>
                      <a:pt x="324540" y="635596"/>
                    </a:cubicBezTo>
                    <a:lnTo>
                      <a:pt x="325135" y="568921"/>
                    </a:lnTo>
                    <a:lnTo>
                      <a:pt x="250126" y="568921"/>
                    </a:lnTo>
                    <a:cubicBezTo>
                      <a:pt x="249332" y="626071"/>
                      <a:pt x="249531" y="683518"/>
                      <a:pt x="250721" y="741264"/>
                    </a:cubicBezTo>
                    <a:cubicBezTo>
                      <a:pt x="251912" y="799009"/>
                      <a:pt x="251118" y="855663"/>
                      <a:pt x="248340" y="911225"/>
                    </a:cubicBezTo>
                    <a:cubicBezTo>
                      <a:pt x="247943" y="910388"/>
                      <a:pt x="247150" y="909553"/>
                      <a:pt x="245959" y="908719"/>
                    </a:cubicBezTo>
                    <a:cubicBezTo>
                      <a:pt x="244768" y="907884"/>
                      <a:pt x="243677" y="907050"/>
                      <a:pt x="242685" y="906216"/>
                    </a:cubicBezTo>
                    <a:cubicBezTo>
                      <a:pt x="241692" y="905382"/>
                      <a:pt x="241097" y="904548"/>
                      <a:pt x="240899" y="903714"/>
                    </a:cubicBezTo>
                    <a:cubicBezTo>
                      <a:pt x="240700" y="902880"/>
                      <a:pt x="241593" y="902044"/>
                      <a:pt x="243578" y="901207"/>
                    </a:cubicBezTo>
                    <a:cubicBezTo>
                      <a:pt x="243181" y="898293"/>
                      <a:pt x="243677" y="896105"/>
                      <a:pt x="245066" y="894645"/>
                    </a:cubicBezTo>
                    <a:cubicBezTo>
                      <a:pt x="246455" y="893185"/>
                      <a:pt x="247546" y="891410"/>
                      <a:pt x="248340" y="889320"/>
                    </a:cubicBezTo>
                    <a:cubicBezTo>
                      <a:pt x="247150" y="888489"/>
                      <a:pt x="245562" y="888803"/>
                      <a:pt x="243578" y="890264"/>
                    </a:cubicBezTo>
                    <a:cubicBezTo>
                      <a:pt x="241593" y="891724"/>
                      <a:pt x="239510" y="893288"/>
                      <a:pt x="237327" y="894957"/>
                    </a:cubicBezTo>
                    <a:cubicBezTo>
                      <a:pt x="235144" y="896625"/>
                      <a:pt x="232763" y="897876"/>
                      <a:pt x="230183" y="898710"/>
                    </a:cubicBezTo>
                    <a:cubicBezTo>
                      <a:pt x="227603" y="899544"/>
                      <a:pt x="225123" y="898919"/>
                      <a:pt x="222742" y="896836"/>
                    </a:cubicBezTo>
                    <a:cubicBezTo>
                      <a:pt x="222742" y="894746"/>
                      <a:pt x="223436" y="893284"/>
                      <a:pt x="224825" y="892450"/>
                    </a:cubicBezTo>
                    <a:cubicBezTo>
                      <a:pt x="226214" y="891616"/>
                      <a:pt x="227802" y="890989"/>
                      <a:pt x="229588" y="890571"/>
                    </a:cubicBezTo>
                    <a:cubicBezTo>
                      <a:pt x="231374" y="890152"/>
                      <a:pt x="233160" y="889735"/>
                      <a:pt x="234946" y="889320"/>
                    </a:cubicBezTo>
                    <a:cubicBezTo>
                      <a:pt x="236732" y="888904"/>
                      <a:pt x="238021" y="888070"/>
                      <a:pt x="238815" y="886818"/>
                    </a:cubicBezTo>
                    <a:cubicBezTo>
                      <a:pt x="234053" y="883643"/>
                      <a:pt x="228199" y="882951"/>
                      <a:pt x="221253" y="884743"/>
                    </a:cubicBezTo>
                    <a:cubicBezTo>
                      <a:pt x="214308" y="886535"/>
                      <a:pt x="210042" y="889686"/>
                      <a:pt x="208454" y="894194"/>
                    </a:cubicBezTo>
                    <a:cubicBezTo>
                      <a:pt x="210042" y="899111"/>
                      <a:pt x="213316" y="902184"/>
                      <a:pt x="218277" y="903412"/>
                    </a:cubicBezTo>
                    <a:cubicBezTo>
                      <a:pt x="223238" y="904640"/>
                      <a:pt x="228496" y="905458"/>
                      <a:pt x="234053" y="905868"/>
                    </a:cubicBezTo>
                    <a:cubicBezTo>
                      <a:pt x="236037" y="906264"/>
                      <a:pt x="236930" y="906661"/>
                      <a:pt x="236732" y="907058"/>
                    </a:cubicBezTo>
                    <a:cubicBezTo>
                      <a:pt x="236533" y="907455"/>
                      <a:pt x="235839" y="907753"/>
                      <a:pt x="234648" y="907951"/>
                    </a:cubicBezTo>
                    <a:cubicBezTo>
                      <a:pt x="233457" y="908150"/>
                      <a:pt x="232068" y="908249"/>
                      <a:pt x="230481" y="908249"/>
                    </a:cubicBezTo>
                    <a:cubicBezTo>
                      <a:pt x="228893" y="908249"/>
                      <a:pt x="227901" y="908249"/>
                      <a:pt x="227504" y="908249"/>
                    </a:cubicBezTo>
                    <a:cubicBezTo>
                      <a:pt x="225520" y="907455"/>
                      <a:pt x="223337" y="907257"/>
                      <a:pt x="220956" y="907654"/>
                    </a:cubicBezTo>
                    <a:cubicBezTo>
                      <a:pt x="218575" y="908050"/>
                      <a:pt x="216392" y="908447"/>
                      <a:pt x="214407" y="908844"/>
                    </a:cubicBezTo>
                    <a:cubicBezTo>
                      <a:pt x="212423" y="909241"/>
                      <a:pt x="210736" y="909539"/>
                      <a:pt x="209347" y="909737"/>
                    </a:cubicBezTo>
                    <a:cubicBezTo>
                      <a:pt x="207958" y="909936"/>
                      <a:pt x="207065" y="909439"/>
                      <a:pt x="206668" y="908249"/>
                    </a:cubicBezTo>
                    <a:cubicBezTo>
                      <a:pt x="205875" y="911424"/>
                      <a:pt x="204089" y="913507"/>
                      <a:pt x="201310" y="914500"/>
                    </a:cubicBezTo>
                    <a:cubicBezTo>
                      <a:pt x="198532" y="915492"/>
                      <a:pt x="195556" y="916583"/>
                      <a:pt x="192381" y="917774"/>
                    </a:cubicBezTo>
                    <a:cubicBezTo>
                      <a:pt x="191587" y="920155"/>
                      <a:pt x="191984" y="921743"/>
                      <a:pt x="193571" y="922536"/>
                    </a:cubicBezTo>
                    <a:cubicBezTo>
                      <a:pt x="195159" y="923330"/>
                      <a:pt x="196945" y="923925"/>
                      <a:pt x="198929" y="924322"/>
                    </a:cubicBezTo>
                    <a:cubicBezTo>
                      <a:pt x="200914" y="924719"/>
                      <a:pt x="202799" y="925314"/>
                      <a:pt x="204585" y="926108"/>
                    </a:cubicBezTo>
                    <a:cubicBezTo>
                      <a:pt x="206371" y="926902"/>
                      <a:pt x="207065" y="928688"/>
                      <a:pt x="206668" y="931466"/>
                    </a:cubicBezTo>
                    <a:cubicBezTo>
                      <a:pt x="203493" y="932657"/>
                      <a:pt x="200517" y="933153"/>
                      <a:pt x="197739" y="932954"/>
                    </a:cubicBezTo>
                    <a:cubicBezTo>
                      <a:pt x="194960" y="932756"/>
                      <a:pt x="193968" y="929878"/>
                      <a:pt x="194762" y="924322"/>
                    </a:cubicBezTo>
                    <a:cubicBezTo>
                      <a:pt x="193571" y="926307"/>
                      <a:pt x="192182" y="927398"/>
                      <a:pt x="190595" y="927596"/>
                    </a:cubicBezTo>
                    <a:cubicBezTo>
                      <a:pt x="189007" y="927795"/>
                      <a:pt x="187420" y="927795"/>
                      <a:pt x="185832" y="927596"/>
                    </a:cubicBezTo>
                    <a:cubicBezTo>
                      <a:pt x="184245" y="927398"/>
                      <a:pt x="182757" y="927596"/>
                      <a:pt x="181367" y="928192"/>
                    </a:cubicBezTo>
                    <a:cubicBezTo>
                      <a:pt x="179978" y="928787"/>
                      <a:pt x="179085" y="930672"/>
                      <a:pt x="178689" y="933847"/>
                    </a:cubicBezTo>
                    <a:cubicBezTo>
                      <a:pt x="175117" y="933847"/>
                      <a:pt x="172735" y="932260"/>
                      <a:pt x="171545" y="929085"/>
                    </a:cubicBezTo>
                    <a:cubicBezTo>
                      <a:pt x="170751" y="932340"/>
                      <a:pt x="170057" y="936106"/>
                      <a:pt x="169461" y="940382"/>
                    </a:cubicBezTo>
                    <a:cubicBezTo>
                      <a:pt x="168866" y="944657"/>
                      <a:pt x="168171" y="948829"/>
                      <a:pt x="167378" y="952897"/>
                    </a:cubicBezTo>
                    <a:lnTo>
                      <a:pt x="155471" y="952897"/>
                    </a:lnTo>
                    <a:cubicBezTo>
                      <a:pt x="154678" y="949722"/>
                      <a:pt x="155273" y="947936"/>
                      <a:pt x="157257" y="947539"/>
                    </a:cubicBezTo>
                    <a:cubicBezTo>
                      <a:pt x="159242" y="947143"/>
                      <a:pt x="160234" y="945754"/>
                      <a:pt x="160234" y="943372"/>
                    </a:cubicBezTo>
                    <a:cubicBezTo>
                      <a:pt x="155868" y="942101"/>
                      <a:pt x="151900" y="940513"/>
                      <a:pt x="148328" y="938610"/>
                    </a:cubicBezTo>
                    <a:cubicBezTo>
                      <a:pt x="144756" y="936706"/>
                      <a:pt x="142573" y="933531"/>
                      <a:pt x="141779" y="929085"/>
                    </a:cubicBezTo>
                    <a:cubicBezTo>
                      <a:pt x="138604" y="928291"/>
                      <a:pt x="137017" y="929878"/>
                      <a:pt x="137017" y="933847"/>
                    </a:cubicBezTo>
                    <a:cubicBezTo>
                      <a:pt x="134239" y="933847"/>
                      <a:pt x="132949" y="932657"/>
                      <a:pt x="133147" y="930275"/>
                    </a:cubicBezTo>
                    <a:cubicBezTo>
                      <a:pt x="133346" y="927894"/>
                      <a:pt x="132254" y="926704"/>
                      <a:pt x="129873" y="926704"/>
                    </a:cubicBezTo>
                    <a:cubicBezTo>
                      <a:pt x="127492" y="929971"/>
                      <a:pt x="126797" y="932116"/>
                      <a:pt x="127789" y="933136"/>
                    </a:cubicBezTo>
                    <a:cubicBezTo>
                      <a:pt x="128782" y="934156"/>
                      <a:pt x="130369" y="934666"/>
                      <a:pt x="132552" y="934666"/>
                    </a:cubicBezTo>
                    <a:cubicBezTo>
                      <a:pt x="134735" y="934666"/>
                      <a:pt x="136917" y="934869"/>
                      <a:pt x="139100" y="935275"/>
                    </a:cubicBezTo>
                    <a:cubicBezTo>
                      <a:pt x="141283" y="935681"/>
                      <a:pt x="142176" y="936908"/>
                      <a:pt x="141779" y="938954"/>
                    </a:cubicBezTo>
                    <a:cubicBezTo>
                      <a:pt x="139795" y="940176"/>
                      <a:pt x="137810" y="940991"/>
                      <a:pt x="135826" y="941400"/>
                    </a:cubicBezTo>
                    <a:cubicBezTo>
                      <a:pt x="133842" y="941810"/>
                      <a:pt x="131857" y="942420"/>
                      <a:pt x="129873" y="943233"/>
                    </a:cubicBezTo>
                    <a:cubicBezTo>
                      <a:pt x="130667" y="942830"/>
                      <a:pt x="129774" y="942729"/>
                      <a:pt x="127194" y="942930"/>
                    </a:cubicBezTo>
                    <a:cubicBezTo>
                      <a:pt x="124614" y="943132"/>
                      <a:pt x="123325" y="944867"/>
                      <a:pt x="123325" y="948135"/>
                    </a:cubicBezTo>
                    <a:cubicBezTo>
                      <a:pt x="126500" y="948135"/>
                      <a:pt x="129476" y="949325"/>
                      <a:pt x="132254" y="951707"/>
                    </a:cubicBezTo>
                    <a:cubicBezTo>
                      <a:pt x="135032" y="954088"/>
                      <a:pt x="138207" y="956668"/>
                      <a:pt x="141779" y="959446"/>
                    </a:cubicBezTo>
                    <a:cubicBezTo>
                      <a:pt x="140589" y="961430"/>
                      <a:pt x="139299" y="962422"/>
                      <a:pt x="137910" y="962422"/>
                    </a:cubicBezTo>
                    <a:cubicBezTo>
                      <a:pt x="136521" y="962422"/>
                      <a:pt x="135132" y="961926"/>
                      <a:pt x="133742" y="960934"/>
                    </a:cubicBezTo>
                    <a:cubicBezTo>
                      <a:pt x="132353" y="959942"/>
                      <a:pt x="130964" y="959049"/>
                      <a:pt x="129575" y="958255"/>
                    </a:cubicBezTo>
                    <a:cubicBezTo>
                      <a:pt x="128186" y="957461"/>
                      <a:pt x="126896" y="957263"/>
                      <a:pt x="125706" y="957660"/>
                    </a:cubicBezTo>
                    <a:cubicBezTo>
                      <a:pt x="123721" y="959247"/>
                      <a:pt x="122928" y="960339"/>
                      <a:pt x="123325" y="960934"/>
                    </a:cubicBezTo>
                    <a:cubicBezTo>
                      <a:pt x="123721" y="961529"/>
                      <a:pt x="124515" y="962125"/>
                      <a:pt x="125706" y="962720"/>
                    </a:cubicBezTo>
                    <a:cubicBezTo>
                      <a:pt x="126896" y="963315"/>
                      <a:pt x="127988" y="964010"/>
                      <a:pt x="128980" y="964804"/>
                    </a:cubicBezTo>
                    <a:cubicBezTo>
                      <a:pt x="129972" y="965597"/>
                      <a:pt x="130270" y="966986"/>
                      <a:pt x="129873" y="968971"/>
                    </a:cubicBezTo>
                    <a:cubicBezTo>
                      <a:pt x="128682" y="969367"/>
                      <a:pt x="127492" y="969169"/>
                      <a:pt x="126301" y="968375"/>
                    </a:cubicBezTo>
                    <a:cubicBezTo>
                      <a:pt x="125110" y="967582"/>
                      <a:pt x="124019" y="966788"/>
                      <a:pt x="123027" y="965994"/>
                    </a:cubicBezTo>
                    <a:cubicBezTo>
                      <a:pt x="122035" y="965200"/>
                      <a:pt x="121142" y="964704"/>
                      <a:pt x="120348" y="964506"/>
                    </a:cubicBezTo>
                    <a:cubicBezTo>
                      <a:pt x="119554" y="964307"/>
                      <a:pt x="118959" y="965002"/>
                      <a:pt x="118562" y="966589"/>
                    </a:cubicBezTo>
                    <a:cubicBezTo>
                      <a:pt x="116975" y="965399"/>
                      <a:pt x="116280" y="964109"/>
                      <a:pt x="116478" y="962720"/>
                    </a:cubicBezTo>
                    <a:cubicBezTo>
                      <a:pt x="116677" y="961331"/>
                      <a:pt x="117074" y="959743"/>
                      <a:pt x="117669" y="957957"/>
                    </a:cubicBezTo>
                    <a:cubicBezTo>
                      <a:pt x="118264" y="956171"/>
                      <a:pt x="118760" y="954485"/>
                      <a:pt x="119157" y="952897"/>
                    </a:cubicBezTo>
                    <a:cubicBezTo>
                      <a:pt x="119554" y="951310"/>
                      <a:pt x="119356" y="949722"/>
                      <a:pt x="118562" y="948135"/>
                    </a:cubicBezTo>
                    <a:cubicBezTo>
                      <a:pt x="113800" y="948135"/>
                      <a:pt x="110922" y="949921"/>
                      <a:pt x="109930" y="953493"/>
                    </a:cubicBezTo>
                    <a:cubicBezTo>
                      <a:pt x="108938" y="957064"/>
                      <a:pt x="109434" y="960636"/>
                      <a:pt x="111418" y="964208"/>
                    </a:cubicBezTo>
                    <a:cubicBezTo>
                      <a:pt x="109831" y="963811"/>
                      <a:pt x="108739" y="963018"/>
                      <a:pt x="108144" y="961827"/>
                    </a:cubicBezTo>
                    <a:cubicBezTo>
                      <a:pt x="107549" y="960636"/>
                      <a:pt x="106457" y="959842"/>
                      <a:pt x="104870" y="959446"/>
                    </a:cubicBezTo>
                    <a:cubicBezTo>
                      <a:pt x="102885" y="960239"/>
                      <a:pt x="101992" y="962224"/>
                      <a:pt x="102191" y="965399"/>
                    </a:cubicBezTo>
                    <a:cubicBezTo>
                      <a:pt x="102389" y="968574"/>
                      <a:pt x="100901" y="969764"/>
                      <a:pt x="97726" y="968971"/>
                    </a:cubicBezTo>
                    <a:cubicBezTo>
                      <a:pt x="92170" y="970161"/>
                      <a:pt x="88598" y="969367"/>
                      <a:pt x="87010" y="966589"/>
                    </a:cubicBezTo>
                    <a:cubicBezTo>
                      <a:pt x="85423" y="963811"/>
                      <a:pt x="83637" y="961430"/>
                      <a:pt x="81653" y="959446"/>
                    </a:cubicBezTo>
                    <a:cubicBezTo>
                      <a:pt x="78478" y="961430"/>
                      <a:pt x="76890" y="964605"/>
                      <a:pt x="76890" y="968971"/>
                    </a:cubicBezTo>
                    <a:cubicBezTo>
                      <a:pt x="74906" y="969367"/>
                      <a:pt x="73417" y="968971"/>
                      <a:pt x="72425" y="967780"/>
                    </a:cubicBezTo>
                    <a:cubicBezTo>
                      <a:pt x="71433" y="966589"/>
                      <a:pt x="69746" y="966193"/>
                      <a:pt x="67365" y="966589"/>
                    </a:cubicBezTo>
                    <a:cubicBezTo>
                      <a:pt x="66571" y="966589"/>
                      <a:pt x="66175" y="966887"/>
                      <a:pt x="66175" y="967482"/>
                    </a:cubicBezTo>
                    <a:cubicBezTo>
                      <a:pt x="66175" y="968078"/>
                      <a:pt x="66274" y="968673"/>
                      <a:pt x="66472" y="969268"/>
                    </a:cubicBezTo>
                    <a:cubicBezTo>
                      <a:pt x="66671" y="969864"/>
                      <a:pt x="66770" y="970360"/>
                      <a:pt x="66770" y="970757"/>
                    </a:cubicBezTo>
                    <a:cubicBezTo>
                      <a:pt x="66770" y="971153"/>
                      <a:pt x="66175" y="971352"/>
                      <a:pt x="64984" y="971352"/>
                    </a:cubicBezTo>
                    <a:cubicBezTo>
                      <a:pt x="63000" y="971749"/>
                      <a:pt x="60717" y="971749"/>
                      <a:pt x="58138" y="971352"/>
                    </a:cubicBezTo>
                    <a:cubicBezTo>
                      <a:pt x="55558" y="970955"/>
                      <a:pt x="51689" y="970955"/>
                      <a:pt x="46529" y="971352"/>
                    </a:cubicBezTo>
                    <a:cubicBezTo>
                      <a:pt x="45339" y="968574"/>
                      <a:pt x="44148" y="965895"/>
                      <a:pt x="42957" y="963315"/>
                    </a:cubicBezTo>
                    <a:cubicBezTo>
                      <a:pt x="41767" y="960735"/>
                      <a:pt x="41568" y="957263"/>
                      <a:pt x="42362" y="952897"/>
                    </a:cubicBezTo>
                    <a:cubicBezTo>
                      <a:pt x="39584" y="952500"/>
                      <a:pt x="37401" y="952600"/>
                      <a:pt x="35814" y="953195"/>
                    </a:cubicBezTo>
                    <a:cubicBezTo>
                      <a:pt x="34226" y="953790"/>
                      <a:pt x="32738" y="954485"/>
                      <a:pt x="31349" y="955279"/>
                    </a:cubicBezTo>
                    <a:cubicBezTo>
                      <a:pt x="29960" y="956072"/>
                      <a:pt x="28571" y="956767"/>
                      <a:pt x="27182" y="957362"/>
                    </a:cubicBezTo>
                    <a:cubicBezTo>
                      <a:pt x="25792" y="957957"/>
                      <a:pt x="23907" y="958057"/>
                      <a:pt x="21526" y="957660"/>
                    </a:cubicBezTo>
                    <a:cubicBezTo>
                      <a:pt x="21129" y="958453"/>
                      <a:pt x="21030" y="959644"/>
                      <a:pt x="21228" y="961232"/>
                    </a:cubicBezTo>
                    <a:cubicBezTo>
                      <a:pt x="21427" y="962819"/>
                      <a:pt x="21526" y="964307"/>
                      <a:pt x="21526" y="965696"/>
                    </a:cubicBezTo>
                    <a:cubicBezTo>
                      <a:pt x="21526" y="967086"/>
                      <a:pt x="21228" y="968177"/>
                      <a:pt x="20633" y="968971"/>
                    </a:cubicBezTo>
                    <a:cubicBezTo>
                      <a:pt x="20038" y="969764"/>
                      <a:pt x="18748" y="969764"/>
                      <a:pt x="16764" y="968971"/>
                    </a:cubicBezTo>
                    <a:cubicBezTo>
                      <a:pt x="18351" y="967383"/>
                      <a:pt x="18946" y="965994"/>
                      <a:pt x="18550" y="964804"/>
                    </a:cubicBezTo>
                    <a:cubicBezTo>
                      <a:pt x="18153" y="963613"/>
                      <a:pt x="17458" y="962621"/>
                      <a:pt x="16466" y="961827"/>
                    </a:cubicBezTo>
                    <a:cubicBezTo>
                      <a:pt x="15474" y="961033"/>
                      <a:pt x="14779" y="960140"/>
                      <a:pt x="14382" y="959148"/>
                    </a:cubicBezTo>
                    <a:cubicBezTo>
                      <a:pt x="13985" y="958156"/>
                      <a:pt x="14779" y="956866"/>
                      <a:pt x="16764" y="955279"/>
                    </a:cubicBezTo>
                    <a:cubicBezTo>
                      <a:pt x="15176" y="954088"/>
                      <a:pt x="13886" y="953889"/>
                      <a:pt x="12894" y="954683"/>
                    </a:cubicBezTo>
                    <a:cubicBezTo>
                      <a:pt x="11902" y="955477"/>
                      <a:pt x="11009" y="956568"/>
                      <a:pt x="10215" y="957957"/>
                    </a:cubicBezTo>
                    <a:cubicBezTo>
                      <a:pt x="9421" y="959346"/>
                      <a:pt x="8826" y="960934"/>
                      <a:pt x="8429" y="962720"/>
                    </a:cubicBezTo>
                    <a:cubicBezTo>
                      <a:pt x="8032" y="964506"/>
                      <a:pt x="7635" y="965796"/>
                      <a:pt x="7239" y="966589"/>
                    </a:cubicBezTo>
                    <a:cubicBezTo>
                      <a:pt x="4857" y="967383"/>
                      <a:pt x="3567" y="967482"/>
                      <a:pt x="3369" y="966887"/>
                    </a:cubicBezTo>
                    <a:cubicBezTo>
                      <a:pt x="3171" y="966292"/>
                      <a:pt x="3369" y="965399"/>
                      <a:pt x="3964" y="964208"/>
                    </a:cubicBezTo>
                    <a:cubicBezTo>
                      <a:pt x="4560" y="963018"/>
                      <a:pt x="5155" y="961827"/>
                      <a:pt x="5750" y="960636"/>
                    </a:cubicBezTo>
                    <a:cubicBezTo>
                      <a:pt x="6346" y="959446"/>
                      <a:pt x="6048" y="958453"/>
                      <a:pt x="4857" y="957660"/>
                    </a:cubicBezTo>
                    <a:lnTo>
                      <a:pt x="2476" y="957660"/>
                    </a:lnTo>
                    <a:lnTo>
                      <a:pt x="690" y="957660"/>
                    </a:lnTo>
                    <a:cubicBezTo>
                      <a:pt x="293" y="954882"/>
                      <a:pt x="1285" y="952203"/>
                      <a:pt x="3667" y="949623"/>
                    </a:cubicBezTo>
                    <a:cubicBezTo>
                      <a:pt x="6048" y="947043"/>
                      <a:pt x="5850" y="944166"/>
                      <a:pt x="3071" y="940991"/>
                    </a:cubicBezTo>
                    <a:cubicBezTo>
                      <a:pt x="4262" y="942182"/>
                      <a:pt x="5353" y="942777"/>
                      <a:pt x="6346" y="942777"/>
                    </a:cubicBezTo>
                    <a:cubicBezTo>
                      <a:pt x="7338" y="942777"/>
                      <a:pt x="8429" y="942578"/>
                      <a:pt x="9620" y="942182"/>
                    </a:cubicBezTo>
                    <a:cubicBezTo>
                      <a:pt x="10810" y="941785"/>
                      <a:pt x="12100" y="941388"/>
                      <a:pt x="13489" y="940991"/>
                    </a:cubicBezTo>
                    <a:cubicBezTo>
                      <a:pt x="14878" y="940594"/>
                      <a:pt x="16764" y="940594"/>
                      <a:pt x="19145" y="940991"/>
                    </a:cubicBezTo>
                    <a:cubicBezTo>
                      <a:pt x="17160" y="936229"/>
                      <a:pt x="14878" y="934343"/>
                      <a:pt x="12299" y="935336"/>
                    </a:cubicBezTo>
                    <a:cubicBezTo>
                      <a:pt x="9719" y="936328"/>
                      <a:pt x="6643" y="937618"/>
                      <a:pt x="3071" y="939205"/>
                    </a:cubicBezTo>
                    <a:cubicBezTo>
                      <a:pt x="1881" y="873324"/>
                      <a:pt x="1186" y="805557"/>
                      <a:pt x="988" y="735906"/>
                    </a:cubicBezTo>
                    <a:cubicBezTo>
                      <a:pt x="789" y="666254"/>
                      <a:pt x="690" y="595908"/>
                      <a:pt x="690" y="524868"/>
                    </a:cubicBezTo>
                    <a:cubicBezTo>
                      <a:pt x="690" y="453827"/>
                      <a:pt x="789" y="382687"/>
                      <a:pt x="988" y="311448"/>
                    </a:cubicBezTo>
                    <a:cubicBezTo>
                      <a:pt x="1186" y="240209"/>
                      <a:pt x="1087" y="170061"/>
                      <a:pt x="690" y="101005"/>
                    </a:cubicBezTo>
                    <a:cubicBezTo>
                      <a:pt x="293" y="98624"/>
                      <a:pt x="392" y="97334"/>
                      <a:pt x="988" y="97135"/>
                    </a:cubicBezTo>
                    <a:cubicBezTo>
                      <a:pt x="1583" y="96937"/>
                      <a:pt x="2377" y="97036"/>
                      <a:pt x="3369" y="97433"/>
                    </a:cubicBezTo>
                    <a:cubicBezTo>
                      <a:pt x="4361" y="97830"/>
                      <a:pt x="5254" y="98028"/>
                      <a:pt x="6048" y="98028"/>
                    </a:cubicBezTo>
                    <a:cubicBezTo>
                      <a:pt x="6842" y="98028"/>
                      <a:pt x="7239" y="96838"/>
                      <a:pt x="7239" y="94457"/>
                    </a:cubicBezTo>
                    <a:cubicBezTo>
                      <a:pt x="6842" y="92869"/>
                      <a:pt x="6048" y="92174"/>
                      <a:pt x="4857" y="92373"/>
                    </a:cubicBezTo>
                    <a:cubicBezTo>
                      <a:pt x="3667" y="92571"/>
                      <a:pt x="3071" y="93266"/>
                      <a:pt x="3071" y="94457"/>
                    </a:cubicBezTo>
                    <a:cubicBezTo>
                      <a:pt x="293" y="87313"/>
                      <a:pt x="-600" y="78482"/>
                      <a:pt x="392" y="67965"/>
                    </a:cubicBezTo>
                    <a:cubicBezTo>
                      <a:pt x="1385" y="57448"/>
                      <a:pt x="1484" y="47625"/>
                      <a:pt x="690" y="38497"/>
                    </a:cubicBezTo>
                    <a:cubicBezTo>
                      <a:pt x="5056" y="39291"/>
                      <a:pt x="7834" y="40382"/>
                      <a:pt x="9025" y="41771"/>
                    </a:cubicBezTo>
                    <a:cubicBezTo>
                      <a:pt x="10215" y="43160"/>
                      <a:pt x="12795" y="42863"/>
                      <a:pt x="16764" y="40878"/>
                    </a:cubicBezTo>
                    <a:cubicBezTo>
                      <a:pt x="19145" y="38497"/>
                      <a:pt x="19542" y="36513"/>
                      <a:pt x="17954" y="34925"/>
                    </a:cubicBezTo>
                    <a:cubicBezTo>
                      <a:pt x="16367" y="33338"/>
                      <a:pt x="15970" y="30758"/>
                      <a:pt x="16764" y="27186"/>
                    </a:cubicBezTo>
                    <a:cubicBezTo>
                      <a:pt x="19542" y="27583"/>
                      <a:pt x="21625" y="27385"/>
                      <a:pt x="23014" y="26591"/>
                    </a:cubicBezTo>
                    <a:cubicBezTo>
                      <a:pt x="24403" y="25797"/>
                      <a:pt x="25594" y="24706"/>
                      <a:pt x="26586" y="23317"/>
                    </a:cubicBezTo>
                    <a:cubicBezTo>
                      <a:pt x="27578" y="21928"/>
                      <a:pt x="28471" y="20539"/>
                      <a:pt x="29265" y="19149"/>
                    </a:cubicBezTo>
                    <a:cubicBezTo>
                      <a:pt x="30059" y="17760"/>
                      <a:pt x="31250" y="16669"/>
                      <a:pt x="32837" y="15875"/>
                    </a:cubicBezTo>
                    <a:cubicBezTo>
                      <a:pt x="34821" y="17066"/>
                      <a:pt x="35814" y="18157"/>
                      <a:pt x="35814" y="19149"/>
                    </a:cubicBezTo>
                    <a:cubicBezTo>
                      <a:pt x="35814" y="20142"/>
                      <a:pt x="35417" y="21233"/>
                      <a:pt x="34623" y="22424"/>
                    </a:cubicBezTo>
                    <a:cubicBezTo>
                      <a:pt x="33829" y="23614"/>
                      <a:pt x="32936" y="24805"/>
                      <a:pt x="31944" y="25996"/>
                    </a:cubicBezTo>
                    <a:cubicBezTo>
                      <a:pt x="30952" y="27186"/>
                      <a:pt x="30456" y="28377"/>
                      <a:pt x="30456" y="29567"/>
                    </a:cubicBezTo>
                    <a:cubicBezTo>
                      <a:pt x="34821" y="29964"/>
                      <a:pt x="37401" y="28377"/>
                      <a:pt x="38195" y="24805"/>
                    </a:cubicBezTo>
                    <a:cubicBezTo>
                      <a:pt x="38989" y="21233"/>
                      <a:pt x="40378" y="18257"/>
                      <a:pt x="42362" y="15875"/>
                    </a:cubicBezTo>
                    <a:cubicBezTo>
                      <a:pt x="42759" y="17512"/>
                      <a:pt x="43057" y="20277"/>
                      <a:pt x="43255" y="24168"/>
                    </a:cubicBezTo>
                    <a:cubicBezTo>
                      <a:pt x="43453" y="28059"/>
                      <a:pt x="43156" y="31645"/>
                      <a:pt x="42362" y="34925"/>
                    </a:cubicBezTo>
                    <a:cubicBezTo>
                      <a:pt x="41568" y="36085"/>
                      <a:pt x="40080" y="36665"/>
                      <a:pt x="37897" y="36665"/>
                    </a:cubicBezTo>
                    <a:cubicBezTo>
                      <a:pt x="35714" y="36665"/>
                      <a:pt x="33631" y="36665"/>
                      <a:pt x="31646" y="36665"/>
                    </a:cubicBezTo>
                    <a:cubicBezTo>
                      <a:pt x="29662" y="36665"/>
                      <a:pt x="27876" y="36858"/>
                      <a:pt x="26289" y="37246"/>
                    </a:cubicBezTo>
                    <a:cubicBezTo>
                      <a:pt x="24701" y="37634"/>
                      <a:pt x="23907" y="38990"/>
                      <a:pt x="23907" y="41316"/>
                    </a:cubicBezTo>
                    <a:cubicBezTo>
                      <a:pt x="25098" y="42481"/>
                      <a:pt x="26785" y="43258"/>
                      <a:pt x="28968" y="43646"/>
                    </a:cubicBezTo>
                    <a:cubicBezTo>
                      <a:pt x="31150" y="44033"/>
                      <a:pt x="33432" y="44323"/>
                      <a:pt x="35814" y="44515"/>
                    </a:cubicBezTo>
                    <a:cubicBezTo>
                      <a:pt x="38195" y="44708"/>
                      <a:pt x="40179" y="45191"/>
                      <a:pt x="41767" y="45966"/>
                    </a:cubicBezTo>
                    <a:cubicBezTo>
                      <a:pt x="43354" y="46742"/>
                      <a:pt x="44148" y="48292"/>
                      <a:pt x="44148" y="50617"/>
                    </a:cubicBezTo>
                    <a:cubicBezTo>
                      <a:pt x="43751" y="53718"/>
                      <a:pt x="41767" y="55462"/>
                      <a:pt x="38195" y="55850"/>
                    </a:cubicBezTo>
                    <a:cubicBezTo>
                      <a:pt x="34623" y="56237"/>
                      <a:pt x="32043" y="57398"/>
                      <a:pt x="30456" y="59333"/>
                    </a:cubicBezTo>
                    <a:cubicBezTo>
                      <a:pt x="31250" y="61714"/>
                      <a:pt x="31944" y="63004"/>
                      <a:pt x="32539" y="63203"/>
                    </a:cubicBezTo>
                    <a:cubicBezTo>
                      <a:pt x="33135" y="63401"/>
                      <a:pt x="33928" y="63203"/>
                      <a:pt x="34921" y="62607"/>
                    </a:cubicBezTo>
                    <a:cubicBezTo>
                      <a:pt x="35913" y="62012"/>
                      <a:pt x="36905" y="61317"/>
                      <a:pt x="37897" y="60524"/>
                    </a:cubicBezTo>
                    <a:cubicBezTo>
                      <a:pt x="38889" y="59730"/>
                      <a:pt x="40378" y="59333"/>
                      <a:pt x="42362" y="59333"/>
                    </a:cubicBezTo>
                    <a:cubicBezTo>
                      <a:pt x="40378" y="60673"/>
                      <a:pt x="39584" y="61789"/>
                      <a:pt x="39981" y="62682"/>
                    </a:cubicBezTo>
                    <a:cubicBezTo>
                      <a:pt x="40378" y="63575"/>
                      <a:pt x="41072" y="64356"/>
                      <a:pt x="42064" y="65026"/>
                    </a:cubicBezTo>
                    <a:cubicBezTo>
                      <a:pt x="43057" y="65695"/>
                      <a:pt x="43751" y="66365"/>
                      <a:pt x="44148" y="67035"/>
                    </a:cubicBezTo>
                    <a:cubicBezTo>
                      <a:pt x="44545" y="67705"/>
                      <a:pt x="43950" y="68709"/>
                      <a:pt x="42362" y="70049"/>
                    </a:cubicBezTo>
                    <a:cubicBezTo>
                      <a:pt x="42362" y="72889"/>
                      <a:pt x="41667" y="74842"/>
                      <a:pt x="40278" y="75909"/>
                    </a:cubicBezTo>
                    <a:cubicBezTo>
                      <a:pt x="38889" y="76975"/>
                      <a:pt x="37996" y="78395"/>
                      <a:pt x="37600" y="80169"/>
                    </a:cubicBezTo>
                    <a:cubicBezTo>
                      <a:pt x="38790" y="81360"/>
                      <a:pt x="40292" y="81225"/>
                      <a:pt x="42106" y="79764"/>
                    </a:cubicBezTo>
                    <a:cubicBezTo>
                      <a:pt x="43920" y="78304"/>
                      <a:pt x="46063" y="76717"/>
                      <a:pt x="48534" y="75002"/>
                    </a:cubicBezTo>
                    <a:cubicBezTo>
                      <a:pt x="51005" y="73287"/>
                      <a:pt x="53571" y="72033"/>
                      <a:pt x="56231" y="71239"/>
                    </a:cubicBezTo>
                    <a:cubicBezTo>
                      <a:pt x="58891" y="70446"/>
                      <a:pt x="61412" y="71041"/>
                      <a:pt x="63793" y="73025"/>
                    </a:cubicBezTo>
                    <a:cubicBezTo>
                      <a:pt x="63000" y="76597"/>
                      <a:pt x="60463" y="78482"/>
                      <a:pt x="56184" y="78681"/>
                    </a:cubicBezTo>
                    <a:cubicBezTo>
                      <a:pt x="51906" y="78879"/>
                      <a:pt x="48740" y="79971"/>
                      <a:pt x="46687" y="81955"/>
                    </a:cubicBezTo>
                    <a:cubicBezTo>
                      <a:pt x="51623" y="85130"/>
                      <a:pt x="57594" y="85824"/>
                      <a:pt x="64598" y="84039"/>
                    </a:cubicBezTo>
                    <a:cubicBezTo>
                      <a:pt x="71602" y="82253"/>
                      <a:pt x="75898" y="79375"/>
                      <a:pt x="77485" y="75407"/>
                    </a:cubicBezTo>
                    <a:cubicBezTo>
                      <a:pt x="76295" y="70694"/>
                      <a:pt x="73219" y="67816"/>
                      <a:pt x="68258" y="66774"/>
                    </a:cubicBezTo>
                    <a:cubicBezTo>
                      <a:pt x="63297" y="65733"/>
                      <a:pt x="57753" y="65038"/>
                      <a:pt x="51627" y="64691"/>
                    </a:cubicBezTo>
                    <a:cubicBezTo>
                      <a:pt x="49568" y="64294"/>
                      <a:pt x="48743" y="63896"/>
                      <a:pt x="49152" y="63496"/>
                    </a:cubicBezTo>
                    <a:cubicBezTo>
                      <a:pt x="49562" y="63096"/>
                      <a:pt x="50385" y="62795"/>
                      <a:pt x="51622" y="62593"/>
                    </a:cubicBezTo>
                    <a:cubicBezTo>
                      <a:pt x="52859" y="62392"/>
                      <a:pt x="54197" y="62291"/>
                      <a:pt x="55636" y="62291"/>
                    </a:cubicBezTo>
                    <a:cubicBezTo>
                      <a:pt x="57074" y="62291"/>
                      <a:pt x="58206" y="62291"/>
                      <a:pt x="59031" y="62291"/>
                    </a:cubicBezTo>
                    <a:cubicBezTo>
                      <a:pt x="61344" y="63091"/>
                      <a:pt x="63561" y="63291"/>
                      <a:pt x="65682" y="62891"/>
                    </a:cubicBezTo>
                    <a:cubicBezTo>
                      <a:pt x="67802" y="62491"/>
                      <a:pt x="69729" y="62091"/>
                      <a:pt x="71463" y="61691"/>
                    </a:cubicBezTo>
                    <a:cubicBezTo>
                      <a:pt x="73196" y="61291"/>
                      <a:pt x="74738" y="60992"/>
                      <a:pt x="76090" y="60793"/>
                    </a:cubicBezTo>
                    <a:cubicBezTo>
                      <a:pt x="77442" y="60595"/>
                      <a:pt x="78502" y="61094"/>
                      <a:pt x="79271" y="62291"/>
                    </a:cubicBezTo>
                    <a:cubicBezTo>
                      <a:pt x="80065" y="59097"/>
                      <a:pt x="81851" y="57001"/>
                      <a:pt x="84629" y="56003"/>
                    </a:cubicBezTo>
                    <a:cubicBezTo>
                      <a:pt x="87407" y="55005"/>
                      <a:pt x="90185" y="54105"/>
                      <a:pt x="92964" y="53306"/>
                    </a:cubicBezTo>
                    <a:cubicBezTo>
                      <a:pt x="93360" y="50509"/>
                      <a:pt x="92765" y="48710"/>
                      <a:pt x="91178" y="47911"/>
                    </a:cubicBezTo>
                    <a:cubicBezTo>
                      <a:pt x="89590" y="47111"/>
                      <a:pt x="87804" y="46512"/>
                      <a:pt x="85820" y="46115"/>
                    </a:cubicBezTo>
                    <a:cubicBezTo>
                      <a:pt x="83835" y="45718"/>
                      <a:pt x="82056" y="45123"/>
                      <a:pt x="80481" y="44329"/>
                    </a:cubicBezTo>
                    <a:cubicBezTo>
                      <a:pt x="78906" y="43536"/>
                      <a:pt x="78502" y="41750"/>
                      <a:pt x="79271" y="38972"/>
                    </a:cubicBezTo>
                    <a:cubicBezTo>
                      <a:pt x="82446" y="37781"/>
                      <a:pt x="85324" y="37285"/>
                      <a:pt x="87903" y="37483"/>
                    </a:cubicBezTo>
                    <a:cubicBezTo>
                      <a:pt x="90483" y="37682"/>
                      <a:pt x="91376" y="40559"/>
                      <a:pt x="90582" y="46115"/>
                    </a:cubicBezTo>
                    <a:cubicBezTo>
                      <a:pt x="92170" y="44026"/>
                      <a:pt x="93857" y="42981"/>
                      <a:pt x="95642" y="42981"/>
                    </a:cubicBezTo>
                    <a:cubicBezTo>
                      <a:pt x="97428" y="42981"/>
                      <a:pt x="99115" y="42981"/>
                      <a:pt x="100703" y="42981"/>
                    </a:cubicBezTo>
                    <a:cubicBezTo>
                      <a:pt x="102290" y="42981"/>
                      <a:pt x="103679" y="42771"/>
                      <a:pt x="104870" y="42353"/>
                    </a:cubicBezTo>
                    <a:cubicBezTo>
                      <a:pt x="106060" y="41934"/>
                      <a:pt x="106656" y="40054"/>
                      <a:pt x="106656" y="36711"/>
                    </a:cubicBezTo>
                    <a:cubicBezTo>
                      <a:pt x="110625" y="36314"/>
                      <a:pt x="113006" y="37703"/>
                      <a:pt x="113800" y="40878"/>
                    </a:cubicBezTo>
                    <a:cubicBezTo>
                      <a:pt x="114593" y="38100"/>
                      <a:pt x="115387" y="34528"/>
                      <a:pt x="116181" y="30163"/>
                    </a:cubicBezTo>
                    <a:cubicBezTo>
                      <a:pt x="116975" y="25797"/>
                      <a:pt x="117768" y="21630"/>
                      <a:pt x="118562" y="17661"/>
                    </a:cubicBezTo>
                    <a:lnTo>
                      <a:pt x="129873" y="17066"/>
                    </a:lnTo>
                    <a:cubicBezTo>
                      <a:pt x="130667" y="20439"/>
                      <a:pt x="130171" y="22337"/>
                      <a:pt x="128385" y="22759"/>
                    </a:cubicBezTo>
                    <a:cubicBezTo>
                      <a:pt x="126599" y="23180"/>
                      <a:pt x="125706" y="24656"/>
                      <a:pt x="125706" y="27186"/>
                    </a:cubicBezTo>
                    <a:cubicBezTo>
                      <a:pt x="128484" y="27186"/>
                      <a:pt x="130369" y="26690"/>
                      <a:pt x="131361" y="25698"/>
                    </a:cubicBezTo>
                    <a:cubicBezTo>
                      <a:pt x="132353" y="24706"/>
                      <a:pt x="132949" y="23515"/>
                      <a:pt x="133147" y="22126"/>
                    </a:cubicBezTo>
                    <a:cubicBezTo>
                      <a:pt x="133346" y="20737"/>
                      <a:pt x="133246" y="19447"/>
                      <a:pt x="132850" y="18257"/>
                    </a:cubicBezTo>
                    <a:cubicBezTo>
                      <a:pt x="132453" y="17066"/>
                      <a:pt x="132254" y="16272"/>
                      <a:pt x="132254" y="15875"/>
                    </a:cubicBezTo>
                    <a:cubicBezTo>
                      <a:pt x="132254" y="15081"/>
                      <a:pt x="131957" y="14387"/>
                      <a:pt x="131361" y="13792"/>
                    </a:cubicBezTo>
                    <a:cubicBezTo>
                      <a:pt x="130766" y="13196"/>
                      <a:pt x="131857" y="13097"/>
                      <a:pt x="134635" y="13494"/>
                    </a:cubicBezTo>
                    <a:cubicBezTo>
                      <a:pt x="135032" y="13494"/>
                      <a:pt x="136521" y="13891"/>
                      <a:pt x="139100" y="14685"/>
                    </a:cubicBezTo>
                    <a:cubicBezTo>
                      <a:pt x="141680" y="15478"/>
                      <a:pt x="144160" y="17264"/>
                      <a:pt x="146542" y="20042"/>
                    </a:cubicBezTo>
                    <a:cubicBezTo>
                      <a:pt x="145351" y="20836"/>
                      <a:pt x="143168" y="21432"/>
                      <a:pt x="139993" y="21828"/>
                    </a:cubicBezTo>
                    <a:cubicBezTo>
                      <a:pt x="136818" y="22225"/>
                      <a:pt x="134239" y="24011"/>
                      <a:pt x="132254" y="27186"/>
                    </a:cubicBezTo>
                    <a:cubicBezTo>
                      <a:pt x="132254" y="29171"/>
                      <a:pt x="132949" y="30560"/>
                      <a:pt x="134338" y="31353"/>
                    </a:cubicBezTo>
                    <a:cubicBezTo>
                      <a:pt x="135727" y="32147"/>
                      <a:pt x="137215" y="32842"/>
                      <a:pt x="138803" y="33437"/>
                    </a:cubicBezTo>
                    <a:cubicBezTo>
                      <a:pt x="140390" y="34032"/>
                      <a:pt x="141779" y="34826"/>
                      <a:pt x="142970" y="35818"/>
                    </a:cubicBezTo>
                    <a:cubicBezTo>
                      <a:pt x="144160" y="36810"/>
                      <a:pt x="144557" y="38497"/>
                      <a:pt x="144160" y="40878"/>
                    </a:cubicBezTo>
                    <a:cubicBezTo>
                      <a:pt x="146145" y="41672"/>
                      <a:pt x="147335" y="41474"/>
                      <a:pt x="147732" y="40283"/>
                    </a:cubicBezTo>
                    <a:cubicBezTo>
                      <a:pt x="148129" y="39092"/>
                      <a:pt x="148328" y="37902"/>
                      <a:pt x="148328" y="36711"/>
                    </a:cubicBezTo>
                    <a:cubicBezTo>
                      <a:pt x="150709" y="37108"/>
                      <a:pt x="152296" y="38199"/>
                      <a:pt x="153090" y="39985"/>
                    </a:cubicBezTo>
                    <a:cubicBezTo>
                      <a:pt x="153884" y="41771"/>
                      <a:pt x="155471" y="42863"/>
                      <a:pt x="157853" y="43260"/>
                    </a:cubicBezTo>
                    <a:cubicBezTo>
                      <a:pt x="158646" y="39291"/>
                      <a:pt x="158349" y="36928"/>
                      <a:pt x="156960" y="36172"/>
                    </a:cubicBezTo>
                    <a:cubicBezTo>
                      <a:pt x="155571" y="35415"/>
                      <a:pt x="153983" y="35130"/>
                      <a:pt x="152197" y="35316"/>
                    </a:cubicBezTo>
                    <a:cubicBezTo>
                      <a:pt x="150411" y="35502"/>
                      <a:pt x="148625" y="35595"/>
                      <a:pt x="146839" y="35595"/>
                    </a:cubicBezTo>
                    <a:cubicBezTo>
                      <a:pt x="145053" y="35595"/>
                      <a:pt x="144160" y="34479"/>
                      <a:pt x="144160" y="32246"/>
                    </a:cubicBezTo>
                    <a:cubicBezTo>
                      <a:pt x="146145" y="30628"/>
                      <a:pt x="148129" y="29617"/>
                      <a:pt x="150114" y="29214"/>
                    </a:cubicBezTo>
                    <a:cubicBezTo>
                      <a:pt x="152098" y="28811"/>
                      <a:pt x="153884" y="28206"/>
                      <a:pt x="155471" y="27400"/>
                    </a:cubicBezTo>
                    <a:cubicBezTo>
                      <a:pt x="154678" y="27803"/>
                      <a:pt x="155670" y="27904"/>
                      <a:pt x="158448" y="27702"/>
                    </a:cubicBezTo>
                    <a:cubicBezTo>
                      <a:pt x="161226" y="27501"/>
                      <a:pt x="162615" y="25782"/>
                      <a:pt x="162615" y="22545"/>
                    </a:cubicBezTo>
                    <a:cubicBezTo>
                      <a:pt x="159837" y="22948"/>
                      <a:pt x="157952" y="22543"/>
                      <a:pt x="156960" y="21331"/>
                    </a:cubicBezTo>
                    <a:cubicBezTo>
                      <a:pt x="155967" y="20118"/>
                      <a:pt x="153884" y="18300"/>
                      <a:pt x="150709" y="15875"/>
                    </a:cubicBezTo>
                    <a:cubicBezTo>
                      <a:pt x="149915" y="15478"/>
                      <a:pt x="149221" y="15081"/>
                      <a:pt x="148625" y="14685"/>
                    </a:cubicBezTo>
                    <a:cubicBezTo>
                      <a:pt x="148030" y="14288"/>
                      <a:pt x="147335" y="13891"/>
                      <a:pt x="146542" y="13494"/>
                    </a:cubicBezTo>
                    <a:cubicBezTo>
                      <a:pt x="149717" y="11113"/>
                      <a:pt x="153189" y="10517"/>
                      <a:pt x="156960" y="11708"/>
                    </a:cubicBezTo>
                    <a:cubicBezTo>
                      <a:pt x="160730" y="12899"/>
                      <a:pt x="164798" y="12700"/>
                      <a:pt x="169164" y="11113"/>
                    </a:cubicBezTo>
                    <a:cubicBezTo>
                      <a:pt x="169560" y="13891"/>
                      <a:pt x="169064" y="15677"/>
                      <a:pt x="167675" y="16471"/>
                    </a:cubicBezTo>
                    <a:cubicBezTo>
                      <a:pt x="166286" y="17264"/>
                      <a:pt x="166187" y="19249"/>
                      <a:pt x="167378" y="22424"/>
                    </a:cubicBezTo>
                    <a:cubicBezTo>
                      <a:pt x="169759" y="22821"/>
                      <a:pt x="171446" y="22523"/>
                      <a:pt x="172438" y="21531"/>
                    </a:cubicBezTo>
                    <a:cubicBezTo>
                      <a:pt x="173430" y="20539"/>
                      <a:pt x="174224" y="19348"/>
                      <a:pt x="174819" y="17959"/>
                    </a:cubicBezTo>
                    <a:cubicBezTo>
                      <a:pt x="175414" y="16570"/>
                      <a:pt x="176109" y="15181"/>
                      <a:pt x="176903" y="13792"/>
                    </a:cubicBezTo>
                    <a:cubicBezTo>
                      <a:pt x="177696" y="12403"/>
                      <a:pt x="179085" y="11510"/>
                      <a:pt x="181070" y="11113"/>
                    </a:cubicBezTo>
                    <a:cubicBezTo>
                      <a:pt x="185435" y="11113"/>
                      <a:pt x="189305" y="11510"/>
                      <a:pt x="192678" y="12303"/>
                    </a:cubicBezTo>
                    <a:cubicBezTo>
                      <a:pt x="196052" y="13097"/>
                      <a:pt x="198334" y="14883"/>
                      <a:pt x="199525" y="17661"/>
                    </a:cubicBezTo>
                    <a:cubicBezTo>
                      <a:pt x="201509" y="17661"/>
                      <a:pt x="202501" y="16471"/>
                      <a:pt x="202501" y="14089"/>
                    </a:cubicBezTo>
                    <a:cubicBezTo>
                      <a:pt x="202501" y="11708"/>
                      <a:pt x="203890" y="10716"/>
                      <a:pt x="206668" y="11113"/>
                    </a:cubicBezTo>
                    <a:cubicBezTo>
                      <a:pt x="208256" y="12303"/>
                      <a:pt x="209942" y="12700"/>
                      <a:pt x="211728" y="12303"/>
                    </a:cubicBezTo>
                    <a:cubicBezTo>
                      <a:pt x="213514" y="11907"/>
                      <a:pt x="215399" y="11410"/>
                      <a:pt x="217384" y="10815"/>
                    </a:cubicBezTo>
                    <a:cubicBezTo>
                      <a:pt x="219368" y="10220"/>
                      <a:pt x="221353" y="9823"/>
                      <a:pt x="223337" y="9624"/>
                    </a:cubicBezTo>
                    <a:close/>
                    <a:moveTo>
                      <a:pt x="1519928" y="9029"/>
                    </a:moveTo>
                    <a:cubicBezTo>
                      <a:pt x="1520721" y="9228"/>
                      <a:pt x="1521317" y="9525"/>
                      <a:pt x="1521714" y="9922"/>
                    </a:cubicBezTo>
                    <a:cubicBezTo>
                      <a:pt x="1522507" y="11907"/>
                      <a:pt x="1521813" y="12899"/>
                      <a:pt x="1519630" y="12899"/>
                    </a:cubicBezTo>
                    <a:cubicBezTo>
                      <a:pt x="1517447" y="12899"/>
                      <a:pt x="1516753" y="11907"/>
                      <a:pt x="1517546" y="9922"/>
                    </a:cubicBezTo>
                    <a:cubicBezTo>
                      <a:pt x="1518340" y="9128"/>
                      <a:pt x="1519134" y="8831"/>
                      <a:pt x="1519928" y="9029"/>
                    </a:cubicBezTo>
                    <a:close/>
                    <a:moveTo>
                      <a:pt x="1530643" y="5755"/>
                    </a:moveTo>
                    <a:cubicBezTo>
                      <a:pt x="1531040" y="5358"/>
                      <a:pt x="1532826" y="5358"/>
                      <a:pt x="1536001" y="5755"/>
                    </a:cubicBezTo>
                    <a:cubicBezTo>
                      <a:pt x="1537192" y="7739"/>
                      <a:pt x="1536398" y="8930"/>
                      <a:pt x="1533620" y="9327"/>
                    </a:cubicBezTo>
                    <a:cubicBezTo>
                      <a:pt x="1531635" y="8533"/>
                      <a:pt x="1530643" y="7342"/>
                      <a:pt x="1530643" y="5755"/>
                    </a:cubicBezTo>
                    <a:close/>
                    <a:moveTo>
                      <a:pt x="1644348" y="4564"/>
                    </a:moveTo>
                    <a:cubicBezTo>
                      <a:pt x="1643157" y="5755"/>
                      <a:pt x="1643157" y="6946"/>
                      <a:pt x="1644348" y="8136"/>
                    </a:cubicBezTo>
                    <a:cubicBezTo>
                      <a:pt x="1646332" y="8136"/>
                      <a:pt x="1647324" y="7342"/>
                      <a:pt x="1647324" y="5755"/>
                    </a:cubicBezTo>
                    <a:cubicBezTo>
                      <a:pt x="1646531" y="4961"/>
                      <a:pt x="1645539" y="4564"/>
                      <a:pt x="1644348" y="4564"/>
                    </a:cubicBezTo>
                    <a:close/>
                    <a:moveTo>
                      <a:pt x="1581840" y="2778"/>
                    </a:moveTo>
                    <a:cubicBezTo>
                      <a:pt x="1580649" y="3572"/>
                      <a:pt x="1579657" y="4366"/>
                      <a:pt x="1578864" y="5160"/>
                    </a:cubicBezTo>
                    <a:cubicBezTo>
                      <a:pt x="1578070" y="5953"/>
                      <a:pt x="1576879" y="6549"/>
                      <a:pt x="1575292" y="6946"/>
                    </a:cubicBezTo>
                    <a:cubicBezTo>
                      <a:pt x="1574895" y="4961"/>
                      <a:pt x="1575490" y="3771"/>
                      <a:pt x="1577078" y="3374"/>
                    </a:cubicBezTo>
                    <a:cubicBezTo>
                      <a:pt x="1578665" y="2977"/>
                      <a:pt x="1580253" y="2778"/>
                      <a:pt x="1581840" y="2778"/>
                    </a:cubicBezTo>
                    <a:close/>
                    <a:moveTo>
                      <a:pt x="1662207" y="2183"/>
                    </a:moveTo>
                    <a:cubicBezTo>
                      <a:pt x="1663795" y="1389"/>
                      <a:pt x="1665283" y="1588"/>
                      <a:pt x="1666672" y="2778"/>
                    </a:cubicBezTo>
                    <a:cubicBezTo>
                      <a:pt x="1668061" y="3969"/>
                      <a:pt x="1669946" y="4167"/>
                      <a:pt x="1672328" y="3374"/>
                    </a:cubicBezTo>
                    <a:cubicBezTo>
                      <a:pt x="1673518" y="4564"/>
                      <a:pt x="1674114" y="6350"/>
                      <a:pt x="1674114" y="8732"/>
                    </a:cubicBezTo>
                    <a:cubicBezTo>
                      <a:pt x="1674114" y="11113"/>
                      <a:pt x="1673717" y="12899"/>
                      <a:pt x="1672923" y="14089"/>
                    </a:cubicBezTo>
                    <a:cubicBezTo>
                      <a:pt x="1668557" y="14883"/>
                      <a:pt x="1665779" y="13593"/>
                      <a:pt x="1664589" y="10220"/>
                    </a:cubicBezTo>
                    <a:cubicBezTo>
                      <a:pt x="1663398" y="6846"/>
                      <a:pt x="1662604" y="4167"/>
                      <a:pt x="1662207" y="2183"/>
                    </a:cubicBezTo>
                    <a:close/>
                    <a:moveTo>
                      <a:pt x="1648962" y="99"/>
                    </a:moveTo>
                    <a:cubicBezTo>
                      <a:pt x="1650648" y="298"/>
                      <a:pt x="1652087" y="794"/>
                      <a:pt x="1653278" y="1588"/>
                    </a:cubicBezTo>
                    <a:cubicBezTo>
                      <a:pt x="1654071" y="2382"/>
                      <a:pt x="1655460" y="4465"/>
                      <a:pt x="1657445" y="7839"/>
                    </a:cubicBezTo>
                    <a:cubicBezTo>
                      <a:pt x="1659429" y="11212"/>
                      <a:pt x="1660620" y="13891"/>
                      <a:pt x="1661017" y="15875"/>
                    </a:cubicBezTo>
                    <a:cubicBezTo>
                      <a:pt x="1661414" y="17463"/>
                      <a:pt x="1661414" y="19149"/>
                      <a:pt x="1661017" y="20935"/>
                    </a:cubicBezTo>
                    <a:cubicBezTo>
                      <a:pt x="1660620" y="22721"/>
                      <a:pt x="1661017" y="24210"/>
                      <a:pt x="1662207" y="25400"/>
                    </a:cubicBezTo>
                    <a:cubicBezTo>
                      <a:pt x="1664589" y="25003"/>
                      <a:pt x="1667168" y="24606"/>
                      <a:pt x="1669946" y="24210"/>
                    </a:cubicBezTo>
                    <a:cubicBezTo>
                      <a:pt x="1672725" y="23813"/>
                      <a:pt x="1675304" y="23217"/>
                      <a:pt x="1677685" y="22424"/>
                    </a:cubicBezTo>
                    <a:cubicBezTo>
                      <a:pt x="1680067" y="21630"/>
                      <a:pt x="1682150" y="20539"/>
                      <a:pt x="1683936" y="19149"/>
                    </a:cubicBezTo>
                    <a:cubicBezTo>
                      <a:pt x="1685722" y="17760"/>
                      <a:pt x="1686814" y="15677"/>
                      <a:pt x="1687210" y="12899"/>
                    </a:cubicBezTo>
                    <a:cubicBezTo>
                      <a:pt x="1689989" y="12502"/>
                      <a:pt x="1692370" y="12899"/>
                      <a:pt x="1694354" y="14089"/>
                    </a:cubicBezTo>
                    <a:cubicBezTo>
                      <a:pt x="1694354" y="16074"/>
                      <a:pt x="1693759" y="17760"/>
                      <a:pt x="1692568" y="19149"/>
                    </a:cubicBezTo>
                    <a:cubicBezTo>
                      <a:pt x="1691378" y="20539"/>
                      <a:pt x="1691179" y="22225"/>
                      <a:pt x="1691973" y="24210"/>
                    </a:cubicBezTo>
                    <a:cubicBezTo>
                      <a:pt x="1694751" y="24606"/>
                      <a:pt x="1696934" y="23813"/>
                      <a:pt x="1698521" y="21828"/>
                    </a:cubicBezTo>
                    <a:cubicBezTo>
                      <a:pt x="1700109" y="19844"/>
                      <a:pt x="1701696" y="17860"/>
                      <a:pt x="1703284" y="15875"/>
                    </a:cubicBezTo>
                    <a:cubicBezTo>
                      <a:pt x="1704871" y="15875"/>
                      <a:pt x="1705864" y="16471"/>
                      <a:pt x="1706260" y="17661"/>
                    </a:cubicBezTo>
                    <a:cubicBezTo>
                      <a:pt x="1706657" y="18852"/>
                      <a:pt x="1707451" y="19646"/>
                      <a:pt x="1708642" y="20042"/>
                    </a:cubicBezTo>
                    <a:cubicBezTo>
                      <a:pt x="1713007" y="18852"/>
                      <a:pt x="1716976" y="19447"/>
                      <a:pt x="1720548" y="21828"/>
                    </a:cubicBezTo>
                    <a:cubicBezTo>
                      <a:pt x="1724120" y="24210"/>
                      <a:pt x="1727493" y="26194"/>
                      <a:pt x="1730668" y="27782"/>
                    </a:cubicBezTo>
                    <a:cubicBezTo>
                      <a:pt x="1730271" y="29369"/>
                      <a:pt x="1729577" y="30659"/>
                      <a:pt x="1728585" y="31651"/>
                    </a:cubicBezTo>
                    <a:cubicBezTo>
                      <a:pt x="1727592" y="32643"/>
                      <a:pt x="1726699" y="33933"/>
                      <a:pt x="1725906" y="35521"/>
                    </a:cubicBezTo>
                    <a:cubicBezTo>
                      <a:pt x="1725112" y="36711"/>
                      <a:pt x="1724616" y="38199"/>
                      <a:pt x="1724417" y="39985"/>
                    </a:cubicBezTo>
                    <a:cubicBezTo>
                      <a:pt x="1724219" y="41771"/>
                      <a:pt x="1723128" y="42267"/>
                      <a:pt x="1721143" y="41474"/>
                    </a:cubicBezTo>
                    <a:cubicBezTo>
                      <a:pt x="1719556" y="40680"/>
                      <a:pt x="1718861" y="39688"/>
                      <a:pt x="1719060" y="38497"/>
                    </a:cubicBezTo>
                    <a:cubicBezTo>
                      <a:pt x="1719258" y="37307"/>
                      <a:pt x="1718960" y="35719"/>
                      <a:pt x="1718167" y="33735"/>
                    </a:cubicBezTo>
                    <a:cubicBezTo>
                      <a:pt x="1717373" y="31750"/>
                      <a:pt x="1716281" y="29865"/>
                      <a:pt x="1714892" y="28079"/>
                    </a:cubicBezTo>
                    <a:cubicBezTo>
                      <a:pt x="1713503" y="26293"/>
                      <a:pt x="1712412" y="24408"/>
                      <a:pt x="1711618" y="22424"/>
                    </a:cubicBezTo>
                    <a:cubicBezTo>
                      <a:pt x="1708840" y="23217"/>
                      <a:pt x="1707352" y="25103"/>
                      <a:pt x="1707153" y="28079"/>
                    </a:cubicBezTo>
                    <a:cubicBezTo>
                      <a:pt x="1706955" y="31056"/>
                      <a:pt x="1707253" y="33933"/>
                      <a:pt x="1708046" y="36711"/>
                    </a:cubicBezTo>
                    <a:cubicBezTo>
                      <a:pt x="1705665" y="37108"/>
                      <a:pt x="1703085" y="37406"/>
                      <a:pt x="1700307" y="37604"/>
                    </a:cubicBezTo>
                    <a:cubicBezTo>
                      <a:pt x="1697529" y="37803"/>
                      <a:pt x="1694751" y="37902"/>
                      <a:pt x="1691973" y="37902"/>
                    </a:cubicBezTo>
                    <a:cubicBezTo>
                      <a:pt x="1690782" y="39489"/>
                      <a:pt x="1689195" y="40482"/>
                      <a:pt x="1687210" y="40878"/>
                    </a:cubicBezTo>
                    <a:cubicBezTo>
                      <a:pt x="1685226" y="41275"/>
                      <a:pt x="1683837" y="42466"/>
                      <a:pt x="1683043" y="44450"/>
                    </a:cubicBezTo>
                    <a:cubicBezTo>
                      <a:pt x="1683440" y="44450"/>
                      <a:pt x="1683639" y="44649"/>
                      <a:pt x="1683639" y="45046"/>
                    </a:cubicBezTo>
                    <a:cubicBezTo>
                      <a:pt x="1683639" y="45839"/>
                      <a:pt x="1683837" y="46435"/>
                      <a:pt x="1684234" y="46832"/>
                    </a:cubicBezTo>
                    <a:cubicBezTo>
                      <a:pt x="1686218" y="46832"/>
                      <a:pt x="1687409" y="46137"/>
                      <a:pt x="1687806" y="44748"/>
                    </a:cubicBezTo>
                    <a:cubicBezTo>
                      <a:pt x="1688203" y="43359"/>
                      <a:pt x="1688996" y="42267"/>
                      <a:pt x="1690187" y="41474"/>
                    </a:cubicBezTo>
                    <a:cubicBezTo>
                      <a:pt x="1692171" y="44649"/>
                      <a:pt x="1693957" y="46832"/>
                      <a:pt x="1695545" y="48022"/>
                    </a:cubicBezTo>
                    <a:cubicBezTo>
                      <a:pt x="1698323" y="48022"/>
                      <a:pt x="1700307" y="47129"/>
                      <a:pt x="1701498" y="45343"/>
                    </a:cubicBezTo>
                    <a:cubicBezTo>
                      <a:pt x="1702689" y="43557"/>
                      <a:pt x="1704474" y="43061"/>
                      <a:pt x="1706856" y="43855"/>
                    </a:cubicBezTo>
                    <a:cubicBezTo>
                      <a:pt x="1708840" y="44252"/>
                      <a:pt x="1710229" y="45740"/>
                      <a:pt x="1711023" y="48320"/>
                    </a:cubicBezTo>
                    <a:cubicBezTo>
                      <a:pt x="1711817" y="50900"/>
                      <a:pt x="1711221" y="52983"/>
                      <a:pt x="1709237" y="54571"/>
                    </a:cubicBezTo>
                    <a:cubicBezTo>
                      <a:pt x="1708046" y="55364"/>
                      <a:pt x="1706955" y="55464"/>
                      <a:pt x="1705963" y="54868"/>
                    </a:cubicBezTo>
                    <a:cubicBezTo>
                      <a:pt x="1704971" y="54273"/>
                      <a:pt x="1703879" y="54769"/>
                      <a:pt x="1702689" y="56357"/>
                    </a:cubicBezTo>
                    <a:cubicBezTo>
                      <a:pt x="1702689" y="57150"/>
                      <a:pt x="1702589" y="58043"/>
                      <a:pt x="1702391" y="59035"/>
                    </a:cubicBezTo>
                    <a:cubicBezTo>
                      <a:pt x="1702193" y="60028"/>
                      <a:pt x="1702292" y="60722"/>
                      <a:pt x="1702689" y="61119"/>
                    </a:cubicBezTo>
                    <a:cubicBezTo>
                      <a:pt x="1705070" y="61119"/>
                      <a:pt x="1706657" y="60325"/>
                      <a:pt x="1707451" y="58738"/>
                    </a:cubicBezTo>
                    <a:cubicBezTo>
                      <a:pt x="1708245" y="57150"/>
                      <a:pt x="1709832" y="56753"/>
                      <a:pt x="1712214" y="57547"/>
                    </a:cubicBezTo>
                    <a:cubicBezTo>
                      <a:pt x="1713007" y="55960"/>
                      <a:pt x="1713503" y="54174"/>
                      <a:pt x="1713702" y="52189"/>
                    </a:cubicBezTo>
                    <a:cubicBezTo>
                      <a:pt x="1713900" y="50205"/>
                      <a:pt x="1714595" y="48816"/>
                      <a:pt x="1715785" y="48022"/>
                    </a:cubicBezTo>
                    <a:cubicBezTo>
                      <a:pt x="1718960" y="48816"/>
                      <a:pt x="1721044" y="48518"/>
                      <a:pt x="1722036" y="47129"/>
                    </a:cubicBezTo>
                    <a:cubicBezTo>
                      <a:pt x="1723028" y="45740"/>
                      <a:pt x="1725112" y="45244"/>
                      <a:pt x="1728287" y="45641"/>
                    </a:cubicBezTo>
                    <a:cubicBezTo>
                      <a:pt x="1730668" y="46435"/>
                      <a:pt x="1732256" y="48121"/>
                      <a:pt x="1733049" y="50701"/>
                    </a:cubicBezTo>
                    <a:cubicBezTo>
                      <a:pt x="1733843" y="53281"/>
                      <a:pt x="1735232" y="54769"/>
                      <a:pt x="1737217" y="55166"/>
                    </a:cubicBezTo>
                    <a:cubicBezTo>
                      <a:pt x="1738804" y="55166"/>
                      <a:pt x="1739896" y="54471"/>
                      <a:pt x="1740491" y="53082"/>
                    </a:cubicBezTo>
                    <a:cubicBezTo>
                      <a:pt x="1741086" y="51693"/>
                      <a:pt x="1742178" y="50602"/>
                      <a:pt x="1743765" y="49808"/>
                    </a:cubicBezTo>
                    <a:cubicBezTo>
                      <a:pt x="1744956" y="50205"/>
                      <a:pt x="1746047" y="50602"/>
                      <a:pt x="1747039" y="50999"/>
                    </a:cubicBezTo>
                    <a:cubicBezTo>
                      <a:pt x="1748032" y="51396"/>
                      <a:pt x="1749321" y="51594"/>
                      <a:pt x="1750909" y="51594"/>
                    </a:cubicBezTo>
                    <a:cubicBezTo>
                      <a:pt x="1751703" y="48022"/>
                      <a:pt x="1750810" y="45343"/>
                      <a:pt x="1748230" y="43557"/>
                    </a:cubicBezTo>
                    <a:cubicBezTo>
                      <a:pt x="1745650" y="41771"/>
                      <a:pt x="1744162" y="39291"/>
                      <a:pt x="1743765" y="36116"/>
                    </a:cubicBezTo>
                    <a:cubicBezTo>
                      <a:pt x="1747337" y="37703"/>
                      <a:pt x="1750611" y="39390"/>
                      <a:pt x="1753588" y="41176"/>
                    </a:cubicBezTo>
                    <a:cubicBezTo>
                      <a:pt x="1756564" y="42962"/>
                      <a:pt x="1758846" y="45839"/>
                      <a:pt x="1760434" y="49808"/>
                    </a:cubicBezTo>
                    <a:cubicBezTo>
                      <a:pt x="1762815" y="50602"/>
                      <a:pt x="1764601" y="50800"/>
                      <a:pt x="1765792" y="50403"/>
                    </a:cubicBezTo>
                    <a:cubicBezTo>
                      <a:pt x="1784048" y="65882"/>
                      <a:pt x="1800518" y="84237"/>
                      <a:pt x="1815203" y="105470"/>
                    </a:cubicBezTo>
                    <a:cubicBezTo>
                      <a:pt x="1829887" y="126703"/>
                      <a:pt x="1840206" y="151011"/>
                      <a:pt x="1846159" y="178396"/>
                    </a:cubicBezTo>
                    <a:cubicBezTo>
                      <a:pt x="1847746" y="184746"/>
                      <a:pt x="1848937" y="191492"/>
                      <a:pt x="1849731" y="198636"/>
                    </a:cubicBezTo>
                    <a:cubicBezTo>
                      <a:pt x="1850524" y="205780"/>
                      <a:pt x="1851318" y="212924"/>
                      <a:pt x="1852112" y="220067"/>
                    </a:cubicBezTo>
                    <a:cubicBezTo>
                      <a:pt x="1852509" y="224036"/>
                      <a:pt x="1852608" y="227906"/>
                      <a:pt x="1852410" y="231676"/>
                    </a:cubicBezTo>
                    <a:cubicBezTo>
                      <a:pt x="1852211" y="235446"/>
                      <a:pt x="1852509" y="239514"/>
                      <a:pt x="1853303" y="243880"/>
                    </a:cubicBezTo>
                    <a:cubicBezTo>
                      <a:pt x="1853303" y="244674"/>
                      <a:pt x="1853402" y="245368"/>
                      <a:pt x="1853600" y="245964"/>
                    </a:cubicBezTo>
                    <a:cubicBezTo>
                      <a:pt x="1853799" y="246559"/>
                      <a:pt x="1853898" y="247253"/>
                      <a:pt x="1853898" y="248047"/>
                    </a:cubicBezTo>
                    <a:cubicBezTo>
                      <a:pt x="1855089" y="255985"/>
                      <a:pt x="1855485" y="264121"/>
                      <a:pt x="1855089" y="272455"/>
                    </a:cubicBezTo>
                    <a:cubicBezTo>
                      <a:pt x="1854692" y="280789"/>
                      <a:pt x="1855089" y="288528"/>
                      <a:pt x="1856279" y="295672"/>
                    </a:cubicBezTo>
                    <a:cubicBezTo>
                      <a:pt x="1857073" y="302419"/>
                      <a:pt x="1857172" y="310059"/>
                      <a:pt x="1856577" y="318592"/>
                    </a:cubicBezTo>
                    <a:cubicBezTo>
                      <a:pt x="1855982" y="327125"/>
                      <a:pt x="1855882" y="335360"/>
                      <a:pt x="1856279" y="343297"/>
                    </a:cubicBezTo>
                    <a:cubicBezTo>
                      <a:pt x="1857470" y="367110"/>
                      <a:pt x="1857767" y="391220"/>
                      <a:pt x="1857172" y="415628"/>
                    </a:cubicBezTo>
                    <a:cubicBezTo>
                      <a:pt x="1856577" y="440035"/>
                      <a:pt x="1856279" y="465336"/>
                      <a:pt x="1856279" y="491530"/>
                    </a:cubicBezTo>
                    <a:cubicBezTo>
                      <a:pt x="1856279" y="517724"/>
                      <a:pt x="1856577" y="543322"/>
                      <a:pt x="1857172" y="568325"/>
                    </a:cubicBezTo>
                    <a:cubicBezTo>
                      <a:pt x="1857767" y="593328"/>
                      <a:pt x="1857470" y="617141"/>
                      <a:pt x="1856279" y="639763"/>
                    </a:cubicBezTo>
                    <a:cubicBezTo>
                      <a:pt x="1855882" y="647700"/>
                      <a:pt x="1855783" y="656531"/>
                      <a:pt x="1855982" y="666254"/>
                    </a:cubicBezTo>
                    <a:cubicBezTo>
                      <a:pt x="1856180" y="675978"/>
                      <a:pt x="1855882" y="684213"/>
                      <a:pt x="1855089" y="690960"/>
                    </a:cubicBezTo>
                    <a:cubicBezTo>
                      <a:pt x="1854295" y="698103"/>
                      <a:pt x="1854096" y="705446"/>
                      <a:pt x="1854493" y="712986"/>
                    </a:cubicBezTo>
                    <a:cubicBezTo>
                      <a:pt x="1854890" y="720527"/>
                      <a:pt x="1854692" y="727671"/>
                      <a:pt x="1853898" y="734418"/>
                    </a:cubicBezTo>
                    <a:cubicBezTo>
                      <a:pt x="1851914" y="751086"/>
                      <a:pt x="1850227" y="767259"/>
                      <a:pt x="1848838" y="782936"/>
                    </a:cubicBezTo>
                    <a:cubicBezTo>
                      <a:pt x="1847449" y="798612"/>
                      <a:pt x="1844571" y="812800"/>
                      <a:pt x="1840206" y="825500"/>
                    </a:cubicBezTo>
                    <a:cubicBezTo>
                      <a:pt x="1837824" y="833041"/>
                      <a:pt x="1834947" y="840482"/>
                      <a:pt x="1831574" y="847825"/>
                    </a:cubicBezTo>
                    <a:cubicBezTo>
                      <a:pt x="1828200" y="855167"/>
                      <a:pt x="1824529" y="862211"/>
                      <a:pt x="1820560" y="868958"/>
                    </a:cubicBezTo>
                    <a:cubicBezTo>
                      <a:pt x="1808654" y="890786"/>
                      <a:pt x="1792978" y="909936"/>
                      <a:pt x="1773531" y="926406"/>
                    </a:cubicBezTo>
                    <a:cubicBezTo>
                      <a:pt x="1754084" y="942876"/>
                      <a:pt x="1732256" y="956271"/>
                      <a:pt x="1708046" y="966589"/>
                    </a:cubicBezTo>
                    <a:cubicBezTo>
                      <a:pt x="1699315" y="970558"/>
                      <a:pt x="1690088" y="974130"/>
                      <a:pt x="1680364" y="977305"/>
                    </a:cubicBezTo>
                    <a:cubicBezTo>
                      <a:pt x="1670641" y="980480"/>
                      <a:pt x="1660620" y="983060"/>
                      <a:pt x="1650301" y="985044"/>
                    </a:cubicBezTo>
                    <a:cubicBezTo>
                      <a:pt x="1648714" y="985441"/>
                      <a:pt x="1647225" y="985639"/>
                      <a:pt x="1645836" y="985639"/>
                    </a:cubicBezTo>
                    <a:cubicBezTo>
                      <a:pt x="1644447" y="985639"/>
                      <a:pt x="1643157" y="985639"/>
                      <a:pt x="1641967" y="985639"/>
                    </a:cubicBezTo>
                    <a:cubicBezTo>
                      <a:pt x="1637204" y="987624"/>
                      <a:pt x="1632442" y="988814"/>
                      <a:pt x="1627679" y="989211"/>
                    </a:cubicBezTo>
                    <a:cubicBezTo>
                      <a:pt x="1603867" y="992386"/>
                      <a:pt x="1579955" y="993577"/>
                      <a:pt x="1555944" y="992783"/>
                    </a:cubicBezTo>
                    <a:cubicBezTo>
                      <a:pt x="1531933" y="991989"/>
                      <a:pt x="1509212" y="989410"/>
                      <a:pt x="1487781" y="985044"/>
                    </a:cubicBezTo>
                    <a:cubicBezTo>
                      <a:pt x="1456824" y="978694"/>
                      <a:pt x="1428944" y="968772"/>
                      <a:pt x="1404139" y="955279"/>
                    </a:cubicBezTo>
                    <a:cubicBezTo>
                      <a:pt x="1379335" y="941785"/>
                      <a:pt x="1358400" y="924918"/>
                      <a:pt x="1341334" y="904677"/>
                    </a:cubicBezTo>
                    <a:cubicBezTo>
                      <a:pt x="1341731" y="900708"/>
                      <a:pt x="1341532" y="897930"/>
                      <a:pt x="1340739" y="896343"/>
                    </a:cubicBezTo>
                    <a:cubicBezTo>
                      <a:pt x="1339151" y="895549"/>
                      <a:pt x="1338159" y="895648"/>
                      <a:pt x="1337762" y="896640"/>
                    </a:cubicBezTo>
                    <a:cubicBezTo>
                      <a:pt x="1337365" y="897632"/>
                      <a:pt x="1336571" y="897732"/>
                      <a:pt x="1335381" y="896938"/>
                    </a:cubicBezTo>
                    <a:cubicBezTo>
                      <a:pt x="1333396" y="894954"/>
                      <a:pt x="1331710" y="892969"/>
                      <a:pt x="1330321" y="890985"/>
                    </a:cubicBezTo>
                    <a:cubicBezTo>
                      <a:pt x="1328932" y="889000"/>
                      <a:pt x="1327245" y="886818"/>
                      <a:pt x="1325260" y="884436"/>
                    </a:cubicBezTo>
                    <a:cubicBezTo>
                      <a:pt x="1324070" y="882849"/>
                      <a:pt x="1322383" y="880567"/>
                      <a:pt x="1320200" y="877590"/>
                    </a:cubicBezTo>
                    <a:cubicBezTo>
                      <a:pt x="1318017" y="874614"/>
                      <a:pt x="1316926" y="872133"/>
                      <a:pt x="1316926" y="870149"/>
                    </a:cubicBezTo>
                    <a:cubicBezTo>
                      <a:pt x="1316926" y="868958"/>
                      <a:pt x="1317323" y="867768"/>
                      <a:pt x="1318117" y="866577"/>
                    </a:cubicBezTo>
                    <a:cubicBezTo>
                      <a:pt x="1318910" y="865386"/>
                      <a:pt x="1319307" y="864394"/>
                      <a:pt x="1319307" y="863600"/>
                    </a:cubicBezTo>
                    <a:cubicBezTo>
                      <a:pt x="1319704" y="859235"/>
                      <a:pt x="1318414" y="855961"/>
                      <a:pt x="1315438" y="853778"/>
                    </a:cubicBezTo>
                    <a:cubicBezTo>
                      <a:pt x="1312461" y="851595"/>
                      <a:pt x="1309981" y="848718"/>
                      <a:pt x="1307996" y="845146"/>
                    </a:cubicBezTo>
                    <a:cubicBezTo>
                      <a:pt x="1305615" y="845146"/>
                      <a:pt x="1304226" y="844947"/>
                      <a:pt x="1303829" y="844550"/>
                    </a:cubicBezTo>
                    <a:cubicBezTo>
                      <a:pt x="1300257" y="837804"/>
                      <a:pt x="1297380" y="830461"/>
                      <a:pt x="1295197" y="822524"/>
                    </a:cubicBezTo>
                    <a:cubicBezTo>
                      <a:pt x="1293014" y="814586"/>
                      <a:pt x="1290732" y="806649"/>
                      <a:pt x="1288351" y="798711"/>
                    </a:cubicBezTo>
                    <a:cubicBezTo>
                      <a:pt x="1288351" y="793949"/>
                      <a:pt x="1287954" y="789186"/>
                      <a:pt x="1287160" y="784424"/>
                    </a:cubicBezTo>
                    <a:cubicBezTo>
                      <a:pt x="1286367" y="779661"/>
                      <a:pt x="1285573" y="774700"/>
                      <a:pt x="1284779" y="769541"/>
                    </a:cubicBezTo>
                    <a:cubicBezTo>
                      <a:pt x="1282398" y="754063"/>
                      <a:pt x="1281307" y="738485"/>
                      <a:pt x="1281505" y="722809"/>
                    </a:cubicBezTo>
                    <a:cubicBezTo>
                      <a:pt x="1281703" y="707132"/>
                      <a:pt x="1281406" y="690960"/>
                      <a:pt x="1280612" y="674291"/>
                    </a:cubicBezTo>
                    <a:cubicBezTo>
                      <a:pt x="1279818" y="653653"/>
                      <a:pt x="1279521" y="632321"/>
                      <a:pt x="1279719" y="610295"/>
                    </a:cubicBezTo>
                    <a:cubicBezTo>
                      <a:pt x="1279917" y="588268"/>
                      <a:pt x="1280017" y="566539"/>
                      <a:pt x="1280017" y="545108"/>
                    </a:cubicBezTo>
                    <a:cubicBezTo>
                      <a:pt x="1280017" y="543124"/>
                      <a:pt x="1279917" y="541040"/>
                      <a:pt x="1279719" y="538857"/>
                    </a:cubicBezTo>
                    <a:cubicBezTo>
                      <a:pt x="1279521" y="536675"/>
                      <a:pt x="1280017" y="534591"/>
                      <a:pt x="1281207" y="532607"/>
                    </a:cubicBezTo>
                    <a:cubicBezTo>
                      <a:pt x="1282398" y="532210"/>
                      <a:pt x="1282993" y="532507"/>
                      <a:pt x="1282993" y="533500"/>
                    </a:cubicBezTo>
                    <a:cubicBezTo>
                      <a:pt x="1282993" y="534492"/>
                      <a:pt x="1283390" y="535186"/>
                      <a:pt x="1284184" y="535583"/>
                    </a:cubicBezTo>
                    <a:cubicBezTo>
                      <a:pt x="1284184" y="533996"/>
                      <a:pt x="1284382" y="532111"/>
                      <a:pt x="1284779" y="529928"/>
                    </a:cubicBezTo>
                    <a:cubicBezTo>
                      <a:pt x="1285176" y="527745"/>
                      <a:pt x="1285573" y="525463"/>
                      <a:pt x="1285970" y="523082"/>
                    </a:cubicBezTo>
                    <a:cubicBezTo>
                      <a:pt x="1287954" y="522685"/>
                      <a:pt x="1289046" y="521792"/>
                      <a:pt x="1289244" y="520403"/>
                    </a:cubicBezTo>
                    <a:cubicBezTo>
                      <a:pt x="1289442" y="519014"/>
                      <a:pt x="1289244" y="517724"/>
                      <a:pt x="1288649" y="516533"/>
                    </a:cubicBezTo>
                    <a:cubicBezTo>
                      <a:pt x="1288053" y="515343"/>
                      <a:pt x="1287160" y="514747"/>
                      <a:pt x="1285970" y="514747"/>
                    </a:cubicBezTo>
                    <a:cubicBezTo>
                      <a:pt x="1284779" y="514747"/>
                      <a:pt x="1283589" y="515739"/>
                      <a:pt x="1282398" y="517724"/>
                    </a:cubicBezTo>
                    <a:cubicBezTo>
                      <a:pt x="1280414" y="515739"/>
                      <a:pt x="1279521" y="512267"/>
                      <a:pt x="1279719" y="507306"/>
                    </a:cubicBezTo>
                    <a:cubicBezTo>
                      <a:pt x="1279917" y="502345"/>
                      <a:pt x="1280017" y="497086"/>
                      <a:pt x="1280017" y="491530"/>
                    </a:cubicBezTo>
                    <a:cubicBezTo>
                      <a:pt x="1280017" y="461764"/>
                      <a:pt x="1279917" y="431205"/>
                      <a:pt x="1279719" y="399852"/>
                    </a:cubicBezTo>
                    <a:cubicBezTo>
                      <a:pt x="1279521" y="368499"/>
                      <a:pt x="1279818" y="338535"/>
                      <a:pt x="1280612" y="309960"/>
                    </a:cubicBezTo>
                    <a:lnTo>
                      <a:pt x="1281803" y="276027"/>
                    </a:lnTo>
                    <a:cubicBezTo>
                      <a:pt x="1282596" y="262136"/>
                      <a:pt x="1283093" y="248642"/>
                      <a:pt x="1283291" y="235546"/>
                    </a:cubicBezTo>
                    <a:cubicBezTo>
                      <a:pt x="1283489" y="222449"/>
                      <a:pt x="1284581" y="209550"/>
                      <a:pt x="1286565" y="196850"/>
                    </a:cubicBezTo>
                    <a:lnTo>
                      <a:pt x="1288351" y="185539"/>
                    </a:lnTo>
                    <a:cubicBezTo>
                      <a:pt x="1289542" y="178792"/>
                      <a:pt x="1291526" y="172442"/>
                      <a:pt x="1294304" y="166489"/>
                    </a:cubicBezTo>
                    <a:lnTo>
                      <a:pt x="1294304" y="161727"/>
                    </a:lnTo>
                    <a:cubicBezTo>
                      <a:pt x="1295892" y="157361"/>
                      <a:pt x="1297678" y="153095"/>
                      <a:pt x="1299662" y="148928"/>
                    </a:cubicBezTo>
                    <a:cubicBezTo>
                      <a:pt x="1301646" y="144760"/>
                      <a:pt x="1303234" y="140296"/>
                      <a:pt x="1304424" y="135533"/>
                    </a:cubicBezTo>
                    <a:cubicBezTo>
                      <a:pt x="1307203" y="133152"/>
                      <a:pt x="1308989" y="130374"/>
                      <a:pt x="1309782" y="127199"/>
                    </a:cubicBezTo>
                    <a:cubicBezTo>
                      <a:pt x="1310576" y="124024"/>
                      <a:pt x="1311965" y="121047"/>
                      <a:pt x="1313949" y="118269"/>
                    </a:cubicBezTo>
                    <a:cubicBezTo>
                      <a:pt x="1314743" y="119063"/>
                      <a:pt x="1315735" y="120154"/>
                      <a:pt x="1316926" y="121543"/>
                    </a:cubicBezTo>
                    <a:cubicBezTo>
                      <a:pt x="1318117" y="122932"/>
                      <a:pt x="1319407" y="123924"/>
                      <a:pt x="1320796" y="124520"/>
                    </a:cubicBezTo>
                    <a:cubicBezTo>
                      <a:pt x="1322185" y="125115"/>
                      <a:pt x="1323474" y="125115"/>
                      <a:pt x="1324665" y="124520"/>
                    </a:cubicBezTo>
                    <a:cubicBezTo>
                      <a:pt x="1325856" y="123924"/>
                      <a:pt x="1326848" y="122436"/>
                      <a:pt x="1327642" y="120055"/>
                    </a:cubicBezTo>
                    <a:cubicBezTo>
                      <a:pt x="1330420" y="120055"/>
                      <a:pt x="1332603" y="120551"/>
                      <a:pt x="1334190" y="121543"/>
                    </a:cubicBezTo>
                    <a:cubicBezTo>
                      <a:pt x="1335778" y="122535"/>
                      <a:pt x="1337762" y="123428"/>
                      <a:pt x="1340143" y="124222"/>
                    </a:cubicBezTo>
                    <a:cubicBezTo>
                      <a:pt x="1342128" y="121047"/>
                      <a:pt x="1342028" y="118864"/>
                      <a:pt x="1339846" y="117674"/>
                    </a:cubicBezTo>
                    <a:cubicBezTo>
                      <a:pt x="1337663" y="116483"/>
                      <a:pt x="1335976" y="115292"/>
                      <a:pt x="1334785" y="114102"/>
                    </a:cubicBezTo>
                    <a:cubicBezTo>
                      <a:pt x="1334785" y="112117"/>
                      <a:pt x="1335877" y="111125"/>
                      <a:pt x="1338060" y="111125"/>
                    </a:cubicBezTo>
                    <a:cubicBezTo>
                      <a:pt x="1340243" y="111125"/>
                      <a:pt x="1341135" y="109935"/>
                      <a:pt x="1340739" y="107553"/>
                    </a:cubicBezTo>
                    <a:cubicBezTo>
                      <a:pt x="1339945" y="106760"/>
                      <a:pt x="1339250" y="106859"/>
                      <a:pt x="1338655" y="107851"/>
                    </a:cubicBezTo>
                    <a:cubicBezTo>
                      <a:pt x="1338060" y="108843"/>
                      <a:pt x="1337167" y="109141"/>
                      <a:pt x="1335976" y="108744"/>
                    </a:cubicBezTo>
                    <a:cubicBezTo>
                      <a:pt x="1334389" y="108744"/>
                      <a:pt x="1332999" y="108347"/>
                      <a:pt x="1331809" y="107553"/>
                    </a:cubicBezTo>
                    <a:cubicBezTo>
                      <a:pt x="1330618" y="106760"/>
                      <a:pt x="1329031" y="106760"/>
                      <a:pt x="1327046" y="107553"/>
                    </a:cubicBezTo>
                    <a:cubicBezTo>
                      <a:pt x="1326649" y="109538"/>
                      <a:pt x="1326947" y="111621"/>
                      <a:pt x="1327939" y="113804"/>
                    </a:cubicBezTo>
                    <a:cubicBezTo>
                      <a:pt x="1328932" y="115987"/>
                      <a:pt x="1328435" y="118071"/>
                      <a:pt x="1326451" y="120055"/>
                    </a:cubicBezTo>
                    <a:cubicBezTo>
                      <a:pt x="1323276" y="120849"/>
                      <a:pt x="1321193" y="120353"/>
                      <a:pt x="1320200" y="118567"/>
                    </a:cubicBezTo>
                    <a:cubicBezTo>
                      <a:pt x="1319208" y="116781"/>
                      <a:pt x="1317720" y="115491"/>
                      <a:pt x="1315735" y="114697"/>
                    </a:cubicBezTo>
                    <a:cubicBezTo>
                      <a:pt x="1322482" y="102791"/>
                      <a:pt x="1330023" y="91778"/>
                      <a:pt x="1338357" y="81657"/>
                    </a:cubicBezTo>
                    <a:cubicBezTo>
                      <a:pt x="1346692" y="71537"/>
                      <a:pt x="1356018" y="62310"/>
                      <a:pt x="1366337" y="53975"/>
                    </a:cubicBezTo>
                    <a:cubicBezTo>
                      <a:pt x="1369909" y="55960"/>
                      <a:pt x="1373381" y="56059"/>
                      <a:pt x="1376755" y="54273"/>
                    </a:cubicBezTo>
                    <a:cubicBezTo>
                      <a:pt x="1380128" y="52487"/>
                      <a:pt x="1382609" y="50205"/>
                      <a:pt x="1384196" y="47427"/>
                    </a:cubicBezTo>
                    <a:cubicBezTo>
                      <a:pt x="1384196" y="46236"/>
                      <a:pt x="1383799" y="45641"/>
                      <a:pt x="1383006" y="45641"/>
                    </a:cubicBezTo>
                    <a:cubicBezTo>
                      <a:pt x="1382212" y="45641"/>
                      <a:pt x="1381617" y="45244"/>
                      <a:pt x="1381220" y="44450"/>
                    </a:cubicBezTo>
                    <a:cubicBezTo>
                      <a:pt x="1382807" y="41275"/>
                      <a:pt x="1384990" y="39092"/>
                      <a:pt x="1387768" y="37902"/>
                    </a:cubicBezTo>
                    <a:cubicBezTo>
                      <a:pt x="1390546" y="36711"/>
                      <a:pt x="1393523" y="35322"/>
                      <a:pt x="1396698" y="33735"/>
                    </a:cubicBezTo>
                    <a:cubicBezTo>
                      <a:pt x="1394714" y="35719"/>
                      <a:pt x="1395110" y="37902"/>
                      <a:pt x="1397889" y="40283"/>
                    </a:cubicBezTo>
                    <a:cubicBezTo>
                      <a:pt x="1401064" y="40283"/>
                      <a:pt x="1403147" y="39092"/>
                      <a:pt x="1404139" y="36711"/>
                    </a:cubicBezTo>
                    <a:cubicBezTo>
                      <a:pt x="1405132" y="34330"/>
                      <a:pt x="1406818" y="32742"/>
                      <a:pt x="1409199" y="31949"/>
                    </a:cubicBezTo>
                    <a:cubicBezTo>
                      <a:pt x="1412374" y="34330"/>
                      <a:pt x="1413168" y="37207"/>
                      <a:pt x="1411581" y="40581"/>
                    </a:cubicBezTo>
                    <a:cubicBezTo>
                      <a:pt x="1409993" y="43954"/>
                      <a:pt x="1408207" y="46435"/>
                      <a:pt x="1406223" y="48022"/>
                    </a:cubicBezTo>
                    <a:cubicBezTo>
                      <a:pt x="1402651" y="47228"/>
                      <a:pt x="1399377" y="47129"/>
                      <a:pt x="1396400" y="47724"/>
                    </a:cubicBezTo>
                    <a:cubicBezTo>
                      <a:pt x="1393424" y="48320"/>
                      <a:pt x="1390348" y="49014"/>
                      <a:pt x="1387173" y="49808"/>
                    </a:cubicBezTo>
                    <a:cubicBezTo>
                      <a:pt x="1386776" y="50999"/>
                      <a:pt x="1386776" y="52487"/>
                      <a:pt x="1387173" y="54273"/>
                    </a:cubicBezTo>
                    <a:cubicBezTo>
                      <a:pt x="1387570" y="56059"/>
                      <a:pt x="1388165" y="57349"/>
                      <a:pt x="1388959" y="58142"/>
                    </a:cubicBezTo>
                    <a:cubicBezTo>
                      <a:pt x="1391340" y="57746"/>
                      <a:pt x="1393324" y="57547"/>
                      <a:pt x="1394912" y="57547"/>
                    </a:cubicBezTo>
                    <a:cubicBezTo>
                      <a:pt x="1396500" y="57547"/>
                      <a:pt x="1398285" y="57547"/>
                      <a:pt x="1400270" y="57547"/>
                    </a:cubicBezTo>
                    <a:cubicBezTo>
                      <a:pt x="1401064" y="57547"/>
                      <a:pt x="1401758" y="57349"/>
                      <a:pt x="1402353" y="56952"/>
                    </a:cubicBezTo>
                    <a:cubicBezTo>
                      <a:pt x="1402949" y="56555"/>
                      <a:pt x="1403643" y="56357"/>
                      <a:pt x="1404437" y="56357"/>
                    </a:cubicBezTo>
                    <a:cubicBezTo>
                      <a:pt x="1406366" y="56753"/>
                      <a:pt x="1408251" y="58242"/>
                      <a:pt x="1410092" y="60821"/>
                    </a:cubicBezTo>
                    <a:cubicBezTo>
                      <a:pt x="1411934" y="63401"/>
                      <a:pt x="1412672" y="65485"/>
                      <a:pt x="1412306" y="67072"/>
                    </a:cubicBezTo>
                    <a:cubicBezTo>
                      <a:pt x="1411934" y="69057"/>
                      <a:pt x="1411012" y="70049"/>
                      <a:pt x="1409539" y="70049"/>
                    </a:cubicBezTo>
                    <a:cubicBezTo>
                      <a:pt x="1408066" y="70049"/>
                      <a:pt x="1406564" y="70446"/>
                      <a:pt x="1405032" y="71239"/>
                    </a:cubicBezTo>
                    <a:cubicBezTo>
                      <a:pt x="1403048" y="72033"/>
                      <a:pt x="1401262" y="72926"/>
                      <a:pt x="1399674" y="73918"/>
                    </a:cubicBezTo>
                    <a:cubicBezTo>
                      <a:pt x="1398087" y="74910"/>
                      <a:pt x="1396500" y="75803"/>
                      <a:pt x="1394912" y="76597"/>
                    </a:cubicBezTo>
                    <a:cubicBezTo>
                      <a:pt x="1395706" y="79375"/>
                      <a:pt x="1397293" y="81360"/>
                      <a:pt x="1399674" y="82550"/>
                    </a:cubicBezTo>
                    <a:cubicBezTo>
                      <a:pt x="1402849" y="80566"/>
                      <a:pt x="1405471" y="80268"/>
                      <a:pt x="1407539" y="81657"/>
                    </a:cubicBezTo>
                    <a:cubicBezTo>
                      <a:pt x="1409607" y="83046"/>
                      <a:pt x="1411748" y="84138"/>
                      <a:pt x="1413962" y="84932"/>
                    </a:cubicBezTo>
                    <a:cubicBezTo>
                      <a:pt x="1411711" y="88107"/>
                      <a:pt x="1409930" y="91579"/>
                      <a:pt x="1408618" y="95349"/>
                    </a:cubicBezTo>
                    <a:cubicBezTo>
                      <a:pt x="1407307" y="99120"/>
                      <a:pt x="1405714" y="102791"/>
                      <a:pt x="1403842" y="106363"/>
                    </a:cubicBezTo>
                    <a:cubicBezTo>
                      <a:pt x="1406136" y="106760"/>
                      <a:pt x="1408049" y="105867"/>
                      <a:pt x="1409581" y="103684"/>
                    </a:cubicBezTo>
                    <a:cubicBezTo>
                      <a:pt x="1411113" y="101501"/>
                      <a:pt x="1412260" y="99219"/>
                      <a:pt x="1413023" y="96838"/>
                    </a:cubicBezTo>
                    <a:cubicBezTo>
                      <a:pt x="1416855" y="96838"/>
                      <a:pt x="1420648" y="95746"/>
                      <a:pt x="1424403" y="93564"/>
                    </a:cubicBezTo>
                    <a:cubicBezTo>
                      <a:pt x="1428158" y="91381"/>
                      <a:pt x="1432020" y="91678"/>
                      <a:pt x="1435989" y="94457"/>
                    </a:cubicBezTo>
                    <a:cubicBezTo>
                      <a:pt x="1435195" y="97632"/>
                      <a:pt x="1433707" y="99417"/>
                      <a:pt x="1431524" y="99814"/>
                    </a:cubicBezTo>
                    <a:cubicBezTo>
                      <a:pt x="1429341" y="100211"/>
                      <a:pt x="1426860" y="100806"/>
                      <a:pt x="1424082" y="101600"/>
                    </a:cubicBezTo>
                    <a:cubicBezTo>
                      <a:pt x="1422892" y="101997"/>
                      <a:pt x="1421134" y="102592"/>
                      <a:pt x="1418808" y="103386"/>
                    </a:cubicBezTo>
                    <a:cubicBezTo>
                      <a:pt x="1416483" y="104180"/>
                      <a:pt x="1415320" y="104974"/>
                      <a:pt x="1415320" y="105767"/>
                    </a:cubicBezTo>
                    <a:cubicBezTo>
                      <a:pt x="1414942" y="107752"/>
                      <a:pt x="1416605" y="108942"/>
                      <a:pt x="1420310" y="109339"/>
                    </a:cubicBezTo>
                    <a:cubicBezTo>
                      <a:pt x="1424016" y="109736"/>
                      <a:pt x="1427456" y="109736"/>
                      <a:pt x="1430631" y="109339"/>
                    </a:cubicBezTo>
                    <a:cubicBezTo>
                      <a:pt x="1433409" y="108942"/>
                      <a:pt x="1436584" y="108149"/>
                      <a:pt x="1440156" y="106958"/>
                    </a:cubicBezTo>
                    <a:cubicBezTo>
                      <a:pt x="1443728" y="105767"/>
                      <a:pt x="1446704" y="104180"/>
                      <a:pt x="1449085" y="102196"/>
                    </a:cubicBezTo>
                    <a:cubicBezTo>
                      <a:pt x="1451467" y="100211"/>
                      <a:pt x="1452757" y="98028"/>
                      <a:pt x="1452955" y="95647"/>
                    </a:cubicBezTo>
                    <a:cubicBezTo>
                      <a:pt x="1453153" y="93266"/>
                      <a:pt x="1451467" y="90488"/>
                      <a:pt x="1447895" y="87313"/>
                    </a:cubicBezTo>
                    <a:cubicBezTo>
                      <a:pt x="1447498" y="86916"/>
                      <a:pt x="1445712" y="86717"/>
                      <a:pt x="1442537" y="86717"/>
                    </a:cubicBezTo>
                    <a:cubicBezTo>
                      <a:pt x="1440553" y="84336"/>
                      <a:pt x="1437080" y="83344"/>
                      <a:pt x="1432119" y="83741"/>
                    </a:cubicBezTo>
                    <a:cubicBezTo>
                      <a:pt x="1427158" y="84138"/>
                      <a:pt x="1423090" y="83542"/>
                      <a:pt x="1419915" y="81955"/>
                    </a:cubicBezTo>
                    <a:cubicBezTo>
                      <a:pt x="1422712" y="78780"/>
                      <a:pt x="1426905" y="77788"/>
                      <a:pt x="1432496" y="78978"/>
                    </a:cubicBezTo>
                    <a:cubicBezTo>
                      <a:pt x="1438086" y="80169"/>
                      <a:pt x="1443080" y="80367"/>
                      <a:pt x="1447476" y="79574"/>
                    </a:cubicBezTo>
                    <a:cubicBezTo>
                      <a:pt x="1449473" y="79177"/>
                      <a:pt x="1450671" y="78482"/>
                      <a:pt x="1451071" y="77490"/>
                    </a:cubicBezTo>
                    <a:cubicBezTo>
                      <a:pt x="1451471" y="76498"/>
                      <a:pt x="1452468" y="75803"/>
                      <a:pt x="1454062" y="75407"/>
                    </a:cubicBezTo>
                    <a:cubicBezTo>
                      <a:pt x="1454862" y="76200"/>
                      <a:pt x="1455363" y="77093"/>
                      <a:pt x="1455564" y="78085"/>
                    </a:cubicBezTo>
                    <a:cubicBezTo>
                      <a:pt x="1455766" y="79078"/>
                      <a:pt x="1456263" y="79971"/>
                      <a:pt x="1457057" y="80764"/>
                    </a:cubicBezTo>
                    <a:cubicBezTo>
                      <a:pt x="1458657" y="79971"/>
                      <a:pt x="1459556" y="78582"/>
                      <a:pt x="1459755" y="76597"/>
                    </a:cubicBezTo>
                    <a:cubicBezTo>
                      <a:pt x="1459953" y="74613"/>
                      <a:pt x="1460452" y="72827"/>
                      <a:pt x="1461252" y="71239"/>
                    </a:cubicBezTo>
                    <a:cubicBezTo>
                      <a:pt x="1471242" y="72033"/>
                      <a:pt x="1474839" y="68027"/>
                      <a:pt x="1472042" y="59221"/>
                    </a:cubicBezTo>
                    <a:cubicBezTo>
                      <a:pt x="1474039" y="59600"/>
                      <a:pt x="1475836" y="59217"/>
                      <a:pt x="1477433" y="58073"/>
                    </a:cubicBezTo>
                    <a:cubicBezTo>
                      <a:pt x="1479029" y="56929"/>
                      <a:pt x="1480426" y="56357"/>
                      <a:pt x="1481623" y="56357"/>
                    </a:cubicBezTo>
                    <a:cubicBezTo>
                      <a:pt x="1482423" y="55960"/>
                      <a:pt x="1483322" y="55957"/>
                      <a:pt x="1484320" y="56347"/>
                    </a:cubicBezTo>
                    <a:cubicBezTo>
                      <a:pt x="1485319" y="56738"/>
                      <a:pt x="1486218" y="56741"/>
                      <a:pt x="1487018" y="56357"/>
                    </a:cubicBezTo>
                    <a:cubicBezTo>
                      <a:pt x="1489015" y="55922"/>
                      <a:pt x="1490112" y="54840"/>
                      <a:pt x="1490311" y="53110"/>
                    </a:cubicBezTo>
                    <a:cubicBezTo>
                      <a:pt x="1490509" y="51380"/>
                      <a:pt x="1491408" y="50081"/>
                      <a:pt x="1493008" y="49213"/>
                    </a:cubicBezTo>
                    <a:cubicBezTo>
                      <a:pt x="1495805" y="48779"/>
                      <a:pt x="1497503" y="49428"/>
                      <a:pt x="1498101" y="51161"/>
                    </a:cubicBezTo>
                    <a:cubicBezTo>
                      <a:pt x="1498699" y="52895"/>
                      <a:pt x="1499799" y="54192"/>
                      <a:pt x="1501399" y="55054"/>
                    </a:cubicBezTo>
                    <a:cubicBezTo>
                      <a:pt x="1503395" y="52890"/>
                      <a:pt x="1503294" y="51051"/>
                      <a:pt x="1501096" y="49538"/>
                    </a:cubicBezTo>
                    <a:cubicBezTo>
                      <a:pt x="1498898" y="48025"/>
                      <a:pt x="1498400" y="45535"/>
                      <a:pt x="1499603" y="42069"/>
                    </a:cubicBezTo>
                    <a:cubicBezTo>
                      <a:pt x="1501997" y="41672"/>
                      <a:pt x="1504392" y="40978"/>
                      <a:pt x="1506789" y="39985"/>
                    </a:cubicBezTo>
                    <a:cubicBezTo>
                      <a:pt x="1509186" y="38993"/>
                      <a:pt x="1511382" y="39688"/>
                      <a:pt x="1513379" y="42069"/>
                    </a:cubicBezTo>
                    <a:cubicBezTo>
                      <a:pt x="1513776" y="39688"/>
                      <a:pt x="1513082" y="38596"/>
                      <a:pt x="1511296" y="38795"/>
                    </a:cubicBezTo>
                    <a:cubicBezTo>
                      <a:pt x="1509510" y="38993"/>
                      <a:pt x="1508220" y="39092"/>
                      <a:pt x="1507426" y="39092"/>
                    </a:cubicBezTo>
                    <a:cubicBezTo>
                      <a:pt x="1507426" y="36711"/>
                      <a:pt x="1506533" y="35124"/>
                      <a:pt x="1504747" y="34330"/>
                    </a:cubicBezTo>
                    <a:cubicBezTo>
                      <a:pt x="1502961" y="33536"/>
                      <a:pt x="1502267" y="32147"/>
                      <a:pt x="1502664" y="30163"/>
                    </a:cubicBezTo>
                    <a:cubicBezTo>
                      <a:pt x="1503060" y="28178"/>
                      <a:pt x="1504946" y="26690"/>
                      <a:pt x="1508319" y="25698"/>
                    </a:cubicBezTo>
                    <a:cubicBezTo>
                      <a:pt x="1511693" y="24706"/>
                      <a:pt x="1514967" y="24606"/>
                      <a:pt x="1518142" y="25400"/>
                    </a:cubicBezTo>
                    <a:cubicBezTo>
                      <a:pt x="1519332" y="28575"/>
                      <a:pt x="1518935" y="30659"/>
                      <a:pt x="1516951" y="31651"/>
                    </a:cubicBezTo>
                    <a:cubicBezTo>
                      <a:pt x="1514967" y="32643"/>
                      <a:pt x="1513974" y="34330"/>
                      <a:pt x="1513974" y="36711"/>
                    </a:cubicBezTo>
                    <a:cubicBezTo>
                      <a:pt x="1515165" y="38299"/>
                      <a:pt x="1516554" y="38696"/>
                      <a:pt x="1518142" y="37902"/>
                    </a:cubicBezTo>
                    <a:cubicBezTo>
                      <a:pt x="1519729" y="37108"/>
                      <a:pt x="1520920" y="36513"/>
                      <a:pt x="1521714" y="36116"/>
                    </a:cubicBezTo>
                    <a:cubicBezTo>
                      <a:pt x="1522110" y="38894"/>
                      <a:pt x="1523103" y="40680"/>
                      <a:pt x="1524690" y="41474"/>
                    </a:cubicBezTo>
                    <a:cubicBezTo>
                      <a:pt x="1527865" y="41021"/>
                      <a:pt x="1530048" y="41702"/>
                      <a:pt x="1531239" y="43515"/>
                    </a:cubicBezTo>
                    <a:cubicBezTo>
                      <a:pt x="1532429" y="45329"/>
                      <a:pt x="1534017" y="46633"/>
                      <a:pt x="1536001" y="47427"/>
                    </a:cubicBezTo>
                    <a:cubicBezTo>
                      <a:pt x="1537589" y="45442"/>
                      <a:pt x="1539077" y="43615"/>
                      <a:pt x="1540466" y="41943"/>
                    </a:cubicBezTo>
                    <a:cubicBezTo>
                      <a:pt x="1541855" y="40272"/>
                      <a:pt x="1543542" y="38528"/>
                      <a:pt x="1545526" y="36711"/>
                    </a:cubicBezTo>
                    <a:cubicBezTo>
                      <a:pt x="1555448" y="39489"/>
                      <a:pt x="1560409" y="36513"/>
                      <a:pt x="1560409" y="27782"/>
                    </a:cubicBezTo>
                    <a:cubicBezTo>
                      <a:pt x="1559218" y="26988"/>
                      <a:pt x="1558127" y="27087"/>
                      <a:pt x="1557135" y="28079"/>
                    </a:cubicBezTo>
                    <a:cubicBezTo>
                      <a:pt x="1556142" y="29071"/>
                      <a:pt x="1555051" y="29567"/>
                      <a:pt x="1553860" y="29567"/>
                    </a:cubicBezTo>
                    <a:cubicBezTo>
                      <a:pt x="1551479" y="27980"/>
                      <a:pt x="1549396" y="26095"/>
                      <a:pt x="1547610" y="23912"/>
                    </a:cubicBezTo>
                    <a:cubicBezTo>
                      <a:pt x="1545824" y="21729"/>
                      <a:pt x="1543343" y="20241"/>
                      <a:pt x="1540168" y="19447"/>
                    </a:cubicBezTo>
                    <a:cubicBezTo>
                      <a:pt x="1539771" y="18653"/>
                      <a:pt x="1539375" y="17860"/>
                      <a:pt x="1538978" y="17066"/>
                    </a:cubicBezTo>
                    <a:cubicBezTo>
                      <a:pt x="1538581" y="16272"/>
                      <a:pt x="1538382" y="15280"/>
                      <a:pt x="1538382" y="14089"/>
                    </a:cubicBezTo>
                    <a:cubicBezTo>
                      <a:pt x="1539573" y="13296"/>
                      <a:pt x="1540962" y="12899"/>
                      <a:pt x="1542549" y="12899"/>
                    </a:cubicBezTo>
                    <a:cubicBezTo>
                      <a:pt x="1544137" y="12899"/>
                      <a:pt x="1545923" y="12899"/>
                      <a:pt x="1547907" y="12899"/>
                    </a:cubicBezTo>
                    <a:cubicBezTo>
                      <a:pt x="1549098" y="14002"/>
                      <a:pt x="1549991" y="15292"/>
                      <a:pt x="1550586" y="16768"/>
                    </a:cubicBezTo>
                    <a:cubicBezTo>
                      <a:pt x="1551182" y="18244"/>
                      <a:pt x="1552273" y="19534"/>
                      <a:pt x="1553860" y="20638"/>
                    </a:cubicBezTo>
                    <a:cubicBezTo>
                      <a:pt x="1555845" y="20278"/>
                      <a:pt x="1557135" y="19557"/>
                      <a:pt x="1557730" y="18475"/>
                    </a:cubicBezTo>
                    <a:cubicBezTo>
                      <a:pt x="1558325" y="17393"/>
                      <a:pt x="1559020" y="16130"/>
                      <a:pt x="1559814" y="14685"/>
                    </a:cubicBezTo>
                    <a:cubicBezTo>
                      <a:pt x="1559020" y="12700"/>
                      <a:pt x="1557532" y="11510"/>
                      <a:pt x="1555349" y="11113"/>
                    </a:cubicBezTo>
                    <a:cubicBezTo>
                      <a:pt x="1553166" y="10716"/>
                      <a:pt x="1552074" y="9128"/>
                      <a:pt x="1552074" y="6350"/>
                    </a:cubicBezTo>
                    <a:cubicBezTo>
                      <a:pt x="1553984" y="4763"/>
                      <a:pt x="1555704" y="4862"/>
                      <a:pt x="1557232" y="6648"/>
                    </a:cubicBezTo>
                    <a:cubicBezTo>
                      <a:pt x="1558761" y="8434"/>
                      <a:pt x="1560480" y="9525"/>
                      <a:pt x="1562390" y="9922"/>
                    </a:cubicBezTo>
                    <a:cubicBezTo>
                      <a:pt x="1563922" y="10319"/>
                      <a:pt x="1565069" y="10121"/>
                      <a:pt x="1565832" y="9327"/>
                    </a:cubicBezTo>
                    <a:cubicBezTo>
                      <a:pt x="1566595" y="8533"/>
                      <a:pt x="1567764" y="8533"/>
                      <a:pt x="1569339" y="9327"/>
                    </a:cubicBezTo>
                    <a:cubicBezTo>
                      <a:pt x="1569735" y="11311"/>
                      <a:pt x="1569346" y="12403"/>
                      <a:pt x="1568171" y="12601"/>
                    </a:cubicBezTo>
                    <a:cubicBezTo>
                      <a:pt x="1566996" y="12800"/>
                      <a:pt x="1566216" y="13296"/>
                      <a:pt x="1565832" y="14089"/>
                    </a:cubicBezTo>
                    <a:cubicBezTo>
                      <a:pt x="1567773" y="16737"/>
                      <a:pt x="1568258" y="19005"/>
                      <a:pt x="1567288" y="20894"/>
                    </a:cubicBezTo>
                    <a:cubicBezTo>
                      <a:pt x="1566317" y="22782"/>
                      <a:pt x="1564877" y="24483"/>
                      <a:pt x="1562967" y="25996"/>
                    </a:cubicBezTo>
                    <a:cubicBezTo>
                      <a:pt x="1564114" y="28774"/>
                      <a:pt x="1565643" y="30560"/>
                      <a:pt x="1567553" y="31353"/>
                    </a:cubicBezTo>
                    <a:cubicBezTo>
                      <a:pt x="1569599" y="30163"/>
                      <a:pt x="1572053" y="28419"/>
                      <a:pt x="1574915" y="26121"/>
                    </a:cubicBezTo>
                    <a:cubicBezTo>
                      <a:pt x="1577777" y="23824"/>
                      <a:pt x="1579003" y="21202"/>
                      <a:pt x="1578594" y="18257"/>
                    </a:cubicBezTo>
                    <a:cubicBezTo>
                      <a:pt x="1578185" y="16669"/>
                      <a:pt x="1577571" y="15875"/>
                      <a:pt x="1576752" y="15875"/>
                    </a:cubicBezTo>
                    <a:cubicBezTo>
                      <a:pt x="1575934" y="15875"/>
                      <a:pt x="1575320" y="14883"/>
                      <a:pt x="1574910" y="12899"/>
                    </a:cubicBezTo>
                    <a:cubicBezTo>
                      <a:pt x="1576547" y="13692"/>
                      <a:pt x="1578592" y="14784"/>
                      <a:pt x="1581045" y="16173"/>
                    </a:cubicBezTo>
                    <a:cubicBezTo>
                      <a:pt x="1583497" y="17562"/>
                      <a:pt x="1585747" y="17264"/>
                      <a:pt x="1587793" y="15280"/>
                    </a:cubicBezTo>
                    <a:cubicBezTo>
                      <a:pt x="1588190" y="13692"/>
                      <a:pt x="1588190" y="12502"/>
                      <a:pt x="1587793" y="11708"/>
                    </a:cubicBezTo>
                    <a:cubicBezTo>
                      <a:pt x="1587396" y="10914"/>
                      <a:pt x="1587396" y="9724"/>
                      <a:pt x="1587793" y="8136"/>
                    </a:cubicBezTo>
                    <a:cubicBezTo>
                      <a:pt x="1588587" y="6152"/>
                      <a:pt x="1590671" y="4961"/>
                      <a:pt x="1594044" y="4564"/>
                    </a:cubicBezTo>
                    <a:cubicBezTo>
                      <a:pt x="1597418" y="4167"/>
                      <a:pt x="1599699" y="4961"/>
                      <a:pt x="1600890" y="6946"/>
                    </a:cubicBezTo>
                    <a:cubicBezTo>
                      <a:pt x="1597572" y="8533"/>
                      <a:pt x="1594993" y="10914"/>
                      <a:pt x="1593151" y="14089"/>
                    </a:cubicBezTo>
                    <a:cubicBezTo>
                      <a:pt x="1595055" y="18455"/>
                      <a:pt x="1597914" y="19844"/>
                      <a:pt x="1601727" y="18257"/>
                    </a:cubicBezTo>
                    <a:cubicBezTo>
                      <a:pt x="1603247" y="19050"/>
                      <a:pt x="1604197" y="20241"/>
                      <a:pt x="1604578" y="21828"/>
                    </a:cubicBezTo>
                    <a:cubicBezTo>
                      <a:pt x="1604960" y="23416"/>
                      <a:pt x="1605913" y="24606"/>
                      <a:pt x="1607439" y="25400"/>
                    </a:cubicBezTo>
                    <a:cubicBezTo>
                      <a:pt x="1609026" y="24606"/>
                      <a:pt x="1609721" y="23416"/>
                      <a:pt x="1609522" y="21828"/>
                    </a:cubicBezTo>
                    <a:cubicBezTo>
                      <a:pt x="1609324" y="20241"/>
                      <a:pt x="1609621" y="19050"/>
                      <a:pt x="1610415" y="18257"/>
                    </a:cubicBezTo>
                    <a:cubicBezTo>
                      <a:pt x="1613193" y="16272"/>
                      <a:pt x="1614979" y="13692"/>
                      <a:pt x="1615773" y="10517"/>
                    </a:cubicBezTo>
                    <a:cubicBezTo>
                      <a:pt x="1616567" y="7342"/>
                      <a:pt x="1618551" y="5160"/>
                      <a:pt x="1621726" y="3969"/>
                    </a:cubicBezTo>
                    <a:cubicBezTo>
                      <a:pt x="1623710" y="3969"/>
                      <a:pt x="1624504" y="4664"/>
                      <a:pt x="1624107" y="6053"/>
                    </a:cubicBezTo>
                    <a:cubicBezTo>
                      <a:pt x="1623710" y="7442"/>
                      <a:pt x="1624107" y="8335"/>
                      <a:pt x="1625298" y="8732"/>
                    </a:cubicBezTo>
                    <a:cubicBezTo>
                      <a:pt x="1626885" y="9525"/>
                      <a:pt x="1628473" y="9128"/>
                      <a:pt x="1630060" y="7541"/>
                    </a:cubicBezTo>
                    <a:cubicBezTo>
                      <a:pt x="1631648" y="5953"/>
                      <a:pt x="1632045" y="3969"/>
                      <a:pt x="1631251" y="1588"/>
                    </a:cubicBezTo>
                    <a:cubicBezTo>
                      <a:pt x="1634823" y="1588"/>
                      <a:pt x="1638792" y="1191"/>
                      <a:pt x="1643157" y="397"/>
                    </a:cubicBezTo>
                    <a:cubicBezTo>
                      <a:pt x="1645340" y="0"/>
                      <a:pt x="1647275" y="-99"/>
                      <a:pt x="1648962" y="99"/>
                    </a:cubicBezTo>
                    <a:close/>
                  </a:path>
                </a:pathLst>
              </a:custGeom>
              <a:solidFill>
                <a:srgbClr val="221F2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9600" spc="600" dirty="0">
                  <a:latin typeface="YRGAWA+TADGRUNGECAPS-Regular" pitchFamily="2" charset="0"/>
                </a:endParaRPr>
              </a:p>
            </p:txBody>
          </p:sp>
        </p:grpSp>
        <p:pic>
          <p:nvPicPr>
            <p:cNvPr id="1046" name="Picture 22" descr="Survitec Mk50 Passenger Life Preserver">
              <a:extLst>
                <a:ext uri="{FF2B5EF4-FFF2-40B4-BE49-F238E27FC236}">
                  <a16:creationId xmlns:a16="http://schemas.microsoft.com/office/drawing/2014/main" id="{052A8AFE-3BB8-424D-B1BC-084DBDDC4F77}"/>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6791" t="7339"/>
            <a:stretch/>
          </p:blipFill>
          <p:spPr bwMode="auto">
            <a:xfrm>
              <a:off x="10283412" y="2497044"/>
              <a:ext cx="688497" cy="684456"/>
            </a:xfrm>
            <a:prstGeom prst="rect">
              <a:avLst/>
            </a:prstGeom>
            <a:noFill/>
            <a:extLst>
              <a:ext uri="{909E8E84-426E-40DD-AFC4-6F175D3DCCD1}">
                <a14:hiddenFill xmlns:a14="http://schemas.microsoft.com/office/drawing/2010/main">
                  <a:solidFill>
                    <a:srgbClr val="FFFFFF"/>
                  </a:solidFill>
                </a14:hiddenFill>
              </a:ext>
            </a:extLst>
          </p:spPr>
        </p:pic>
        <p:sp>
          <p:nvSpPr>
            <p:cNvPr id="1036" name="Arrow: Left 1035">
              <a:extLst>
                <a:ext uri="{FF2B5EF4-FFF2-40B4-BE49-F238E27FC236}">
                  <a16:creationId xmlns:a16="http://schemas.microsoft.com/office/drawing/2014/main" id="{631FA41C-CA3E-48A1-AC0E-0D229D6232F1}"/>
                </a:ext>
              </a:extLst>
            </p:cNvPr>
            <p:cNvSpPr/>
            <p:nvPr/>
          </p:nvSpPr>
          <p:spPr>
            <a:xfrm>
              <a:off x="10915689" y="2630162"/>
              <a:ext cx="256109" cy="154560"/>
            </a:xfrm>
            <a:prstGeom prst="leftArrow">
              <a:avLst/>
            </a:prstGeom>
            <a:solidFill>
              <a:srgbClr val="FF0000"/>
            </a:solidFill>
            <a:ln>
              <a:solidFill>
                <a:srgbClr val="221F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Arrow: Left 160">
              <a:extLst>
                <a:ext uri="{FF2B5EF4-FFF2-40B4-BE49-F238E27FC236}">
                  <a16:creationId xmlns:a16="http://schemas.microsoft.com/office/drawing/2014/main" id="{F894B05F-EEEC-4D32-B7D9-4F45098AA127}"/>
                </a:ext>
              </a:extLst>
            </p:cNvPr>
            <p:cNvSpPr/>
            <p:nvPr/>
          </p:nvSpPr>
          <p:spPr>
            <a:xfrm rot="10800000">
              <a:off x="11053800" y="2782562"/>
              <a:ext cx="256109" cy="154560"/>
            </a:xfrm>
            <a:prstGeom prst="leftArrow">
              <a:avLst/>
            </a:prstGeom>
            <a:solidFill>
              <a:srgbClr val="FF0000"/>
            </a:solidFill>
            <a:ln>
              <a:solidFill>
                <a:srgbClr val="221F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8" name="TextBox 167">
            <a:extLst>
              <a:ext uri="{FF2B5EF4-FFF2-40B4-BE49-F238E27FC236}">
                <a16:creationId xmlns:a16="http://schemas.microsoft.com/office/drawing/2014/main" id="{62368D49-A2A6-4B29-A53D-3CD8BBF87F20}"/>
              </a:ext>
            </a:extLst>
          </p:cNvPr>
          <p:cNvSpPr txBox="1"/>
          <p:nvPr/>
        </p:nvSpPr>
        <p:spPr>
          <a:xfrm>
            <a:off x="7013179" y="4894647"/>
            <a:ext cx="3756253" cy="954107"/>
          </a:xfrm>
          <a:prstGeom prst="rect">
            <a:avLst/>
          </a:prstGeom>
          <a:noFill/>
        </p:spPr>
        <p:txBody>
          <a:bodyPr wrap="square">
            <a:spAutoFit/>
          </a:bodyPr>
          <a:lstStyle/>
          <a:p>
            <a:pPr lvl="0"/>
            <a:endParaRPr lang="en-GB" sz="1400" b="1" i="1" dirty="0">
              <a:solidFill>
                <a:srgbClr val="C00000"/>
              </a:solidFill>
            </a:endParaRPr>
          </a:p>
          <a:p>
            <a:pPr lvl="0"/>
            <a:r>
              <a:rPr lang="en-US" sz="1400" b="1" i="1" dirty="0">
                <a:solidFill>
                  <a:srgbClr val="C00000"/>
                </a:solidFill>
              </a:rPr>
              <a:t>How do you ensure hazards are eliminated or physical barriers are provided rather than trying to maintain people's awareness of the risks</a:t>
            </a:r>
            <a:r>
              <a:rPr lang="en-GB" sz="1400" b="1" i="1" dirty="0">
                <a:solidFill>
                  <a:srgbClr val="C00000"/>
                </a:solidFill>
              </a:rPr>
              <a:t>?</a:t>
            </a:r>
            <a:endParaRPr lang="en-GB" sz="1400" i="1" dirty="0">
              <a:solidFill>
                <a:srgbClr val="C00000"/>
              </a:solidFill>
            </a:endParaRPr>
          </a:p>
        </p:txBody>
      </p:sp>
      <p:pic>
        <p:nvPicPr>
          <p:cNvPr id="169" name="Picture 168">
            <a:extLst>
              <a:ext uri="{FF2B5EF4-FFF2-40B4-BE49-F238E27FC236}">
                <a16:creationId xmlns:a16="http://schemas.microsoft.com/office/drawing/2014/main" id="{174A9385-8BF0-4A87-876F-D1AAF7B3AB84}"/>
              </a:ext>
            </a:extLst>
          </p:cNvPr>
          <p:cNvPicPr>
            <a:picLocks noChangeAspect="1"/>
          </p:cNvPicPr>
          <p:nvPr/>
        </p:nvPicPr>
        <p:blipFill>
          <a:blip r:embed="rId16"/>
          <a:stretch>
            <a:fillRect/>
          </a:stretch>
        </p:blipFill>
        <p:spPr>
          <a:xfrm rot="689797">
            <a:off x="10417811" y="4586059"/>
            <a:ext cx="1644838" cy="663706"/>
          </a:xfrm>
          <a:prstGeom prst="rect">
            <a:avLst/>
          </a:prstGeom>
        </p:spPr>
      </p:pic>
    </p:spTree>
    <p:extLst>
      <p:ext uri="{BB962C8B-B14F-4D97-AF65-F5344CB8AC3E}">
        <p14:creationId xmlns:p14="http://schemas.microsoft.com/office/powerpoint/2010/main" val="418972793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7493E55-DD9A-4B7C-9EDC-AC346F0602F7}"/>
              </a:ext>
            </a:extLst>
          </p:cNvPr>
          <p:cNvSpPr/>
          <p:nvPr/>
        </p:nvSpPr>
        <p:spPr>
          <a:xfrm>
            <a:off x="0" y="0"/>
            <a:ext cx="1655545" cy="5931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8" name="Picture 57" descr="Icon&#10;&#10;Description automatically generated">
            <a:extLst>
              <a:ext uri="{FF2B5EF4-FFF2-40B4-BE49-F238E27FC236}">
                <a16:creationId xmlns:a16="http://schemas.microsoft.com/office/drawing/2014/main" id="{F19CA3D8-3C10-4B49-89A2-19FEF838724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5755" y="4148144"/>
            <a:ext cx="770167" cy="770167"/>
          </a:xfrm>
          <a:prstGeom prst="rect">
            <a:avLst/>
          </a:prstGeom>
        </p:spPr>
      </p:pic>
      <p:pic>
        <p:nvPicPr>
          <p:cNvPr id="59" name="Picture 58" descr="Text&#10;&#10;Description automatically generated with medium confidence">
            <a:extLst>
              <a:ext uri="{FF2B5EF4-FFF2-40B4-BE49-F238E27FC236}">
                <a16:creationId xmlns:a16="http://schemas.microsoft.com/office/drawing/2014/main" id="{A10086B5-4E40-4F08-BCC9-91D128411C7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5755" y="3247186"/>
            <a:ext cx="770167" cy="770167"/>
          </a:xfrm>
          <a:prstGeom prst="rect">
            <a:avLst/>
          </a:prstGeom>
        </p:spPr>
      </p:pic>
      <p:pic>
        <p:nvPicPr>
          <p:cNvPr id="60" name="Picture 59" descr="Icon&#10;&#10;Description automatically generated with low confidence">
            <a:extLst>
              <a:ext uri="{FF2B5EF4-FFF2-40B4-BE49-F238E27FC236}">
                <a16:creationId xmlns:a16="http://schemas.microsoft.com/office/drawing/2014/main" id="{C204B5DF-5A14-4D7E-9AD2-B02DE492857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5755" y="2346228"/>
            <a:ext cx="770167" cy="770167"/>
          </a:xfrm>
          <a:prstGeom prst="rect">
            <a:avLst/>
          </a:prstGeom>
        </p:spPr>
      </p:pic>
      <p:pic>
        <p:nvPicPr>
          <p:cNvPr id="61" name="Picture 60">
            <a:extLst>
              <a:ext uri="{FF2B5EF4-FFF2-40B4-BE49-F238E27FC236}">
                <a16:creationId xmlns:a16="http://schemas.microsoft.com/office/drawing/2014/main" id="{1F49363F-9423-430D-9CC0-1A285CFD0F8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5755" y="1445270"/>
            <a:ext cx="770167" cy="770167"/>
          </a:xfrm>
          <a:prstGeom prst="rect">
            <a:avLst/>
          </a:prstGeom>
        </p:spPr>
      </p:pic>
      <p:pic>
        <p:nvPicPr>
          <p:cNvPr id="63" name="Picture 62" descr="Icon&#10;&#10;Description automatically generated">
            <a:extLst>
              <a:ext uri="{FF2B5EF4-FFF2-40B4-BE49-F238E27FC236}">
                <a16:creationId xmlns:a16="http://schemas.microsoft.com/office/drawing/2014/main" id="{F411F54D-A56B-4EB4-BA45-DD2772642BD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375" y="4598623"/>
            <a:ext cx="770167" cy="770167"/>
          </a:xfrm>
          <a:prstGeom prst="rect">
            <a:avLst/>
          </a:prstGeom>
        </p:spPr>
      </p:pic>
      <p:pic>
        <p:nvPicPr>
          <p:cNvPr id="64" name="Picture 63" descr="A picture containing text&#10;&#10;Description automatically generated">
            <a:extLst>
              <a:ext uri="{FF2B5EF4-FFF2-40B4-BE49-F238E27FC236}">
                <a16:creationId xmlns:a16="http://schemas.microsoft.com/office/drawing/2014/main" id="{7220167E-6F39-48DC-AF29-7CBE437A1CF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375" y="3697665"/>
            <a:ext cx="770167" cy="770167"/>
          </a:xfrm>
          <a:prstGeom prst="rect">
            <a:avLst/>
          </a:prstGeom>
        </p:spPr>
      </p:pic>
      <p:pic>
        <p:nvPicPr>
          <p:cNvPr id="65" name="Picture 64" descr="Icon&#10;&#10;Description automatically generated">
            <a:extLst>
              <a:ext uri="{FF2B5EF4-FFF2-40B4-BE49-F238E27FC236}">
                <a16:creationId xmlns:a16="http://schemas.microsoft.com/office/drawing/2014/main" id="{F5BC48D6-8412-44A4-9DBB-E9307FCF948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7375" y="2796707"/>
            <a:ext cx="770167" cy="770167"/>
          </a:xfrm>
          <a:prstGeom prst="rect">
            <a:avLst/>
          </a:prstGeom>
        </p:spPr>
      </p:pic>
      <p:pic>
        <p:nvPicPr>
          <p:cNvPr id="66" name="Picture 65" descr="A picture containing text, athletic game, sport&#10;&#10;Description automatically generated">
            <a:extLst>
              <a:ext uri="{FF2B5EF4-FFF2-40B4-BE49-F238E27FC236}">
                <a16:creationId xmlns:a16="http://schemas.microsoft.com/office/drawing/2014/main" id="{7B8651D5-C600-4E17-AA8D-75B71B38A13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375" y="1895749"/>
            <a:ext cx="770167" cy="770167"/>
          </a:xfrm>
          <a:prstGeom prst="rect">
            <a:avLst/>
          </a:prstGeom>
        </p:spPr>
      </p:pic>
      <p:pic>
        <p:nvPicPr>
          <p:cNvPr id="67" name="Picture 66" descr="A picture containing icon&#10;&#10;Description automatically generated">
            <a:extLst>
              <a:ext uri="{FF2B5EF4-FFF2-40B4-BE49-F238E27FC236}">
                <a16:creationId xmlns:a16="http://schemas.microsoft.com/office/drawing/2014/main" id="{7AEB09B9-E2AA-4812-BDBF-D4493CF1675F}"/>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7375" y="994791"/>
            <a:ext cx="770167" cy="770167"/>
          </a:xfrm>
          <a:prstGeom prst="rect">
            <a:avLst/>
          </a:prstGeom>
        </p:spPr>
      </p:pic>
      <p:pic>
        <p:nvPicPr>
          <p:cNvPr id="68" name="Picture 67" descr="Text&#10;&#10;Description automatically generated">
            <a:extLst>
              <a:ext uri="{FF2B5EF4-FFF2-40B4-BE49-F238E27FC236}">
                <a16:creationId xmlns:a16="http://schemas.microsoft.com/office/drawing/2014/main" id="{C9011097-E2AA-401E-9A19-BF09F07E882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7375" y="93833"/>
            <a:ext cx="770167" cy="770167"/>
          </a:xfrm>
          <a:prstGeom prst="rect">
            <a:avLst/>
          </a:prstGeom>
        </p:spPr>
      </p:pic>
      <p:pic>
        <p:nvPicPr>
          <p:cNvPr id="69" name="Picture 68" descr="Icon&#10;&#10;Description automatically generated">
            <a:extLst>
              <a:ext uri="{FF2B5EF4-FFF2-40B4-BE49-F238E27FC236}">
                <a16:creationId xmlns:a16="http://schemas.microsoft.com/office/drawing/2014/main" id="{64086A43-DFDF-4D50-8624-AA4C0C67F97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95755" y="5049097"/>
            <a:ext cx="770167" cy="770167"/>
          </a:xfrm>
          <a:prstGeom prst="rect">
            <a:avLst/>
          </a:prstGeom>
        </p:spPr>
      </p:pic>
      <p:cxnSp>
        <p:nvCxnSpPr>
          <p:cNvPr id="5" name="Straight Connector 4">
            <a:extLst>
              <a:ext uri="{FF2B5EF4-FFF2-40B4-BE49-F238E27FC236}">
                <a16:creationId xmlns:a16="http://schemas.microsoft.com/office/drawing/2014/main" id="{341E5742-ADBD-4129-93AC-620BDC75691B}"/>
              </a:ext>
            </a:extLst>
          </p:cNvPr>
          <p:cNvCxnSpPr>
            <a:cxnSpLocks/>
          </p:cNvCxnSpPr>
          <p:nvPr/>
        </p:nvCxnSpPr>
        <p:spPr>
          <a:xfrm>
            <a:off x="1655545" y="0"/>
            <a:ext cx="0" cy="5931694"/>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6745E5A-2A90-4C8A-BB8D-DD0979FA5F5B}"/>
              </a:ext>
            </a:extLst>
          </p:cNvPr>
          <p:cNvSpPr txBox="1"/>
          <p:nvPr/>
        </p:nvSpPr>
        <p:spPr>
          <a:xfrm>
            <a:off x="312511" y="6193915"/>
            <a:ext cx="2998059" cy="376516"/>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latin typeface="YRGAWA+TADGRUNGECAPS-Regular" pitchFamily="2" charset="0"/>
            </a:endParaRPr>
          </a:p>
        </p:txBody>
      </p:sp>
      <p:pic>
        <p:nvPicPr>
          <p:cNvPr id="62" name="Picture 61" descr="A picture containing icon&#10;&#10;Description automatically generated">
            <a:extLst>
              <a:ext uri="{FF2B5EF4-FFF2-40B4-BE49-F238E27FC236}">
                <a16:creationId xmlns:a16="http://schemas.microsoft.com/office/drawing/2014/main" id="{AA999872-8B92-4108-A80E-FED3B40566F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27049" y="544312"/>
            <a:ext cx="907578" cy="770167"/>
          </a:xfrm>
          <a:prstGeom prst="rect">
            <a:avLst/>
          </a:prstGeom>
        </p:spPr>
      </p:pic>
      <p:sp>
        <p:nvSpPr>
          <p:cNvPr id="23" name="Title 1">
            <a:extLst>
              <a:ext uri="{FF2B5EF4-FFF2-40B4-BE49-F238E27FC236}">
                <a16:creationId xmlns:a16="http://schemas.microsoft.com/office/drawing/2014/main" id="{C01FFC61-72AC-495E-ABEA-268B775E2780}"/>
              </a:ext>
            </a:extLst>
          </p:cNvPr>
          <p:cNvSpPr>
            <a:spLocks noGrp="1"/>
          </p:cNvSpPr>
          <p:nvPr>
            <p:ph type="title"/>
          </p:nvPr>
        </p:nvSpPr>
        <p:spPr>
          <a:xfrm>
            <a:off x="3434837" y="358022"/>
            <a:ext cx="4120995" cy="839315"/>
          </a:xfrm>
        </p:spPr>
        <p:txBody>
          <a:bodyPr anchor="ctr">
            <a:normAutofit fontScale="90000"/>
          </a:bodyPr>
          <a:lstStyle/>
          <a:p>
            <a:r>
              <a:rPr lang="en-GB" sz="2800" b="1" dirty="0"/>
              <a:t>Loss of well control during </a:t>
            </a:r>
            <a:br>
              <a:rPr lang="en-GB" sz="2800" b="1" dirty="0"/>
            </a:br>
            <a:r>
              <a:rPr lang="en-GB" sz="2800" b="1" dirty="0"/>
              <a:t>drilling operations</a:t>
            </a:r>
          </a:p>
        </p:txBody>
      </p:sp>
      <p:sp>
        <p:nvSpPr>
          <p:cNvPr id="140" name="TextBox 139">
            <a:extLst>
              <a:ext uri="{FF2B5EF4-FFF2-40B4-BE49-F238E27FC236}">
                <a16:creationId xmlns:a16="http://schemas.microsoft.com/office/drawing/2014/main" id="{C819569C-0B71-4E07-9321-C5F8AE074B05}"/>
              </a:ext>
            </a:extLst>
          </p:cNvPr>
          <p:cNvSpPr txBox="1"/>
          <p:nvPr/>
        </p:nvSpPr>
        <p:spPr>
          <a:xfrm>
            <a:off x="1905716" y="1712311"/>
            <a:ext cx="4120995" cy="523220"/>
          </a:xfrm>
          <a:prstGeom prst="rect">
            <a:avLst/>
          </a:prstGeom>
          <a:noFill/>
        </p:spPr>
        <p:txBody>
          <a:bodyPr wrap="square">
            <a:spAutoFit/>
          </a:bodyPr>
          <a:lstStyle/>
          <a:p>
            <a:pPr lvl="0"/>
            <a:r>
              <a:rPr lang="en-GB" sz="1400" b="1" dirty="0"/>
              <a:t>The circumstances: </a:t>
            </a:r>
            <a:r>
              <a:rPr lang="en-GB" sz="1400" dirty="0"/>
              <a:t>A drilling company was to drill its first High Pressure High Temperature (HPHT) well. </a:t>
            </a:r>
          </a:p>
        </p:txBody>
      </p:sp>
      <p:grpSp>
        <p:nvGrpSpPr>
          <p:cNvPr id="2" name="Group 1">
            <a:extLst>
              <a:ext uri="{FF2B5EF4-FFF2-40B4-BE49-F238E27FC236}">
                <a16:creationId xmlns:a16="http://schemas.microsoft.com/office/drawing/2014/main" id="{3E08BF01-0927-48E1-B60B-088433D15807}"/>
              </a:ext>
            </a:extLst>
          </p:cNvPr>
          <p:cNvGrpSpPr>
            <a:grpSpLocks noChangeAspect="1"/>
          </p:cNvGrpSpPr>
          <p:nvPr/>
        </p:nvGrpSpPr>
        <p:grpSpPr>
          <a:xfrm>
            <a:off x="1771760" y="134587"/>
            <a:ext cx="1420856" cy="1247897"/>
            <a:chOff x="2761118" y="36967"/>
            <a:chExt cx="5307872" cy="4661753"/>
          </a:xfrm>
        </p:grpSpPr>
        <p:sp>
          <p:nvSpPr>
            <p:cNvPr id="132" name="Freeform 14">
              <a:extLst>
                <a:ext uri="{FF2B5EF4-FFF2-40B4-BE49-F238E27FC236}">
                  <a16:creationId xmlns:a16="http://schemas.microsoft.com/office/drawing/2014/main" id="{F00C7B9B-9324-4A83-8DC6-281FFA4C1DE9}"/>
                </a:ext>
              </a:extLst>
            </p:cNvPr>
            <p:cNvSpPr>
              <a:spLocks noChangeAspect="1" noEditPoints="1"/>
            </p:cNvSpPr>
            <p:nvPr/>
          </p:nvSpPr>
          <p:spPr bwMode="auto">
            <a:xfrm>
              <a:off x="2833417" y="36967"/>
              <a:ext cx="4957933" cy="4282221"/>
            </a:xfrm>
            <a:custGeom>
              <a:avLst/>
              <a:gdLst>
                <a:gd name="T0" fmla="*/ 5762 w 10535"/>
                <a:gd name="T1" fmla="*/ 3238 h 9113"/>
                <a:gd name="T2" fmla="*/ 5656 w 10535"/>
                <a:gd name="T3" fmla="*/ 3810 h 9113"/>
                <a:gd name="T4" fmla="*/ 3455 w 10535"/>
                <a:gd name="T5" fmla="*/ 5837 h 9113"/>
                <a:gd name="T6" fmla="*/ 2539 w 10535"/>
                <a:gd name="T7" fmla="*/ 6203 h 9113"/>
                <a:gd name="T8" fmla="*/ 1474 w 10535"/>
                <a:gd name="T9" fmla="*/ 6114 h 9113"/>
                <a:gd name="T10" fmla="*/ 2649 w 10535"/>
                <a:gd name="T11" fmla="*/ 7132 h 9113"/>
                <a:gd name="T12" fmla="*/ 7219 w 10535"/>
                <a:gd name="T13" fmla="*/ 8240 h 9113"/>
                <a:gd name="T14" fmla="*/ 10146 w 10535"/>
                <a:gd name="T15" fmla="*/ 5966 h 9113"/>
                <a:gd name="T16" fmla="*/ 8613 w 10535"/>
                <a:gd name="T17" fmla="*/ 4720 h 9113"/>
                <a:gd name="T18" fmla="*/ 7727 w 10535"/>
                <a:gd name="T19" fmla="*/ 5135 h 9113"/>
                <a:gd name="T20" fmla="*/ 7031 w 10535"/>
                <a:gd name="T21" fmla="*/ 408 h 9113"/>
                <a:gd name="T22" fmla="*/ 6625 w 10535"/>
                <a:gd name="T23" fmla="*/ 219 h 9113"/>
                <a:gd name="T24" fmla="*/ 6486 w 10535"/>
                <a:gd name="T25" fmla="*/ 408 h 9113"/>
                <a:gd name="T26" fmla="*/ 6773 w 10535"/>
                <a:gd name="T27" fmla="*/ 418 h 9113"/>
                <a:gd name="T28" fmla="*/ 6516 w 10535"/>
                <a:gd name="T29" fmla="*/ 795 h 9113"/>
                <a:gd name="T30" fmla="*/ 6754 w 10535"/>
                <a:gd name="T31" fmla="*/ 1133 h 9113"/>
                <a:gd name="T32" fmla="*/ 6397 w 10535"/>
                <a:gd name="T33" fmla="*/ 1312 h 9113"/>
                <a:gd name="T34" fmla="*/ 7051 w 10535"/>
                <a:gd name="T35" fmla="*/ 1828 h 9113"/>
                <a:gd name="T36" fmla="*/ 6754 w 10535"/>
                <a:gd name="T37" fmla="*/ 2037 h 9113"/>
                <a:gd name="T38" fmla="*/ 6754 w 10535"/>
                <a:gd name="T39" fmla="*/ 2434 h 9113"/>
                <a:gd name="T40" fmla="*/ 6257 w 10535"/>
                <a:gd name="T41" fmla="*/ 2563 h 9113"/>
                <a:gd name="T42" fmla="*/ 7180 w 10535"/>
                <a:gd name="T43" fmla="*/ 2970 h 9113"/>
                <a:gd name="T44" fmla="*/ 6622 w 10535"/>
                <a:gd name="T45" fmla="*/ 3217 h 9113"/>
                <a:gd name="T46" fmla="*/ 6980 w 10535"/>
                <a:gd name="T47" fmla="*/ 3059 h 9113"/>
                <a:gd name="T48" fmla="*/ 2280 w 10535"/>
                <a:gd name="T49" fmla="*/ 3168 h 9113"/>
                <a:gd name="T50" fmla="*/ 3664 w 10535"/>
                <a:gd name="T51" fmla="*/ 3039 h 9113"/>
                <a:gd name="T52" fmla="*/ 3475 w 10535"/>
                <a:gd name="T53" fmla="*/ 3158 h 9113"/>
                <a:gd name="T54" fmla="*/ 3694 w 10535"/>
                <a:gd name="T55" fmla="*/ 3455 h 9113"/>
                <a:gd name="T56" fmla="*/ 3774 w 10535"/>
                <a:gd name="T57" fmla="*/ 3484 h 9113"/>
                <a:gd name="T58" fmla="*/ 6751 w 10535"/>
                <a:gd name="T59" fmla="*/ 3712 h 9113"/>
                <a:gd name="T60" fmla="*/ 6104 w 10535"/>
                <a:gd name="T61" fmla="*/ 3810 h 9113"/>
                <a:gd name="T62" fmla="*/ 3993 w 10535"/>
                <a:gd name="T63" fmla="*/ 3771 h 9113"/>
                <a:gd name="T64" fmla="*/ 4073 w 10535"/>
                <a:gd name="T65" fmla="*/ 3801 h 9113"/>
                <a:gd name="T66" fmla="*/ 4302 w 10535"/>
                <a:gd name="T67" fmla="*/ 4088 h 9113"/>
                <a:gd name="T68" fmla="*/ 7349 w 10535"/>
                <a:gd name="T69" fmla="*/ 4384 h 9113"/>
                <a:gd name="T70" fmla="*/ 6114 w 10535"/>
                <a:gd name="T71" fmla="*/ 4483 h 9113"/>
                <a:gd name="T72" fmla="*/ 2350 w 10535"/>
                <a:gd name="T73" fmla="*/ 4127 h 9113"/>
                <a:gd name="T74" fmla="*/ 4600 w 10535"/>
                <a:gd name="T75" fmla="*/ 4414 h 9113"/>
                <a:gd name="T76" fmla="*/ 2699 w 10535"/>
                <a:gd name="T77" fmla="*/ 4829 h 9113"/>
                <a:gd name="T78" fmla="*/ 6622 w 10535"/>
                <a:gd name="T79" fmla="*/ 4611 h 9113"/>
                <a:gd name="T80" fmla="*/ 5168 w 10535"/>
                <a:gd name="T81" fmla="*/ 4651 h 9113"/>
                <a:gd name="T82" fmla="*/ 7379 w 10535"/>
                <a:gd name="T83" fmla="*/ 4651 h 9113"/>
                <a:gd name="T84" fmla="*/ 5009 w 10535"/>
                <a:gd name="T85" fmla="*/ 4849 h 9113"/>
                <a:gd name="T86" fmla="*/ 8613 w 10535"/>
                <a:gd name="T87" fmla="*/ 4928 h 9113"/>
                <a:gd name="T88" fmla="*/ 2530 w 10535"/>
                <a:gd name="T89" fmla="*/ 4977 h 9113"/>
                <a:gd name="T90" fmla="*/ 2520 w 10535"/>
                <a:gd name="T91" fmla="*/ 5076 h 9113"/>
                <a:gd name="T92" fmla="*/ 6910 w 10535"/>
                <a:gd name="T93" fmla="*/ 5086 h 9113"/>
                <a:gd name="T94" fmla="*/ 6622 w 10535"/>
                <a:gd name="T95" fmla="*/ 5155 h 9113"/>
                <a:gd name="T96" fmla="*/ 2838 w 10535"/>
                <a:gd name="T97" fmla="*/ 5392 h 9113"/>
                <a:gd name="T98" fmla="*/ 2888 w 10535"/>
                <a:gd name="T99" fmla="*/ 5857 h 9113"/>
                <a:gd name="T100" fmla="*/ 70 w 10535"/>
                <a:gd name="T101" fmla="*/ 6767 h 9113"/>
                <a:gd name="T102" fmla="*/ 807 w 10535"/>
                <a:gd name="T103" fmla="*/ 6826 h 9113"/>
                <a:gd name="T104" fmla="*/ 1613 w 10535"/>
                <a:gd name="T105" fmla="*/ 6895 h 9113"/>
                <a:gd name="T106" fmla="*/ 2410 w 10535"/>
                <a:gd name="T107" fmla="*/ 6935 h 9113"/>
                <a:gd name="T108" fmla="*/ 906 w 10535"/>
                <a:gd name="T109" fmla="*/ 6856 h 9113"/>
                <a:gd name="T110" fmla="*/ 2091 w 10535"/>
                <a:gd name="T111" fmla="*/ 6994 h 9113"/>
                <a:gd name="T112" fmla="*/ 2439 w 10535"/>
                <a:gd name="T113" fmla="*/ 7024 h 9113"/>
                <a:gd name="T114" fmla="*/ 7986 w 10535"/>
                <a:gd name="T115" fmla="*/ 7083 h 9113"/>
                <a:gd name="T116" fmla="*/ 5865 w 10535"/>
                <a:gd name="T117" fmla="*/ 7242 h 9113"/>
                <a:gd name="T118" fmla="*/ 8096 w 10535"/>
                <a:gd name="T119" fmla="*/ 7271 h 9113"/>
                <a:gd name="T120" fmla="*/ 5188 w 10535"/>
                <a:gd name="T121" fmla="*/ 8240 h 9113"/>
                <a:gd name="T122" fmla="*/ 7518 w 10535"/>
                <a:gd name="T123" fmla="*/ 8240 h 9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35" h="9113">
                  <a:moveTo>
                    <a:pt x="6387" y="0"/>
                  </a:moveTo>
                  <a:lnTo>
                    <a:pt x="6376" y="219"/>
                  </a:lnTo>
                  <a:lnTo>
                    <a:pt x="6277" y="219"/>
                  </a:lnTo>
                  <a:lnTo>
                    <a:pt x="6277" y="408"/>
                  </a:lnTo>
                  <a:lnTo>
                    <a:pt x="6357" y="408"/>
                  </a:lnTo>
                  <a:lnTo>
                    <a:pt x="6327" y="855"/>
                  </a:lnTo>
                  <a:lnTo>
                    <a:pt x="6049" y="3238"/>
                  </a:lnTo>
                  <a:lnTo>
                    <a:pt x="5762" y="3238"/>
                  </a:lnTo>
                  <a:lnTo>
                    <a:pt x="5762" y="3308"/>
                  </a:lnTo>
                  <a:lnTo>
                    <a:pt x="5940" y="3387"/>
                  </a:lnTo>
                  <a:lnTo>
                    <a:pt x="6030" y="3387"/>
                  </a:lnTo>
                  <a:lnTo>
                    <a:pt x="6020" y="3427"/>
                  </a:lnTo>
                  <a:lnTo>
                    <a:pt x="6014" y="3425"/>
                  </a:lnTo>
                  <a:lnTo>
                    <a:pt x="5974" y="3791"/>
                  </a:lnTo>
                  <a:lnTo>
                    <a:pt x="5656" y="3791"/>
                  </a:lnTo>
                  <a:lnTo>
                    <a:pt x="5656" y="3810"/>
                  </a:lnTo>
                  <a:lnTo>
                    <a:pt x="3545" y="2921"/>
                  </a:lnTo>
                  <a:lnTo>
                    <a:pt x="3057" y="2772"/>
                  </a:lnTo>
                  <a:lnTo>
                    <a:pt x="3017" y="2842"/>
                  </a:lnTo>
                  <a:lnTo>
                    <a:pt x="5327" y="5294"/>
                  </a:lnTo>
                  <a:lnTo>
                    <a:pt x="5158" y="5294"/>
                  </a:lnTo>
                  <a:lnTo>
                    <a:pt x="5158" y="5966"/>
                  </a:lnTo>
                  <a:lnTo>
                    <a:pt x="3455" y="5966"/>
                  </a:lnTo>
                  <a:lnTo>
                    <a:pt x="3455" y="5837"/>
                  </a:lnTo>
                  <a:lnTo>
                    <a:pt x="3455" y="5828"/>
                  </a:lnTo>
                  <a:lnTo>
                    <a:pt x="2350" y="3098"/>
                  </a:lnTo>
                  <a:lnTo>
                    <a:pt x="2002" y="2723"/>
                  </a:lnTo>
                  <a:lnTo>
                    <a:pt x="1942" y="2763"/>
                  </a:lnTo>
                  <a:lnTo>
                    <a:pt x="2639" y="5996"/>
                  </a:lnTo>
                  <a:lnTo>
                    <a:pt x="2629" y="5996"/>
                  </a:lnTo>
                  <a:lnTo>
                    <a:pt x="2629" y="6203"/>
                  </a:lnTo>
                  <a:lnTo>
                    <a:pt x="2539" y="6203"/>
                  </a:lnTo>
                  <a:lnTo>
                    <a:pt x="2539" y="6361"/>
                  </a:lnTo>
                  <a:lnTo>
                    <a:pt x="2250" y="6361"/>
                  </a:lnTo>
                  <a:lnTo>
                    <a:pt x="2250" y="6124"/>
                  </a:lnTo>
                  <a:lnTo>
                    <a:pt x="1842" y="6124"/>
                  </a:lnTo>
                  <a:lnTo>
                    <a:pt x="1842" y="6203"/>
                  </a:lnTo>
                  <a:lnTo>
                    <a:pt x="1613" y="6203"/>
                  </a:lnTo>
                  <a:lnTo>
                    <a:pt x="1613" y="6114"/>
                  </a:lnTo>
                  <a:lnTo>
                    <a:pt x="1474" y="6114"/>
                  </a:lnTo>
                  <a:lnTo>
                    <a:pt x="1474" y="6470"/>
                  </a:lnTo>
                  <a:lnTo>
                    <a:pt x="1514" y="6520"/>
                  </a:lnTo>
                  <a:lnTo>
                    <a:pt x="1514" y="6619"/>
                  </a:lnTo>
                  <a:lnTo>
                    <a:pt x="70" y="6619"/>
                  </a:lnTo>
                  <a:lnTo>
                    <a:pt x="30" y="6619"/>
                  </a:lnTo>
                  <a:lnTo>
                    <a:pt x="0" y="6619"/>
                  </a:lnTo>
                  <a:lnTo>
                    <a:pt x="0" y="6836"/>
                  </a:lnTo>
                  <a:lnTo>
                    <a:pt x="2649" y="7132"/>
                  </a:lnTo>
                  <a:lnTo>
                    <a:pt x="2649" y="9113"/>
                  </a:lnTo>
                  <a:lnTo>
                    <a:pt x="3989" y="9113"/>
                  </a:lnTo>
                  <a:lnTo>
                    <a:pt x="4859" y="8240"/>
                  </a:lnTo>
                  <a:lnTo>
                    <a:pt x="4899" y="8240"/>
                  </a:lnTo>
                  <a:lnTo>
                    <a:pt x="5750" y="9113"/>
                  </a:lnTo>
                  <a:lnTo>
                    <a:pt x="6325" y="9113"/>
                  </a:lnTo>
                  <a:lnTo>
                    <a:pt x="7160" y="8240"/>
                  </a:lnTo>
                  <a:lnTo>
                    <a:pt x="7219" y="8240"/>
                  </a:lnTo>
                  <a:lnTo>
                    <a:pt x="8034" y="9113"/>
                  </a:lnTo>
                  <a:lnTo>
                    <a:pt x="9340" y="9113"/>
                  </a:lnTo>
                  <a:lnTo>
                    <a:pt x="9340" y="7103"/>
                  </a:lnTo>
                  <a:lnTo>
                    <a:pt x="9609" y="7103"/>
                  </a:lnTo>
                  <a:lnTo>
                    <a:pt x="10535" y="6678"/>
                  </a:lnTo>
                  <a:lnTo>
                    <a:pt x="10535" y="6282"/>
                  </a:lnTo>
                  <a:lnTo>
                    <a:pt x="10146" y="6282"/>
                  </a:lnTo>
                  <a:lnTo>
                    <a:pt x="10146" y="5966"/>
                  </a:lnTo>
                  <a:lnTo>
                    <a:pt x="10376" y="5847"/>
                  </a:lnTo>
                  <a:lnTo>
                    <a:pt x="9350" y="5847"/>
                  </a:lnTo>
                  <a:lnTo>
                    <a:pt x="9350" y="5580"/>
                  </a:lnTo>
                  <a:lnTo>
                    <a:pt x="9031" y="5580"/>
                  </a:lnTo>
                  <a:lnTo>
                    <a:pt x="8722" y="4671"/>
                  </a:lnTo>
                  <a:lnTo>
                    <a:pt x="8722" y="4057"/>
                  </a:lnTo>
                  <a:lnTo>
                    <a:pt x="8613" y="4057"/>
                  </a:lnTo>
                  <a:lnTo>
                    <a:pt x="8613" y="4720"/>
                  </a:lnTo>
                  <a:lnTo>
                    <a:pt x="8304" y="5471"/>
                  </a:lnTo>
                  <a:lnTo>
                    <a:pt x="8096" y="5471"/>
                  </a:lnTo>
                  <a:lnTo>
                    <a:pt x="8096" y="4295"/>
                  </a:lnTo>
                  <a:lnTo>
                    <a:pt x="7996" y="4295"/>
                  </a:lnTo>
                  <a:lnTo>
                    <a:pt x="7996" y="5402"/>
                  </a:lnTo>
                  <a:lnTo>
                    <a:pt x="7816" y="5402"/>
                  </a:lnTo>
                  <a:lnTo>
                    <a:pt x="7816" y="5135"/>
                  </a:lnTo>
                  <a:lnTo>
                    <a:pt x="7727" y="5135"/>
                  </a:lnTo>
                  <a:lnTo>
                    <a:pt x="7727" y="4295"/>
                  </a:lnTo>
                  <a:lnTo>
                    <a:pt x="7627" y="4295"/>
                  </a:lnTo>
                  <a:lnTo>
                    <a:pt x="7627" y="5135"/>
                  </a:lnTo>
                  <a:lnTo>
                    <a:pt x="7597" y="5135"/>
                  </a:lnTo>
                  <a:lnTo>
                    <a:pt x="7597" y="5333"/>
                  </a:lnTo>
                  <a:lnTo>
                    <a:pt x="7309" y="2911"/>
                  </a:lnTo>
                  <a:lnTo>
                    <a:pt x="7071" y="855"/>
                  </a:lnTo>
                  <a:lnTo>
                    <a:pt x="7031" y="408"/>
                  </a:lnTo>
                  <a:lnTo>
                    <a:pt x="7100" y="408"/>
                  </a:lnTo>
                  <a:lnTo>
                    <a:pt x="7100" y="219"/>
                  </a:lnTo>
                  <a:lnTo>
                    <a:pt x="7021" y="219"/>
                  </a:lnTo>
                  <a:lnTo>
                    <a:pt x="7001" y="0"/>
                  </a:lnTo>
                  <a:lnTo>
                    <a:pt x="6387" y="0"/>
                  </a:lnTo>
                  <a:close/>
                  <a:moveTo>
                    <a:pt x="6506" y="130"/>
                  </a:moveTo>
                  <a:lnTo>
                    <a:pt x="6625" y="130"/>
                  </a:lnTo>
                  <a:lnTo>
                    <a:pt x="6625" y="219"/>
                  </a:lnTo>
                  <a:lnTo>
                    <a:pt x="6506" y="219"/>
                  </a:lnTo>
                  <a:lnTo>
                    <a:pt x="6506" y="130"/>
                  </a:lnTo>
                  <a:close/>
                  <a:moveTo>
                    <a:pt x="6754" y="130"/>
                  </a:moveTo>
                  <a:lnTo>
                    <a:pt x="6882" y="130"/>
                  </a:lnTo>
                  <a:lnTo>
                    <a:pt x="6892" y="219"/>
                  </a:lnTo>
                  <a:lnTo>
                    <a:pt x="6754" y="219"/>
                  </a:lnTo>
                  <a:lnTo>
                    <a:pt x="6754" y="130"/>
                  </a:lnTo>
                  <a:close/>
                  <a:moveTo>
                    <a:pt x="6486" y="408"/>
                  </a:moveTo>
                  <a:lnTo>
                    <a:pt x="6615" y="408"/>
                  </a:lnTo>
                  <a:lnTo>
                    <a:pt x="6615" y="418"/>
                  </a:lnTo>
                  <a:lnTo>
                    <a:pt x="6466" y="636"/>
                  </a:lnTo>
                  <a:lnTo>
                    <a:pt x="6486" y="408"/>
                  </a:lnTo>
                  <a:close/>
                  <a:moveTo>
                    <a:pt x="6783" y="408"/>
                  </a:moveTo>
                  <a:lnTo>
                    <a:pt x="6902" y="408"/>
                  </a:lnTo>
                  <a:lnTo>
                    <a:pt x="6922" y="636"/>
                  </a:lnTo>
                  <a:lnTo>
                    <a:pt x="6773" y="418"/>
                  </a:lnTo>
                  <a:lnTo>
                    <a:pt x="6783" y="408"/>
                  </a:lnTo>
                  <a:close/>
                  <a:moveTo>
                    <a:pt x="6754" y="616"/>
                  </a:moveTo>
                  <a:lnTo>
                    <a:pt x="6872" y="795"/>
                  </a:lnTo>
                  <a:lnTo>
                    <a:pt x="6754" y="795"/>
                  </a:lnTo>
                  <a:lnTo>
                    <a:pt x="6754" y="616"/>
                  </a:lnTo>
                  <a:close/>
                  <a:moveTo>
                    <a:pt x="6625" y="636"/>
                  </a:moveTo>
                  <a:lnTo>
                    <a:pt x="6625" y="795"/>
                  </a:lnTo>
                  <a:lnTo>
                    <a:pt x="6516" y="795"/>
                  </a:lnTo>
                  <a:lnTo>
                    <a:pt x="6625" y="636"/>
                  </a:lnTo>
                  <a:close/>
                  <a:moveTo>
                    <a:pt x="6496" y="924"/>
                  </a:moveTo>
                  <a:lnTo>
                    <a:pt x="6625" y="924"/>
                  </a:lnTo>
                  <a:lnTo>
                    <a:pt x="6625" y="1133"/>
                  </a:lnTo>
                  <a:lnTo>
                    <a:pt x="6496" y="924"/>
                  </a:lnTo>
                  <a:close/>
                  <a:moveTo>
                    <a:pt x="6754" y="924"/>
                  </a:moveTo>
                  <a:lnTo>
                    <a:pt x="6882" y="924"/>
                  </a:lnTo>
                  <a:lnTo>
                    <a:pt x="6754" y="1133"/>
                  </a:lnTo>
                  <a:lnTo>
                    <a:pt x="6754" y="924"/>
                  </a:lnTo>
                  <a:close/>
                  <a:moveTo>
                    <a:pt x="6962" y="1044"/>
                  </a:moveTo>
                  <a:lnTo>
                    <a:pt x="6991" y="1312"/>
                  </a:lnTo>
                  <a:lnTo>
                    <a:pt x="6793" y="1312"/>
                  </a:lnTo>
                  <a:lnTo>
                    <a:pt x="6962" y="1044"/>
                  </a:lnTo>
                  <a:close/>
                  <a:moveTo>
                    <a:pt x="6426" y="1063"/>
                  </a:moveTo>
                  <a:lnTo>
                    <a:pt x="6585" y="1312"/>
                  </a:lnTo>
                  <a:lnTo>
                    <a:pt x="6397" y="1312"/>
                  </a:lnTo>
                  <a:lnTo>
                    <a:pt x="6426" y="1063"/>
                  </a:lnTo>
                  <a:close/>
                  <a:moveTo>
                    <a:pt x="6387" y="1441"/>
                  </a:moveTo>
                  <a:lnTo>
                    <a:pt x="6565" y="1441"/>
                  </a:lnTo>
                  <a:lnTo>
                    <a:pt x="6347" y="1798"/>
                  </a:lnTo>
                  <a:lnTo>
                    <a:pt x="6387" y="1441"/>
                  </a:lnTo>
                  <a:close/>
                  <a:moveTo>
                    <a:pt x="6813" y="1441"/>
                  </a:moveTo>
                  <a:lnTo>
                    <a:pt x="7001" y="1441"/>
                  </a:lnTo>
                  <a:lnTo>
                    <a:pt x="7051" y="1828"/>
                  </a:lnTo>
                  <a:lnTo>
                    <a:pt x="6813" y="1441"/>
                  </a:lnTo>
                  <a:close/>
                  <a:moveTo>
                    <a:pt x="6625" y="1589"/>
                  </a:moveTo>
                  <a:lnTo>
                    <a:pt x="6625" y="2037"/>
                  </a:lnTo>
                  <a:lnTo>
                    <a:pt x="6347" y="2037"/>
                  </a:lnTo>
                  <a:lnTo>
                    <a:pt x="6625" y="1589"/>
                  </a:lnTo>
                  <a:close/>
                  <a:moveTo>
                    <a:pt x="6754" y="1589"/>
                  </a:moveTo>
                  <a:lnTo>
                    <a:pt x="7021" y="2037"/>
                  </a:lnTo>
                  <a:lnTo>
                    <a:pt x="6754" y="2037"/>
                  </a:lnTo>
                  <a:lnTo>
                    <a:pt x="6754" y="1589"/>
                  </a:lnTo>
                  <a:close/>
                  <a:moveTo>
                    <a:pt x="6387" y="2166"/>
                  </a:moveTo>
                  <a:lnTo>
                    <a:pt x="6625" y="2166"/>
                  </a:lnTo>
                  <a:lnTo>
                    <a:pt x="6625" y="2444"/>
                  </a:lnTo>
                  <a:lnTo>
                    <a:pt x="6387" y="2166"/>
                  </a:lnTo>
                  <a:close/>
                  <a:moveTo>
                    <a:pt x="6754" y="2166"/>
                  </a:moveTo>
                  <a:lnTo>
                    <a:pt x="6981" y="2166"/>
                  </a:lnTo>
                  <a:lnTo>
                    <a:pt x="6754" y="2434"/>
                  </a:lnTo>
                  <a:lnTo>
                    <a:pt x="6754" y="2166"/>
                  </a:lnTo>
                  <a:close/>
                  <a:moveTo>
                    <a:pt x="7100" y="2225"/>
                  </a:moveTo>
                  <a:lnTo>
                    <a:pt x="7140" y="2563"/>
                  </a:lnTo>
                  <a:lnTo>
                    <a:pt x="6813" y="2563"/>
                  </a:lnTo>
                  <a:lnTo>
                    <a:pt x="7100" y="2225"/>
                  </a:lnTo>
                  <a:close/>
                  <a:moveTo>
                    <a:pt x="6287" y="2255"/>
                  </a:moveTo>
                  <a:lnTo>
                    <a:pt x="6555" y="2563"/>
                  </a:lnTo>
                  <a:lnTo>
                    <a:pt x="6257" y="2563"/>
                  </a:lnTo>
                  <a:lnTo>
                    <a:pt x="6287" y="2255"/>
                  </a:lnTo>
                  <a:close/>
                  <a:moveTo>
                    <a:pt x="6238" y="2692"/>
                  </a:moveTo>
                  <a:lnTo>
                    <a:pt x="6535" y="2692"/>
                  </a:lnTo>
                  <a:lnTo>
                    <a:pt x="6188" y="3119"/>
                  </a:lnTo>
                  <a:lnTo>
                    <a:pt x="6238" y="2692"/>
                  </a:lnTo>
                  <a:close/>
                  <a:moveTo>
                    <a:pt x="6833" y="2692"/>
                  </a:moveTo>
                  <a:lnTo>
                    <a:pt x="7150" y="2692"/>
                  </a:lnTo>
                  <a:lnTo>
                    <a:pt x="7180" y="2970"/>
                  </a:lnTo>
                  <a:lnTo>
                    <a:pt x="7180" y="2970"/>
                  </a:lnTo>
                  <a:lnTo>
                    <a:pt x="7199" y="3118"/>
                  </a:lnTo>
                  <a:lnTo>
                    <a:pt x="7100" y="3000"/>
                  </a:lnTo>
                  <a:lnTo>
                    <a:pt x="7100" y="3000"/>
                  </a:lnTo>
                  <a:lnTo>
                    <a:pt x="6833" y="2692"/>
                  </a:lnTo>
                  <a:close/>
                  <a:moveTo>
                    <a:pt x="6625" y="2791"/>
                  </a:moveTo>
                  <a:lnTo>
                    <a:pt x="6625" y="3216"/>
                  </a:lnTo>
                  <a:lnTo>
                    <a:pt x="6622" y="3217"/>
                  </a:lnTo>
                  <a:lnTo>
                    <a:pt x="6622" y="3257"/>
                  </a:lnTo>
                  <a:lnTo>
                    <a:pt x="6512" y="3257"/>
                  </a:lnTo>
                  <a:lnTo>
                    <a:pt x="6510" y="3258"/>
                  </a:lnTo>
                  <a:lnTo>
                    <a:pt x="6238" y="3258"/>
                  </a:lnTo>
                  <a:lnTo>
                    <a:pt x="6625" y="2791"/>
                  </a:lnTo>
                  <a:close/>
                  <a:moveTo>
                    <a:pt x="6754" y="2791"/>
                  </a:moveTo>
                  <a:lnTo>
                    <a:pt x="6981" y="3059"/>
                  </a:lnTo>
                  <a:lnTo>
                    <a:pt x="6980" y="3059"/>
                  </a:lnTo>
                  <a:lnTo>
                    <a:pt x="7149" y="3257"/>
                  </a:lnTo>
                  <a:lnTo>
                    <a:pt x="6751" y="3257"/>
                  </a:lnTo>
                  <a:lnTo>
                    <a:pt x="6751" y="3160"/>
                  </a:lnTo>
                  <a:lnTo>
                    <a:pt x="6754" y="3159"/>
                  </a:lnTo>
                  <a:lnTo>
                    <a:pt x="6754" y="2791"/>
                  </a:lnTo>
                  <a:close/>
                  <a:moveTo>
                    <a:pt x="2041" y="2881"/>
                  </a:moveTo>
                  <a:lnTo>
                    <a:pt x="2270" y="3138"/>
                  </a:lnTo>
                  <a:lnTo>
                    <a:pt x="2280" y="3168"/>
                  </a:lnTo>
                  <a:lnTo>
                    <a:pt x="2111" y="3207"/>
                  </a:lnTo>
                  <a:lnTo>
                    <a:pt x="2041" y="2881"/>
                  </a:lnTo>
                  <a:close/>
                  <a:moveTo>
                    <a:pt x="3176" y="2891"/>
                  </a:moveTo>
                  <a:lnTo>
                    <a:pt x="3505" y="2990"/>
                  </a:lnTo>
                  <a:lnTo>
                    <a:pt x="3525" y="3010"/>
                  </a:lnTo>
                  <a:lnTo>
                    <a:pt x="3396" y="3128"/>
                  </a:lnTo>
                  <a:lnTo>
                    <a:pt x="3176" y="2891"/>
                  </a:lnTo>
                  <a:close/>
                  <a:moveTo>
                    <a:pt x="3664" y="3039"/>
                  </a:moveTo>
                  <a:lnTo>
                    <a:pt x="5656" y="3889"/>
                  </a:lnTo>
                  <a:lnTo>
                    <a:pt x="5945" y="4018"/>
                  </a:lnTo>
                  <a:lnTo>
                    <a:pt x="5815" y="5185"/>
                  </a:lnTo>
                  <a:lnTo>
                    <a:pt x="5546" y="4918"/>
                  </a:lnTo>
                  <a:lnTo>
                    <a:pt x="3664" y="3039"/>
                  </a:lnTo>
                  <a:close/>
                  <a:moveTo>
                    <a:pt x="3575" y="3069"/>
                  </a:moveTo>
                  <a:lnTo>
                    <a:pt x="3734" y="3227"/>
                  </a:lnTo>
                  <a:lnTo>
                    <a:pt x="3475" y="3158"/>
                  </a:lnTo>
                  <a:lnTo>
                    <a:pt x="3575" y="3069"/>
                  </a:lnTo>
                  <a:close/>
                  <a:moveTo>
                    <a:pt x="2300" y="3247"/>
                  </a:moveTo>
                  <a:lnTo>
                    <a:pt x="2350" y="3465"/>
                  </a:lnTo>
                  <a:lnTo>
                    <a:pt x="2171" y="3266"/>
                  </a:lnTo>
                  <a:lnTo>
                    <a:pt x="2300" y="3247"/>
                  </a:lnTo>
                  <a:close/>
                  <a:moveTo>
                    <a:pt x="3505" y="3247"/>
                  </a:moveTo>
                  <a:lnTo>
                    <a:pt x="3834" y="3326"/>
                  </a:lnTo>
                  <a:lnTo>
                    <a:pt x="3694" y="3455"/>
                  </a:lnTo>
                  <a:lnTo>
                    <a:pt x="3505" y="3247"/>
                  </a:lnTo>
                  <a:close/>
                  <a:moveTo>
                    <a:pt x="2151" y="3366"/>
                  </a:moveTo>
                  <a:lnTo>
                    <a:pt x="2380" y="3593"/>
                  </a:lnTo>
                  <a:lnTo>
                    <a:pt x="2201" y="3633"/>
                  </a:lnTo>
                  <a:lnTo>
                    <a:pt x="2151" y="3366"/>
                  </a:lnTo>
                  <a:close/>
                  <a:moveTo>
                    <a:pt x="3883" y="3376"/>
                  </a:moveTo>
                  <a:lnTo>
                    <a:pt x="4073" y="3553"/>
                  </a:lnTo>
                  <a:lnTo>
                    <a:pt x="3774" y="3484"/>
                  </a:lnTo>
                  <a:lnTo>
                    <a:pt x="3883" y="3376"/>
                  </a:lnTo>
                  <a:close/>
                  <a:moveTo>
                    <a:pt x="6273" y="3386"/>
                  </a:moveTo>
                  <a:lnTo>
                    <a:pt x="6622" y="3386"/>
                  </a:lnTo>
                  <a:lnTo>
                    <a:pt x="6622" y="3712"/>
                  </a:lnTo>
                  <a:lnTo>
                    <a:pt x="6273" y="3386"/>
                  </a:lnTo>
                  <a:close/>
                  <a:moveTo>
                    <a:pt x="6751" y="3386"/>
                  </a:moveTo>
                  <a:lnTo>
                    <a:pt x="7099" y="3386"/>
                  </a:lnTo>
                  <a:lnTo>
                    <a:pt x="6751" y="3712"/>
                  </a:lnTo>
                  <a:lnTo>
                    <a:pt x="6751" y="3386"/>
                  </a:lnTo>
                  <a:close/>
                  <a:moveTo>
                    <a:pt x="7239" y="3435"/>
                  </a:moveTo>
                  <a:lnTo>
                    <a:pt x="7279" y="3810"/>
                  </a:lnTo>
                  <a:lnTo>
                    <a:pt x="6841" y="3810"/>
                  </a:lnTo>
                  <a:lnTo>
                    <a:pt x="7239" y="3435"/>
                  </a:lnTo>
                  <a:close/>
                  <a:moveTo>
                    <a:pt x="6144" y="3445"/>
                  </a:moveTo>
                  <a:lnTo>
                    <a:pt x="6532" y="3810"/>
                  </a:lnTo>
                  <a:lnTo>
                    <a:pt x="6104" y="3810"/>
                  </a:lnTo>
                  <a:lnTo>
                    <a:pt x="6144" y="3445"/>
                  </a:lnTo>
                  <a:close/>
                  <a:moveTo>
                    <a:pt x="2459" y="3553"/>
                  </a:moveTo>
                  <a:lnTo>
                    <a:pt x="3366" y="5828"/>
                  </a:lnTo>
                  <a:lnTo>
                    <a:pt x="3037" y="5828"/>
                  </a:lnTo>
                  <a:lnTo>
                    <a:pt x="2459" y="3553"/>
                  </a:lnTo>
                  <a:close/>
                  <a:moveTo>
                    <a:pt x="3804" y="3573"/>
                  </a:moveTo>
                  <a:lnTo>
                    <a:pt x="4123" y="3652"/>
                  </a:lnTo>
                  <a:lnTo>
                    <a:pt x="3993" y="3771"/>
                  </a:lnTo>
                  <a:lnTo>
                    <a:pt x="3804" y="3573"/>
                  </a:lnTo>
                  <a:close/>
                  <a:moveTo>
                    <a:pt x="2410" y="3672"/>
                  </a:moveTo>
                  <a:lnTo>
                    <a:pt x="2469" y="3919"/>
                  </a:lnTo>
                  <a:lnTo>
                    <a:pt x="2260" y="3702"/>
                  </a:lnTo>
                  <a:lnTo>
                    <a:pt x="2410" y="3672"/>
                  </a:lnTo>
                  <a:close/>
                  <a:moveTo>
                    <a:pt x="4202" y="3692"/>
                  </a:moveTo>
                  <a:lnTo>
                    <a:pt x="4391" y="3880"/>
                  </a:lnTo>
                  <a:lnTo>
                    <a:pt x="4073" y="3801"/>
                  </a:lnTo>
                  <a:lnTo>
                    <a:pt x="4202" y="3692"/>
                  </a:lnTo>
                  <a:close/>
                  <a:moveTo>
                    <a:pt x="2240" y="3791"/>
                  </a:moveTo>
                  <a:lnTo>
                    <a:pt x="2469" y="4018"/>
                  </a:lnTo>
                  <a:lnTo>
                    <a:pt x="2300" y="4057"/>
                  </a:lnTo>
                  <a:lnTo>
                    <a:pt x="2240" y="3791"/>
                  </a:lnTo>
                  <a:close/>
                  <a:moveTo>
                    <a:pt x="4113" y="3889"/>
                  </a:moveTo>
                  <a:lnTo>
                    <a:pt x="4431" y="3968"/>
                  </a:lnTo>
                  <a:lnTo>
                    <a:pt x="4302" y="4088"/>
                  </a:lnTo>
                  <a:lnTo>
                    <a:pt x="4113" y="3889"/>
                  </a:lnTo>
                  <a:close/>
                  <a:moveTo>
                    <a:pt x="6084" y="3939"/>
                  </a:moveTo>
                  <a:lnTo>
                    <a:pt x="6512" y="3939"/>
                  </a:lnTo>
                  <a:lnTo>
                    <a:pt x="6034" y="4374"/>
                  </a:lnTo>
                  <a:lnTo>
                    <a:pt x="6084" y="3939"/>
                  </a:lnTo>
                  <a:close/>
                  <a:moveTo>
                    <a:pt x="6871" y="3939"/>
                  </a:moveTo>
                  <a:lnTo>
                    <a:pt x="7299" y="3939"/>
                  </a:lnTo>
                  <a:lnTo>
                    <a:pt x="7349" y="4384"/>
                  </a:lnTo>
                  <a:lnTo>
                    <a:pt x="6871" y="3939"/>
                  </a:lnTo>
                  <a:close/>
                  <a:moveTo>
                    <a:pt x="4511" y="3998"/>
                  </a:moveTo>
                  <a:lnTo>
                    <a:pt x="4730" y="4216"/>
                  </a:lnTo>
                  <a:lnTo>
                    <a:pt x="4371" y="4117"/>
                  </a:lnTo>
                  <a:lnTo>
                    <a:pt x="4511" y="3998"/>
                  </a:lnTo>
                  <a:close/>
                  <a:moveTo>
                    <a:pt x="6622" y="4008"/>
                  </a:moveTo>
                  <a:lnTo>
                    <a:pt x="6622" y="4483"/>
                  </a:lnTo>
                  <a:lnTo>
                    <a:pt x="6114" y="4483"/>
                  </a:lnTo>
                  <a:lnTo>
                    <a:pt x="6622" y="4008"/>
                  </a:lnTo>
                  <a:close/>
                  <a:moveTo>
                    <a:pt x="6751" y="4008"/>
                  </a:moveTo>
                  <a:lnTo>
                    <a:pt x="7269" y="4483"/>
                  </a:lnTo>
                  <a:lnTo>
                    <a:pt x="6751" y="4483"/>
                  </a:lnTo>
                  <a:lnTo>
                    <a:pt x="6751" y="4008"/>
                  </a:lnTo>
                  <a:close/>
                  <a:moveTo>
                    <a:pt x="2510" y="4088"/>
                  </a:moveTo>
                  <a:lnTo>
                    <a:pt x="2579" y="4354"/>
                  </a:lnTo>
                  <a:lnTo>
                    <a:pt x="2350" y="4127"/>
                  </a:lnTo>
                  <a:lnTo>
                    <a:pt x="2510" y="4088"/>
                  </a:lnTo>
                  <a:close/>
                  <a:moveTo>
                    <a:pt x="2330" y="4216"/>
                  </a:moveTo>
                  <a:lnTo>
                    <a:pt x="2559" y="4453"/>
                  </a:lnTo>
                  <a:lnTo>
                    <a:pt x="2390" y="4483"/>
                  </a:lnTo>
                  <a:lnTo>
                    <a:pt x="2330" y="4216"/>
                  </a:lnTo>
                  <a:close/>
                  <a:moveTo>
                    <a:pt x="4411" y="4216"/>
                  </a:moveTo>
                  <a:lnTo>
                    <a:pt x="4720" y="4295"/>
                  </a:lnTo>
                  <a:lnTo>
                    <a:pt x="4600" y="4414"/>
                  </a:lnTo>
                  <a:lnTo>
                    <a:pt x="4411" y="4216"/>
                  </a:lnTo>
                  <a:close/>
                  <a:moveTo>
                    <a:pt x="4819" y="4305"/>
                  </a:moveTo>
                  <a:lnTo>
                    <a:pt x="5059" y="4542"/>
                  </a:lnTo>
                  <a:lnTo>
                    <a:pt x="4680" y="4443"/>
                  </a:lnTo>
                  <a:lnTo>
                    <a:pt x="4810" y="4315"/>
                  </a:lnTo>
                  <a:lnTo>
                    <a:pt x="4819" y="4305"/>
                  </a:lnTo>
                  <a:close/>
                  <a:moveTo>
                    <a:pt x="2619" y="4512"/>
                  </a:moveTo>
                  <a:lnTo>
                    <a:pt x="2699" y="4829"/>
                  </a:lnTo>
                  <a:lnTo>
                    <a:pt x="2439" y="4552"/>
                  </a:lnTo>
                  <a:lnTo>
                    <a:pt x="2619" y="4512"/>
                  </a:lnTo>
                  <a:close/>
                  <a:moveTo>
                    <a:pt x="4710" y="4532"/>
                  </a:moveTo>
                  <a:lnTo>
                    <a:pt x="5049" y="4621"/>
                  </a:lnTo>
                  <a:lnTo>
                    <a:pt x="4899" y="4730"/>
                  </a:lnTo>
                  <a:lnTo>
                    <a:pt x="4710" y="4532"/>
                  </a:lnTo>
                  <a:close/>
                  <a:moveTo>
                    <a:pt x="6174" y="4611"/>
                  </a:moveTo>
                  <a:lnTo>
                    <a:pt x="6622" y="4611"/>
                  </a:lnTo>
                  <a:lnTo>
                    <a:pt x="6622" y="4908"/>
                  </a:lnTo>
                  <a:lnTo>
                    <a:pt x="6174" y="4611"/>
                  </a:lnTo>
                  <a:close/>
                  <a:moveTo>
                    <a:pt x="6751" y="4611"/>
                  </a:moveTo>
                  <a:lnTo>
                    <a:pt x="7209" y="4611"/>
                  </a:lnTo>
                  <a:lnTo>
                    <a:pt x="6751" y="4918"/>
                  </a:lnTo>
                  <a:lnTo>
                    <a:pt x="6751" y="4611"/>
                  </a:lnTo>
                  <a:close/>
                  <a:moveTo>
                    <a:pt x="5138" y="4641"/>
                  </a:moveTo>
                  <a:lnTo>
                    <a:pt x="5168" y="4651"/>
                  </a:lnTo>
                  <a:lnTo>
                    <a:pt x="5397" y="4879"/>
                  </a:lnTo>
                  <a:lnTo>
                    <a:pt x="4979" y="4759"/>
                  </a:lnTo>
                  <a:lnTo>
                    <a:pt x="5138" y="4641"/>
                  </a:lnTo>
                  <a:close/>
                  <a:moveTo>
                    <a:pt x="2420" y="4651"/>
                  </a:moveTo>
                  <a:lnTo>
                    <a:pt x="2639" y="4879"/>
                  </a:lnTo>
                  <a:lnTo>
                    <a:pt x="2479" y="4918"/>
                  </a:lnTo>
                  <a:lnTo>
                    <a:pt x="2420" y="4651"/>
                  </a:lnTo>
                  <a:close/>
                  <a:moveTo>
                    <a:pt x="7379" y="4651"/>
                  </a:moveTo>
                  <a:lnTo>
                    <a:pt x="7418" y="4958"/>
                  </a:lnTo>
                  <a:lnTo>
                    <a:pt x="6920" y="4958"/>
                  </a:lnTo>
                  <a:lnTo>
                    <a:pt x="7379" y="4651"/>
                  </a:lnTo>
                  <a:close/>
                  <a:moveTo>
                    <a:pt x="6004" y="4661"/>
                  </a:moveTo>
                  <a:lnTo>
                    <a:pt x="6473" y="4958"/>
                  </a:lnTo>
                  <a:lnTo>
                    <a:pt x="5965" y="4958"/>
                  </a:lnTo>
                  <a:lnTo>
                    <a:pt x="6004" y="4661"/>
                  </a:lnTo>
                  <a:close/>
                  <a:moveTo>
                    <a:pt x="5009" y="4849"/>
                  </a:moveTo>
                  <a:lnTo>
                    <a:pt x="5397" y="4958"/>
                  </a:lnTo>
                  <a:lnTo>
                    <a:pt x="5228" y="5086"/>
                  </a:lnTo>
                  <a:lnTo>
                    <a:pt x="5009" y="4849"/>
                  </a:lnTo>
                  <a:close/>
                  <a:moveTo>
                    <a:pt x="8722" y="4908"/>
                  </a:moveTo>
                  <a:lnTo>
                    <a:pt x="8952" y="5580"/>
                  </a:lnTo>
                  <a:lnTo>
                    <a:pt x="8722" y="5580"/>
                  </a:lnTo>
                  <a:lnTo>
                    <a:pt x="8722" y="4908"/>
                  </a:lnTo>
                  <a:close/>
                  <a:moveTo>
                    <a:pt x="8613" y="4928"/>
                  </a:moveTo>
                  <a:lnTo>
                    <a:pt x="8613" y="5580"/>
                  </a:lnTo>
                  <a:lnTo>
                    <a:pt x="8553" y="5580"/>
                  </a:lnTo>
                  <a:lnTo>
                    <a:pt x="8553" y="5471"/>
                  </a:lnTo>
                  <a:lnTo>
                    <a:pt x="8384" y="5471"/>
                  </a:lnTo>
                  <a:lnTo>
                    <a:pt x="8613" y="4928"/>
                  </a:lnTo>
                  <a:close/>
                  <a:moveTo>
                    <a:pt x="2729" y="4938"/>
                  </a:moveTo>
                  <a:lnTo>
                    <a:pt x="2808" y="5264"/>
                  </a:lnTo>
                  <a:lnTo>
                    <a:pt x="2530" y="4977"/>
                  </a:lnTo>
                  <a:lnTo>
                    <a:pt x="2709" y="4948"/>
                  </a:lnTo>
                  <a:lnTo>
                    <a:pt x="2729" y="4938"/>
                  </a:lnTo>
                  <a:close/>
                  <a:moveTo>
                    <a:pt x="5486" y="4977"/>
                  </a:moveTo>
                  <a:lnTo>
                    <a:pt x="5506" y="4987"/>
                  </a:lnTo>
                  <a:lnTo>
                    <a:pt x="5746" y="5224"/>
                  </a:lnTo>
                  <a:lnTo>
                    <a:pt x="5327" y="5106"/>
                  </a:lnTo>
                  <a:lnTo>
                    <a:pt x="5486" y="4977"/>
                  </a:lnTo>
                  <a:close/>
                  <a:moveTo>
                    <a:pt x="2520" y="5076"/>
                  </a:moveTo>
                  <a:lnTo>
                    <a:pt x="2758" y="5323"/>
                  </a:lnTo>
                  <a:lnTo>
                    <a:pt x="2569" y="5343"/>
                  </a:lnTo>
                  <a:lnTo>
                    <a:pt x="2520" y="5076"/>
                  </a:lnTo>
                  <a:close/>
                  <a:moveTo>
                    <a:pt x="5955" y="5086"/>
                  </a:moveTo>
                  <a:lnTo>
                    <a:pt x="6492" y="5086"/>
                  </a:lnTo>
                  <a:lnTo>
                    <a:pt x="5905" y="5471"/>
                  </a:lnTo>
                  <a:lnTo>
                    <a:pt x="5955" y="5086"/>
                  </a:lnTo>
                  <a:close/>
                  <a:moveTo>
                    <a:pt x="6910" y="5086"/>
                  </a:moveTo>
                  <a:lnTo>
                    <a:pt x="7438" y="5086"/>
                  </a:lnTo>
                  <a:lnTo>
                    <a:pt x="7478" y="5461"/>
                  </a:lnTo>
                  <a:lnTo>
                    <a:pt x="6910" y="5086"/>
                  </a:lnTo>
                  <a:close/>
                  <a:moveTo>
                    <a:pt x="6751" y="5145"/>
                  </a:moveTo>
                  <a:lnTo>
                    <a:pt x="7458" y="5600"/>
                  </a:lnTo>
                  <a:lnTo>
                    <a:pt x="6751" y="5600"/>
                  </a:lnTo>
                  <a:lnTo>
                    <a:pt x="6751" y="5145"/>
                  </a:lnTo>
                  <a:close/>
                  <a:moveTo>
                    <a:pt x="6622" y="5155"/>
                  </a:moveTo>
                  <a:lnTo>
                    <a:pt x="6622" y="5600"/>
                  </a:lnTo>
                  <a:lnTo>
                    <a:pt x="5945" y="5600"/>
                  </a:lnTo>
                  <a:lnTo>
                    <a:pt x="6622" y="5155"/>
                  </a:lnTo>
                  <a:close/>
                  <a:moveTo>
                    <a:pt x="5327" y="5185"/>
                  </a:moveTo>
                  <a:lnTo>
                    <a:pt x="5726" y="5294"/>
                  </a:lnTo>
                  <a:lnTo>
                    <a:pt x="5437" y="5294"/>
                  </a:lnTo>
                  <a:lnTo>
                    <a:pt x="5327" y="5185"/>
                  </a:lnTo>
                  <a:close/>
                  <a:moveTo>
                    <a:pt x="2838" y="5392"/>
                  </a:moveTo>
                  <a:lnTo>
                    <a:pt x="2928" y="5729"/>
                  </a:lnTo>
                  <a:lnTo>
                    <a:pt x="2629" y="5412"/>
                  </a:lnTo>
                  <a:lnTo>
                    <a:pt x="2838" y="5392"/>
                  </a:lnTo>
                  <a:close/>
                  <a:moveTo>
                    <a:pt x="2609" y="5511"/>
                  </a:moveTo>
                  <a:lnTo>
                    <a:pt x="2868" y="5778"/>
                  </a:lnTo>
                  <a:lnTo>
                    <a:pt x="2669" y="5808"/>
                  </a:lnTo>
                  <a:lnTo>
                    <a:pt x="2609" y="5511"/>
                  </a:lnTo>
                  <a:close/>
                  <a:moveTo>
                    <a:pt x="2888" y="5857"/>
                  </a:moveTo>
                  <a:lnTo>
                    <a:pt x="2888" y="5996"/>
                  </a:lnTo>
                  <a:lnTo>
                    <a:pt x="2719" y="5996"/>
                  </a:lnTo>
                  <a:lnTo>
                    <a:pt x="2689" y="5877"/>
                  </a:lnTo>
                  <a:lnTo>
                    <a:pt x="2888" y="5857"/>
                  </a:lnTo>
                  <a:close/>
                  <a:moveTo>
                    <a:pt x="70" y="6707"/>
                  </a:moveTo>
                  <a:lnTo>
                    <a:pt x="329" y="6707"/>
                  </a:lnTo>
                  <a:lnTo>
                    <a:pt x="329" y="6796"/>
                  </a:lnTo>
                  <a:lnTo>
                    <a:pt x="70" y="6767"/>
                  </a:lnTo>
                  <a:lnTo>
                    <a:pt x="70" y="6707"/>
                  </a:lnTo>
                  <a:close/>
                  <a:moveTo>
                    <a:pt x="408" y="6707"/>
                  </a:moveTo>
                  <a:lnTo>
                    <a:pt x="598" y="6707"/>
                  </a:lnTo>
                  <a:lnTo>
                    <a:pt x="408" y="6787"/>
                  </a:lnTo>
                  <a:lnTo>
                    <a:pt x="408" y="6707"/>
                  </a:lnTo>
                  <a:close/>
                  <a:moveTo>
                    <a:pt x="807" y="6707"/>
                  </a:moveTo>
                  <a:lnTo>
                    <a:pt x="1036" y="6707"/>
                  </a:lnTo>
                  <a:lnTo>
                    <a:pt x="807" y="6826"/>
                  </a:lnTo>
                  <a:lnTo>
                    <a:pt x="807" y="6707"/>
                  </a:lnTo>
                  <a:close/>
                  <a:moveTo>
                    <a:pt x="1205" y="6707"/>
                  </a:moveTo>
                  <a:lnTo>
                    <a:pt x="1444" y="6707"/>
                  </a:lnTo>
                  <a:lnTo>
                    <a:pt x="1205" y="6856"/>
                  </a:lnTo>
                  <a:lnTo>
                    <a:pt x="1205" y="6707"/>
                  </a:lnTo>
                  <a:close/>
                  <a:moveTo>
                    <a:pt x="1613" y="6707"/>
                  </a:moveTo>
                  <a:lnTo>
                    <a:pt x="1892" y="6707"/>
                  </a:lnTo>
                  <a:lnTo>
                    <a:pt x="1613" y="6895"/>
                  </a:lnTo>
                  <a:lnTo>
                    <a:pt x="1613" y="6707"/>
                  </a:lnTo>
                  <a:close/>
                  <a:moveTo>
                    <a:pt x="2012" y="6707"/>
                  </a:moveTo>
                  <a:lnTo>
                    <a:pt x="2280" y="6707"/>
                  </a:lnTo>
                  <a:lnTo>
                    <a:pt x="2012" y="6955"/>
                  </a:lnTo>
                  <a:lnTo>
                    <a:pt x="2012" y="6707"/>
                  </a:lnTo>
                  <a:close/>
                  <a:moveTo>
                    <a:pt x="2410" y="6707"/>
                  </a:moveTo>
                  <a:lnTo>
                    <a:pt x="2589" y="6707"/>
                  </a:lnTo>
                  <a:lnTo>
                    <a:pt x="2410" y="6935"/>
                  </a:lnTo>
                  <a:lnTo>
                    <a:pt x="2410" y="6707"/>
                  </a:lnTo>
                  <a:close/>
                  <a:moveTo>
                    <a:pt x="727" y="6737"/>
                  </a:moveTo>
                  <a:lnTo>
                    <a:pt x="727" y="6836"/>
                  </a:lnTo>
                  <a:lnTo>
                    <a:pt x="538" y="6816"/>
                  </a:lnTo>
                  <a:lnTo>
                    <a:pt x="727" y="6737"/>
                  </a:lnTo>
                  <a:close/>
                  <a:moveTo>
                    <a:pt x="1135" y="6747"/>
                  </a:moveTo>
                  <a:lnTo>
                    <a:pt x="1135" y="6885"/>
                  </a:lnTo>
                  <a:lnTo>
                    <a:pt x="906" y="6856"/>
                  </a:lnTo>
                  <a:lnTo>
                    <a:pt x="1135" y="6747"/>
                  </a:lnTo>
                  <a:close/>
                  <a:moveTo>
                    <a:pt x="1533" y="6747"/>
                  </a:moveTo>
                  <a:lnTo>
                    <a:pt x="1533" y="6925"/>
                  </a:lnTo>
                  <a:lnTo>
                    <a:pt x="1275" y="6905"/>
                  </a:lnTo>
                  <a:lnTo>
                    <a:pt x="1533" y="6747"/>
                  </a:lnTo>
                  <a:close/>
                  <a:moveTo>
                    <a:pt x="2330" y="6757"/>
                  </a:moveTo>
                  <a:lnTo>
                    <a:pt x="2330" y="7014"/>
                  </a:lnTo>
                  <a:lnTo>
                    <a:pt x="2091" y="6994"/>
                  </a:lnTo>
                  <a:lnTo>
                    <a:pt x="2330" y="6757"/>
                  </a:lnTo>
                  <a:close/>
                  <a:moveTo>
                    <a:pt x="1932" y="6777"/>
                  </a:moveTo>
                  <a:lnTo>
                    <a:pt x="1932" y="6974"/>
                  </a:lnTo>
                  <a:lnTo>
                    <a:pt x="1673" y="6945"/>
                  </a:lnTo>
                  <a:lnTo>
                    <a:pt x="1932" y="6777"/>
                  </a:lnTo>
                  <a:close/>
                  <a:moveTo>
                    <a:pt x="2619" y="6796"/>
                  </a:moveTo>
                  <a:lnTo>
                    <a:pt x="2619" y="7043"/>
                  </a:lnTo>
                  <a:lnTo>
                    <a:pt x="2439" y="7024"/>
                  </a:lnTo>
                  <a:lnTo>
                    <a:pt x="2619" y="6796"/>
                  </a:lnTo>
                  <a:close/>
                  <a:moveTo>
                    <a:pt x="4083" y="7083"/>
                  </a:moveTo>
                  <a:lnTo>
                    <a:pt x="5726" y="7083"/>
                  </a:lnTo>
                  <a:lnTo>
                    <a:pt x="4899" y="7904"/>
                  </a:lnTo>
                  <a:lnTo>
                    <a:pt x="4869" y="7904"/>
                  </a:lnTo>
                  <a:lnTo>
                    <a:pt x="4083" y="7083"/>
                  </a:lnTo>
                  <a:close/>
                  <a:moveTo>
                    <a:pt x="6343" y="7083"/>
                  </a:moveTo>
                  <a:lnTo>
                    <a:pt x="7986" y="7083"/>
                  </a:lnTo>
                  <a:lnTo>
                    <a:pt x="7199" y="7904"/>
                  </a:lnTo>
                  <a:lnTo>
                    <a:pt x="7180" y="7904"/>
                  </a:lnTo>
                  <a:lnTo>
                    <a:pt x="6343" y="7083"/>
                  </a:lnTo>
                  <a:close/>
                  <a:moveTo>
                    <a:pt x="3893" y="7192"/>
                  </a:moveTo>
                  <a:lnTo>
                    <a:pt x="4580" y="7904"/>
                  </a:lnTo>
                  <a:lnTo>
                    <a:pt x="3893" y="7904"/>
                  </a:lnTo>
                  <a:lnTo>
                    <a:pt x="3893" y="7192"/>
                  </a:lnTo>
                  <a:close/>
                  <a:moveTo>
                    <a:pt x="5865" y="7242"/>
                  </a:moveTo>
                  <a:lnTo>
                    <a:pt x="5865" y="7904"/>
                  </a:lnTo>
                  <a:lnTo>
                    <a:pt x="5198" y="7904"/>
                  </a:lnTo>
                  <a:lnTo>
                    <a:pt x="5865" y="7242"/>
                  </a:lnTo>
                  <a:close/>
                  <a:moveTo>
                    <a:pt x="6203" y="7242"/>
                  </a:moveTo>
                  <a:lnTo>
                    <a:pt x="6881" y="7904"/>
                  </a:lnTo>
                  <a:lnTo>
                    <a:pt x="6203" y="7904"/>
                  </a:lnTo>
                  <a:lnTo>
                    <a:pt x="6203" y="7242"/>
                  </a:lnTo>
                  <a:close/>
                  <a:moveTo>
                    <a:pt x="8096" y="7271"/>
                  </a:moveTo>
                  <a:lnTo>
                    <a:pt x="8096" y="7904"/>
                  </a:lnTo>
                  <a:lnTo>
                    <a:pt x="7488" y="7904"/>
                  </a:lnTo>
                  <a:lnTo>
                    <a:pt x="8096" y="7271"/>
                  </a:lnTo>
                  <a:close/>
                  <a:moveTo>
                    <a:pt x="3893" y="8240"/>
                  </a:moveTo>
                  <a:lnTo>
                    <a:pt x="4570" y="8240"/>
                  </a:lnTo>
                  <a:lnTo>
                    <a:pt x="3893" y="8922"/>
                  </a:lnTo>
                  <a:lnTo>
                    <a:pt x="3893" y="8240"/>
                  </a:lnTo>
                  <a:close/>
                  <a:moveTo>
                    <a:pt x="5188" y="8240"/>
                  </a:moveTo>
                  <a:lnTo>
                    <a:pt x="5865" y="8240"/>
                  </a:lnTo>
                  <a:lnTo>
                    <a:pt x="5865" y="8942"/>
                  </a:lnTo>
                  <a:lnTo>
                    <a:pt x="5188" y="8240"/>
                  </a:lnTo>
                  <a:close/>
                  <a:moveTo>
                    <a:pt x="6203" y="8240"/>
                  </a:moveTo>
                  <a:lnTo>
                    <a:pt x="6871" y="8240"/>
                  </a:lnTo>
                  <a:lnTo>
                    <a:pt x="6203" y="8942"/>
                  </a:lnTo>
                  <a:lnTo>
                    <a:pt x="6203" y="8240"/>
                  </a:lnTo>
                  <a:close/>
                  <a:moveTo>
                    <a:pt x="7518" y="8240"/>
                  </a:moveTo>
                  <a:lnTo>
                    <a:pt x="8096" y="8240"/>
                  </a:lnTo>
                  <a:lnTo>
                    <a:pt x="8096" y="8893"/>
                  </a:lnTo>
                  <a:lnTo>
                    <a:pt x="7518" y="8240"/>
                  </a:lnTo>
                  <a:close/>
                </a:path>
              </a:pathLst>
            </a:custGeom>
            <a:solidFill>
              <a:srgbClr val="221F2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133" name="Group 132">
              <a:extLst>
                <a:ext uri="{FF2B5EF4-FFF2-40B4-BE49-F238E27FC236}">
                  <a16:creationId xmlns:a16="http://schemas.microsoft.com/office/drawing/2014/main" id="{80ED049F-ADF5-4C7E-958A-B5257F4B2025}"/>
                </a:ext>
              </a:extLst>
            </p:cNvPr>
            <p:cNvGrpSpPr>
              <a:grpSpLocks noChangeAspect="1"/>
            </p:cNvGrpSpPr>
            <p:nvPr/>
          </p:nvGrpSpPr>
          <p:grpSpPr>
            <a:xfrm>
              <a:off x="2761118" y="4054623"/>
              <a:ext cx="5307872" cy="644097"/>
              <a:chOff x="-1957288" y="-1295447"/>
              <a:chExt cx="13827059" cy="1677879"/>
            </a:xfrm>
          </p:grpSpPr>
          <p:sp>
            <p:nvSpPr>
              <p:cNvPr id="134" name="Freeform 9">
                <a:extLst>
                  <a:ext uri="{FF2B5EF4-FFF2-40B4-BE49-F238E27FC236}">
                    <a16:creationId xmlns:a16="http://schemas.microsoft.com/office/drawing/2014/main" id="{24D68753-A1DF-4EF1-96FF-2B2EB0D93EE5}"/>
                  </a:ext>
                </a:extLst>
              </p:cNvPr>
              <p:cNvSpPr>
                <a:spLocks/>
              </p:cNvSpPr>
              <p:nvPr/>
            </p:nvSpPr>
            <p:spPr bwMode="auto">
              <a:xfrm>
                <a:off x="-1946175" y="-1117759"/>
                <a:ext cx="13798984" cy="1500191"/>
              </a:xfrm>
              <a:custGeom>
                <a:avLst/>
                <a:gdLst>
                  <a:gd name="T0" fmla="*/ 2062 w 36138"/>
                  <a:gd name="T1" fmla="*/ 109 h 4090"/>
                  <a:gd name="T2" fmla="*/ 109 w 36138"/>
                  <a:gd name="T3" fmla="*/ 722 h 4090"/>
                  <a:gd name="T4" fmla="*/ 0 w 36138"/>
                  <a:gd name="T5" fmla="*/ 4067 h 4090"/>
                  <a:gd name="T6" fmla="*/ 36115 w 36138"/>
                  <a:gd name="T7" fmla="*/ 4090 h 4090"/>
                  <a:gd name="T8" fmla="*/ 36138 w 36138"/>
                  <a:gd name="T9" fmla="*/ 532 h 4090"/>
                  <a:gd name="T10" fmla="*/ 35329 w 36138"/>
                  <a:gd name="T11" fmla="*/ 58 h 4090"/>
                  <a:gd name="T12" fmla="*/ 34428 w 36138"/>
                  <a:gd name="T13" fmla="*/ 555 h 4090"/>
                  <a:gd name="T14" fmla="*/ 32451 w 36138"/>
                  <a:gd name="T15" fmla="*/ 657 h 4090"/>
                  <a:gd name="T16" fmla="*/ 31199 w 36138"/>
                  <a:gd name="T17" fmla="*/ 37 h 4090"/>
                  <a:gd name="T18" fmla="*/ 30546 w 36138"/>
                  <a:gd name="T19" fmla="*/ 413 h 4090"/>
                  <a:gd name="T20" fmla="*/ 27917 w 36138"/>
                  <a:gd name="T21" fmla="*/ 542 h 4090"/>
                  <a:gd name="T22" fmla="*/ 27321 w 36138"/>
                  <a:gd name="T23" fmla="*/ 248 h 4090"/>
                  <a:gd name="T24" fmla="*/ 27093 w 36138"/>
                  <a:gd name="T25" fmla="*/ 77 h 4090"/>
                  <a:gd name="T26" fmla="*/ 27054 w 36138"/>
                  <a:gd name="T27" fmla="*/ 62 h 4090"/>
                  <a:gd name="T28" fmla="*/ 25304 w 36138"/>
                  <a:gd name="T29" fmla="*/ 717 h 4090"/>
                  <a:gd name="T30" fmla="*/ 24913 w 36138"/>
                  <a:gd name="T31" fmla="*/ 735 h 4090"/>
                  <a:gd name="T32" fmla="*/ 23032 w 36138"/>
                  <a:gd name="T33" fmla="*/ 108 h 4090"/>
                  <a:gd name="T34" fmla="*/ 22838 w 36138"/>
                  <a:gd name="T35" fmla="*/ 102 h 4090"/>
                  <a:gd name="T36" fmla="*/ 21916 w 36138"/>
                  <a:gd name="T37" fmla="*/ 561 h 4090"/>
                  <a:gd name="T38" fmla="*/ 18801 w 36138"/>
                  <a:gd name="T39" fmla="*/ 54 h 4090"/>
                  <a:gd name="T40" fmla="*/ 17901 w 36138"/>
                  <a:gd name="T41" fmla="*/ 551 h 4090"/>
                  <a:gd name="T42" fmla="*/ 15923 w 36138"/>
                  <a:gd name="T43" fmla="*/ 654 h 4090"/>
                  <a:gd name="T44" fmla="*/ 14671 w 36138"/>
                  <a:gd name="T45" fmla="*/ 33 h 4090"/>
                  <a:gd name="T46" fmla="*/ 14019 w 36138"/>
                  <a:gd name="T47" fmla="*/ 409 h 4090"/>
                  <a:gd name="T48" fmla="*/ 11390 w 36138"/>
                  <a:gd name="T49" fmla="*/ 538 h 4090"/>
                  <a:gd name="T50" fmla="*/ 10794 w 36138"/>
                  <a:gd name="T51" fmla="*/ 244 h 4090"/>
                  <a:gd name="T52" fmla="*/ 10566 w 36138"/>
                  <a:gd name="T53" fmla="*/ 73 h 4090"/>
                  <a:gd name="T54" fmla="*/ 10527 w 36138"/>
                  <a:gd name="T55" fmla="*/ 58 h 4090"/>
                  <a:gd name="T56" fmla="*/ 8776 w 36138"/>
                  <a:gd name="T57" fmla="*/ 713 h 4090"/>
                  <a:gd name="T58" fmla="*/ 8386 w 36138"/>
                  <a:gd name="T59" fmla="*/ 731 h 4090"/>
                  <a:gd name="T60" fmla="*/ 6505 w 36138"/>
                  <a:gd name="T61" fmla="*/ 105 h 4090"/>
                  <a:gd name="T62" fmla="*/ 6311 w 36138"/>
                  <a:gd name="T63" fmla="*/ 99 h 4090"/>
                  <a:gd name="T64" fmla="*/ 5389 w 36138"/>
                  <a:gd name="T65" fmla="*/ 557 h 4090"/>
                  <a:gd name="T66" fmla="*/ 2294 w 36138"/>
                  <a:gd name="T67" fmla="*/ 60 h 4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138" h="4090">
                    <a:moveTo>
                      <a:pt x="2221" y="0"/>
                    </a:moveTo>
                    <a:cubicBezTo>
                      <a:pt x="2213" y="0"/>
                      <a:pt x="2142" y="49"/>
                      <a:pt x="2062" y="109"/>
                    </a:cubicBezTo>
                    <a:cubicBezTo>
                      <a:pt x="1681" y="397"/>
                      <a:pt x="1043" y="622"/>
                      <a:pt x="359" y="709"/>
                    </a:cubicBezTo>
                    <a:cubicBezTo>
                      <a:pt x="153" y="735"/>
                      <a:pt x="147" y="735"/>
                      <a:pt x="109" y="722"/>
                    </a:cubicBezTo>
                    <a:cubicBezTo>
                      <a:pt x="56" y="702"/>
                      <a:pt x="13" y="641"/>
                      <a:pt x="0" y="580"/>
                    </a:cubicBezTo>
                    <a:lnTo>
                      <a:pt x="0" y="4067"/>
                    </a:lnTo>
                    <a:cubicBezTo>
                      <a:pt x="0" y="4080"/>
                      <a:pt x="11" y="4090"/>
                      <a:pt x="24" y="4090"/>
                    </a:cubicBezTo>
                    <a:lnTo>
                      <a:pt x="36115" y="4090"/>
                    </a:lnTo>
                    <a:cubicBezTo>
                      <a:pt x="36128" y="4090"/>
                      <a:pt x="36138" y="4080"/>
                      <a:pt x="36138" y="4067"/>
                    </a:cubicBezTo>
                    <a:lnTo>
                      <a:pt x="36138" y="532"/>
                    </a:lnTo>
                    <a:cubicBezTo>
                      <a:pt x="35845" y="423"/>
                      <a:pt x="35583" y="273"/>
                      <a:pt x="35360" y="84"/>
                    </a:cubicBezTo>
                    <a:lnTo>
                      <a:pt x="35329" y="58"/>
                    </a:lnTo>
                    <a:cubicBezTo>
                      <a:pt x="35325" y="61"/>
                      <a:pt x="35322" y="64"/>
                      <a:pt x="35318" y="67"/>
                    </a:cubicBezTo>
                    <a:cubicBezTo>
                      <a:pt x="35111" y="249"/>
                      <a:pt x="34750" y="448"/>
                      <a:pt x="34428" y="555"/>
                    </a:cubicBezTo>
                    <a:cubicBezTo>
                      <a:pt x="34151" y="648"/>
                      <a:pt x="33860" y="703"/>
                      <a:pt x="33568" y="722"/>
                    </a:cubicBezTo>
                    <a:cubicBezTo>
                      <a:pt x="33197" y="759"/>
                      <a:pt x="32812" y="740"/>
                      <a:pt x="32451" y="657"/>
                    </a:cubicBezTo>
                    <a:cubicBezTo>
                      <a:pt x="32008" y="556"/>
                      <a:pt x="31616" y="372"/>
                      <a:pt x="31296" y="114"/>
                    </a:cubicBezTo>
                    <a:cubicBezTo>
                      <a:pt x="31259" y="83"/>
                      <a:pt x="31224" y="56"/>
                      <a:pt x="31199" y="37"/>
                    </a:cubicBezTo>
                    <a:cubicBezTo>
                      <a:pt x="31171" y="56"/>
                      <a:pt x="31138" y="80"/>
                      <a:pt x="31102" y="107"/>
                    </a:cubicBezTo>
                    <a:cubicBezTo>
                      <a:pt x="30952" y="221"/>
                      <a:pt x="30763" y="324"/>
                      <a:pt x="30546" y="413"/>
                    </a:cubicBezTo>
                    <a:cubicBezTo>
                      <a:pt x="30425" y="473"/>
                      <a:pt x="30300" y="526"/>
                      <a:pt x="30180" y="566"/>
                    </a:cubicBezTo>
                    <a:cubicBezTo>
                      <a:pt x="29446" y="811"/>
                      <a:pt x="28618" y="794"/>
                      <a:pt x="27917" y="542"/>
                    </a:cubicBezTo>
                    <a:lnTo>
                      <a:pt x="27917" y="542"/>
                    </a:lnTo>
                    <a:cubicBezTo>
                      <a:pt x="27701" y="466"/>
                      <a:pt x="27501" y="367"/>
                      <a:pt x="27321" y="248"/>
                    </a:cubicBezTo>
                    <a:cubicBezTo>
                      <a:pt x="27311" y="241"/>
                      <a:pt x="27301" y="235"/>
                      <a:pt x="27292" y="229"/>
                    </a:cubicBezTo>
                    <a:cubicBezTo>
                      <a:pt x="27216" y="177"/>
                      <a:pt x="27131" y="112"/>
                      <a:pt x="27093" y="77"/>
                    </a:cubicBezTo>
                    <a:lnTo>
                      <a:pt x="27065" y="53"/>
                    </a:lnTo>
                    <a:cubicBezTo>
                      <a:pt x="27061" y="56"/>
                      <a:pt x="27058" y="58"/>
                      <a:pt x="27054" y="62"/>
                    </a:cubicBezTo>
                    <a:cubicBezTo>
                      <a:pt x="26847" y="244"/>
                      <a:pt x="26486" y="443"/>
                      <a:pt x="26165" y="550"/>
                    </a:cubicBezTo>
                    <a:cubicBezTo>
                      <a:pt x="25887" y="643"/>
                      <a:pt x="25596" y="698"/>
                      <a:pt x="25304" y="717"/>
                    </a:cubicBezTo>
                    <a:cubicBezTo>
                      <a:pt x="25209" y="727"/>
                      <a:pt x="25112" y="732"/>
                      <a:pt x="25016" y="734"/>
                    </a:cubicBezTo>
                    <a:cubicBezTo>
                      <a:pt x="24952" y="741"/>
                      <a:pt x="24933" y="741"/>
                      <a:pt x="24913" y="735"/>
                    </a:cubicBezTo>
                    <a:cubicBezTo>
                      <a:pt x="24668" y="733"/>
                      <a:pt x="24422" y="706"/>
                      <a:pt x="24187" y="652"/>
                    </a:cubicBezTo>
                    <a:cubicBezTo>
                      <a:pt x="23744" y="551"/>
                      <a:pt x="23352" y="367"/>
                      <a:pt x="23032" y="108"/>
                    </a:cubicBezTo>
                    <a:cubicBezTo>
                      <a:pt x="22995" y="78"/>
                      <a:pt x="22960" y="51"/>
                      <a:pt x="22935" y="32"/>
                    </a:cubicBezTo>
                    <a:cubicBezTo>
                      <a:pt x="22907" y="51"/>
                      <a:pt x="22874" y="75"/>
                      <a:pt x="22838" y="102"/>
                    </a:cubicBezTo>
                    <a:cubicBezTo>
                      <a:pt x="22688" y="216"/>
                      <a:pt x="22499" y="319"/>
                      <a:pt x="22282" y="408"/>
                    </a:cubicBezTo>
                    <a:cubicBezTo>
                      <a:pt x="22161" y="468"/>
                      <a:pt x="22036" y="520"/>
                      <a:pt x="21916" y="561"/>
                    </a:cubicBezTo>
                    <a:cubicBezTo>
                      <a:pt x="21000" y="853"/>
                      <a:pt x="19663" y="760"/>
                      <a:pt x="18833" y="80"/>
                    </a:cubicBezTo>
                    <a:lnTo>
                      <a:pt x="18801" y="54"/>
                    </a:lnTo>
                    <a:cubicBezTo>
                      <a:pt x="18798" y="57"/>
                      <a:pt x="18795" y="60"/>
                      <a:pt x="18791" y="63"/>
                    </a:cubicBezTo>
                    <a:cubicBezTo>
                      <a:pt x="18584" y="246"/>
                      <a:pt x="18222" y="444"/>
                      <a:pt x="17901" y="551"/>
                    </a:cubicBezTo>
                    <a:cubicBezTo>
                      <a:pt x="17623" y="644"/>
                      <a:pt x="17333" y="699"/>
                      <a:pt x="17040" y="718"/>
                    </a:cubicBezTo>
                    <a:cubicBezTo>
                      <a:pt x="16669" y="755"/>
                      <a:pt x="16285" y="736"/>
                      <a:pt x="15923" y="654"/>
                    </a:cubicBezTo>
                    <a:cubicBezTo>
                      <a:pt x="15480" y="552"/>
                      <a:pt x="15089" y="368"/>
                      <a:pt x="14769" y="110"/>
                    </a:cubicBezTo>
                    <a:cubicBezTo>
                      <a:pt x="14731" y="79"/>
                      <a:pt x="14697" y="53"/>
                      <a:pt x="14671" y="33"/>
                    </a:cubicBezTo>
                    <a:cubicBezTo>
                      <a:pt x="14644" y="53"/>
                      <a:pt x="14610" y="77"/>
                      <a:pt x="14574" y="104"/>
                    </a:cubicBezTo>
                    <a:cubicBezTo>
                      <a:pt x="14425" y="217"/>
                      <a:pt x="14235" y="320"/>
                      <a:pt x="14019" y="409"/>
                    </a:cubicBezTo>
                    <a:cubicBezTo>
                      <a:pt x="13898" y="469"/>
                      <a:pt x="13773" y="522"/>
                      <a:pt x="13653" y="562"/>
                    </a:cubicBezTo>
                    <a:cubicBezTo>
                      <a:pt x="12918" y="807"/>
                      <a:pt x="12090" y="791"/>
                      <a:pt x="11390" y="538"/>
                    </a:cubicBezTo>
                    <a:lnTo>
                      <a:pt x="11390" y="539"/>
                    </a:lnTo>
                    <a:cubicBezTo>
                      <a:pt x="11173" y="462"/>
                      <a:pt x="10974" y="364"/>
                      <a:pt x="10794" y="244"/>
                    </a:cubicBezTo>
                    <a:cubicBezTo>
                      <a:pt x="10784" y="238"/>
                      <a:pt x="10774" y="231"/>
                      <a:pt x="10764" y="225"/>
                    </a:cubicBezTo>
                    <a:cubicBezTo>
                      <a:pt x="10688" y="174"/>
                      <a:pt x="10603" y="108"/>
                      <a:pt x="10566" y="73"/>
                    </a:cubicBezTo>
                    <a:lnTo>
                      <a:pt x="10538" y="49"/>
                    </a:lnTo>
                    <a:cubicBezTo>
                      <a:pt x="10534" y="52"/>
                      <a:pt x="10531" y="55"/>
                      <a:pt x="10527" y="58"/>
                    </a:cubicBezTo>
                    <a:cubicBezTo>
                      <a:pt x="10320" y="241"/>
                      <a:pt x="9958" y="439"/>
                      <a:pt x="9637" y="546"/>
                    </a:cubicBezTo>
                    <a:cubicBezTo>
                      <a:pt x="9360" y="639"/>
                      <a:pt x="9069" y="694"/>
                      <a:pt x="8776" y="713"/>
                    </a:cubicBezTo>
                    <a:cubicBezTo>
                      <a:pt x="8681" y="723"/>
                      <a:pt x="8585" y="728"/>
                      <a:pt x="8488" y="730"/>
                    </a:cubicBezTo>
                    <a:cubicBezTo>
                      <a:pt x="8425" y="737"/>
                      <a:pt x="8405" y="737"/>
                      <a:pt x="8386" y="731"/>
                    </a:cubicBezTo>
                    <a:cubicBezTo>
                      <a:pt x="8140" y="729"/>
                      <a:pt x="7895" y="702"/>
                      <a:pt x="7659" y="648"/>
                    </a:cubicBezTo>
                    <a:cubicBezTo>
                      <a:pt x="7216" y="547"/>
                      <a:pt x="6825" y="363"/>
                      <a:pt x="6505" y="105"/>
                    </a:cubicBezTo>
                    <a:cubicBezTo>
                      <a:pt x="6467" y="74"/>
                      <a:pt x="6433" y="48"/>
                      <a:pt x="6407" y="28"/>
                    </a:cubicBezTo>
                    <a:cubicBezTo>
                      <a:pt x="6380" y="47"/>
                      <a:pt x="6346" y="71"/>
                      <a:pt x="6311" y="99"/>
                    </a:cubicBezTo>
                    <a:cubicBezTo>
                      <a:pt x="6161" y="212"/>
                      <a:pt x="5971" y="315"/>
                      <a:pt x="5755" y="404"/>
                    </a:cubicBezTo>
                    <a:cubicBezTo>
                      <a:pt x="5634" y="464"/>
                      <a:pt x="5509" y="517"/>
                      <a:pt x="5389" y="557"/>
                    </a:cubicBezTo>
                    <a:cubicBezTo>
                      <a:pt x="4420" y="880"/>
                      <a:pt x="3288" y="748"/>
                      <a:pt x="2500" y="220"/>
                    </a:cubicBezTo>
                    <a:cubicBezTo>
                      <a:pt x="2418" y="165"/>
                      <a:pt x="2325" y="93"/>
                      <a:pt x="2294" y="60"/>
                    </a:cubicBezTo>
                    <a:cubicBezTo>
                      <a:pt x="2262" y="27"/>
                      <a:pt x="2230" y="0"/>
                      <a:pt x="2221" y="0"/>
                    </a:cubicBezTo>
                    <a:close/>
                  </a:path>
                </a:pathLst>
              </a:custGeom>
              <a:solidFill>
                <a:srgbClr val="22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79252" eaLnBrk="1" fontAlgn="auto" latinLnBrk="0" hangingPunct="1">
                  <a:lnSpc>
                    <a:spcPct val="100000"/>
                  </a:lnSpc>
                  <a:spcBef>
                    <a:spcPts val="0"/>
                  </a:spcBef>
                  <a:spcAft>
                    <a:spcPts val="0"/>
                  </a:spcAft>
                  <a:buClrTx/>
                  <a:buSzTx/>
                  <a:buFontTx/>
                  <a:buNone/>
                  <a:tabLst/>
                  <a:defRPr/>
                </a:pPr>
                <a:endParaRPr kumimoji="0" lang="en-GB" sz="1500" b="0" i="0" u="none" strike="noStrike" kern="0" cap="none" spc="0" normalizeH="0" baseline="0" noProof="0">
                  <a:ln>
                    <a:noFill/>
                  </a:ln>
                  <a:solidFill>
                    <a:srgbClr val="0D204A"/>
                  </a:solidFill>
                  <a:effectLst/>
                  <a:uLnTx/>
                  <a:uFillTx/>
                  <a:latin typeface="Arial"/>
                </a:endParaRPr>
              </a:p>
            </p:txBody>
          </p:sp>
          <p:sp>
            <p:nvSpPr>
              <p:cNvPr id="136" name="Freeform 10">
                <a:extLst>
                  <a:ext uri="{FF2B5EF4-FFF2-40B4-BE49-F238E27FC236}">
                    <a16:creationId xmlns:a16="http://schemas.microsoft.com/office/drawing/2014/main" id="{BE404132-A7C2-4BA6-BEF6-9E6DF973D7C4}"/>
                  </a:ext>
                </a:extLst>
              </p:cNvPr>
              <p:cNvSpPr>
                <a:spLocks/>
              </p:cNvSpPr>
              <p:nvPr/>
            </p:nvSpPr>
            <p:spPr bwMode="auto">
              <a:xfrm>
                <a:off x="-1957288" y="-1295447"/>
                <a:ext cx="13827059" cy="515936"/>
              </a:xfrm>
              <a:custGeom>
                <a:avLst/>
                <a:gdLst>
                  <a:gd name="T0" fmla="*/ 3786 w 36212"/>
                  <a:gd name="T1" fmla="*/ 886 h 1407"/>
                  <a:gd name="T2" fmla="*/ 2190 w 36212"/>
                  <a:gd name="T3" fmla="*/ 72 h 1407"/>
                  <a:gd name="T4" fmla="*/ 40 w 36212"/>
                  <a:gd name="T5" fmla="*/ 1012 h 1407"/>
                  <a:gd name="T6" fmla="*/ 2093 w 36212"/>
                  <a:gd name="T7" fmla="*/ 636 h 1407"/>
                  <a:gd name="T8" fmla="*/ 2531 w 36212"/>
                  <a:gd name="T9" fmla="*/ 747 h 1407"/>
                  <a:gd name="T10" fmla="*/ 6342 w 36212"/>
                  <a:gd name="T11" fmla="*/ 626 h 1407"/>
                  <a:gd name="T12" fmla="*/ 7690 w 36212"/>
                  <a:gd name="T13" fmla="*/ 1175 h 1407"/>
                  <a:gd name="T14" fmla="*/ 8807 w 36212"/>
                  <a:gd name="T15" fmla="*/ 1240 h 1407"/>
                  <a:gd name="T16" fmla="*/ 10569 w 36212"/>
                  <a:gd name="T17" fmla="*/ 576 h 1407"/>
                  <a:gd name="T18" fmla="*/ 10825 w 36212"/>
                  <a:gd name="T19" fmla="*/ 771 h 1407"/>
                  <a:gd name="T20" fmla="*/ 13684 w 36212"/>
                  <a:gd name="T21" fmla="*/ 1089 h 1407"/>
                  <a:gd name="T22" fmla="*/ 14702 w 36212"/>
                  <a:gd name="T23" fmla="*/ 560 h 1407"/>
                  <a:gd name="T24" fmla="*/ 17071 w 36212"/>
                  <a:gd name="T25" fmla="*/ 1245 h 1407"/>
                  <a:gd name="T26" fmla="*/ 18832 w 36212"/>
                  <a:gd name="T27" fmla="*/ 581 h 1407"/>
                  <a:gd name="T28" fmla="*/ 22313 w 36212"/>
                  <a:gd name="T29" fmla="*/ 935 h 1407"/>
                  <a:gd name="T30" fmla="*/ 23063 w 36212"/>
                  <a:gd name="T31" fmla="*/ 635 h 1407"/>
                  <a:gd name="T32" fmla="*/ 25047 w 36212"/>
                  <a:gd name="T33" fmla="*/ 1261 h 1407"/>
                  <a:gd name="T34" fmla="*/ 27085 w 36212"/>
                  <a:gd name="T35" fmla="*/ 589 h 1407"/>
                  <a:gd name="T36" fmla="*/ 27323 w 36212"/>
                  <a:gd name="T37" fmla="*/ 756 h 1407"/>
                  <a:gd name="T38" fmla="*/ 27948 w 36212"/>
                  <a:gd name="T39" fmla="*/ 1069 h 1407"/>
                  <a:gd name="T40" fmla="*/ 31133 w 36212"/>
                  <a:gd name="T41" fmla="*/ 634 h 1407"/>
                  <a:gd name="T42" fmla="*/ 32482 w 36212"/>
                  <a:gd name="T43" fmla="*/ 1184 h 1407"/>
                  <a:gd name="T44" fmla="*/ 35349 w 36212"/>
                  <a:gd name="T45" fmla="*/ 594 h 1407"/>
                  <a:gd name="T46" fmla="*/ 36212 w 36212"/>
                  <a:gd name="T47" fmla="*/ 1075 h 1407"/>
                  <a:gd name="T48" fmla="*/ 35295 w 36212"/>
                  <a:gd name="T49" fmla="*/ 24 h 1407"/>
                  <a:gd name="T50" fmla="*/ 33691 w 36212"/>
                  <a:gd name="T51" fmla="*/ 909 h 1407"/>
                  <a:gd name="T52" fmla="*/ 31283 w 36212"/>
                  <a:gd name="T53" fmla="*/ 9 h 1407"/>
                  <a:gd name="T54" fmla="*/ 27948 w 36212"/>
                  <a:gd name="T55" fmla="*/ 708 h 1407"/>
                  <a:gd name="T56" fmla="*/ 27164 w 36212"/>
                  <a:gd name="T57" fmla="*/ 158 h 1407"/>
                  <a:gd name="T58" fmla="*/ 27031 w 36212"/>
                  <a:gd name="T59" fmla="*/ 19 h 1407"/>
                  <a:gd name="T60" fmla="*/ 26635 w 36212"/>
                  <a:gd name="T61" fmla="*/ 421 h 1407"/>
                  <a:gd name="T62" fmla="*/ 23149 w 36212"/>
                  <a:gd name="T63" fmla="*/ 142 h 1407"/>
                  <a:gd name="T64" fmla="*/ 20314 w 36212"/>
                  <a:gd name="T65" fmla="*/ 890 h 1407"/>
                  <a:gd name="T66" fmla="*/ 19654 w 36212"/>
                  <a:gd name="T67" fmla="*/ 689 h 1407"/>
                  <a:gd name="T68" fmla="*/ 18727 w 36212"/>
                  <a:gd name="T69" fmla="*/ 63 h 1407"/>
                  <a:gd name="T70" fmla="*/ 18371 w 36212"/>
                  <a:gd name="T71" fmla="*/ 416 h 1407"/>
                  <a:gd name="T72" fmla="*/ 14885 w 36212"/>
                  <a:gd name="T73" fmla="*/ 143 h 1407"/>
                  <a:gd name="T74" fmla="*/ 12050 w 36212"/>
                  <a:gd name="T75" fmla="*/ 891 h 1407"/>
                  <a:gd name="T76" fmla="*/ 11279 w 36212"/>
                  <a:gd name="T77" fmla="*/ 638 h 1407"/>
                  <a:gd name="T78" fmla="*/ 10507 w 36212"/>
                  <a:gd name="T79" fmla="*/ 16 h 1407"/>
                  <a:gd name="T80" fmla="*/ 10220 w 36212"/>
                  <a:gd name="T81" fmla="*/ 331 h 1407"/>
                  <a:gd name="T82" fmla="*/ 8034 w 36212"/>
                  <a:gd name="T83" fmla="*/ 876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12" h="1407">
                    <a:moveTo>
                      <a:pt x="6492" y="0"/>
                    </a:moveTo>
                    <a:cubicBezTo>
                      <a:pt x="6486" y="0"/>
                      <a:pt x="6462" y="28"/>
                      <a:pt x="6439" y="62"/>
                    </a:cubicBezTo>
                    <a:cubicBezTo>
                      <a:pt x="5830" y="770"/>
                      <a:pt x="4494" y="997"/>
                      <a:pt x="3786" y="886"/>
                    </a:cubicBezTo>
                    <a:cubicBezTo>
                      <a:pt x="3193" y="777"/>
                      <a:pt x="2680" y="509"/>
                      <a:pt x="2373" y="149"/>
                    </a:cubicBezTo>
                    <a:cubicBezTo>
                      <a:pt x="2308" y="73"/>
                      <a:pt x="2250" y="10"/>
                      <a:pt x="2244" y="11"/>
                    </a:cubicBezTo>
                    <a:cubicBezTo>
                      <a:pt x="2237" y="11"/>
                      <a:pt x="2213" y="38"/>
                      <a:pt x="2190" y="72"/>
                    </a:cubicBezTo>
                    <a:cubicBezTo>
                      <a:pt x="2112" y="189"/>
                      <a:pt x="1970" y="327"/>
                      <a:pt x="1843" y="412"/>
                    </a:cubicBezTo>
                    <a:cubicBezTo>
                      <a:pt x="1473" y="659"/>
                      <a:pt x="919" y="843"/>
                      <a:pt x="322" y="916"/>
                    </a:cubicBezTo>
                    <a:cubicBezTo>
                      <a:pt x="116" y="942"/>
                      <a:pt x="69" y="958"/>
                      <a:pt x="40" y="1012"/>
                    </a:cubicBezTo>
                    <a:cubicBezTo>
                      <a:pt x="0" y="1086"/>
                      <a:pt x="57" y="1218"/>
                      <a:pt x="140" y="1249"/>
                    </a:cubicBezTo>
                    <a:cubicBezTo>
                      <a:pt x="178" y="1262"/>
                      <a:pt x="184" y="1262"/>
                      <a:pt x="390" y="1236"/>
                    </a:cubicBezTo>
                    <a:cubicBezTo>
                      <a:pt x="1074" y="1149"/>
                      <a:pt x="1712" y="924"/>
                      <a:pt x="2093" y="636"/>
                    </a:cubicBezTo>
                    <a:cubicBezTo>
                      <a:pt x="2172" y="576"/>
                      <a:pt x="2244" y="527"/>
                      <a:pt x="2252" y="527"/>
                    </a:cubicBezTo>
                    <a:cubicBezTo>
                      <a:pt x="2261" y="527"/>
                      <a:pt x="2293" y="554"/>
                      <a:pt x="2325" y="587"/>
                    </a:cubicBezTo>
                    <a:cubicBezTo>
                      <a:pt x="2356" y="620"/>
                      <a:pt x="2449" y="692"/>
                      <a:pt x="2531" y="747"/>
                    </a:cubicBezTo>
                    <a:cubicBezTo>
                      <a:pt x="3319" y="1275"/>
                      <a:pt x="4451" y="1407"/>
                      <a:pt x="5420" y="1084"/>
                    </a:cubicBezTo>
                    <a:cubicBezTo>
                      <a:pt x="5540" y="1044"/>
                      <a:pt x="5665" y="991"/>
                      <a:pt x="5786" y="931"/>
                    </a:cubicBezTo>
                    <a:cubicBezTo>
                      <a:pt x="6002" y="842"/>
                      <a:pt x="6192" y="739"/>
                      <a:pt x="6342" y="626"/>
                    </a:cubicBezTo>
                    <a:cubicBezTo>
                      <a:pt x="6377" y="598"/>
                      <a:pt x="6411" y="574"/>
                      <a:pt x="6438" y="555"/>
                    </a:cubicBezTo>
                    <a:cubicBezTo>
                      <a:pt x="6464" y="575"/>
                      <a:pt x="6498" y="601"/>
                      <a:pt x="6536" y="632"/>
                    </a:cubicBezTo>
                    <a:cubicBezTo>
                      <a:pt x="6856" y="890"/>
                      <a:pt x="7247" y="1074"/>
                      <a:pt x="7690" y="1175"/>
                    </a:cubicBezTo>
                    <a:cubicBezTo>
                      <a:pt x="7926" y="1229"/>
                      <a:pt x="8171" y="1256"/>
                      <a:pt x="8417" y="1258"/>
                    </a:cubicBezTo>
                    <a:cubicBezTo>
                      <a:pt x="8436" y="1264"/>
                      <a:pt x="8456" y="1264"/>
                      <a:pt x="8519" y="1257"/>
                    </a:cubicBezTo>
                    <a:cubicBezTo>
                      <a:pt x="8616" y="1255"/>
                      <a:pt x="8712" y="1250"/>
                      <a:pt x="8807" y="1240"/>
                    </a:cubicBezTo>
                    <a:cubicBezTo>
                      <a:pt x="9100" y="1221"/>
                      <a:pt x="9391" y="1166"/>
                      <a:pt x="9668" y="1073"/>
                    </a:cubicBezTo>
                    <a:cubicBezTo>
                      <a:pt x="9989" y="966"/>
                      <a:pt x="10351" y="768"/>
                      <a:pt x="10558" y="585"/>
                    </a:cubicBezTo>
                    <a:cubicBezTo>
                      <a:pt x="10562" y="582"/>
                      <a:pt x="10565" y="579"/>
                      <a:pt x="10569" y="576"/>
                    </a:cubicBezTo>
                    <a:lnTo>
                      <a:pt x="10597" y="600"/>
                    </a:lnTo>
                    <a:cubicBezTo>
                      <a:pt x="10634" y="635"/>
                      <a:pt x="10719" y="701"/>
                      <a:pt x="10795" y="752"/>
                    </a:cubicBezTo>
                    <a:cubicBezTo>
                      <a:pt x="10805" y="758"/>
                      <a:pt x="10815" y="765"/>
                      <a:pt x="10825" y="771"/>
                    </a:cubicBezTo>
                    <a:cubicBezTo>
                      <a:pt x="11005" y="891"/>
                      <a:pt x="11204" y="989"/>
                      <a:pt x="11421" y="1066"/>
                    </a:cubicBezTo>
                    <a:lnTo>
                      <a:pt x="11421" y="1065"/>
                    </a:lnTo>
                    <a:cubicBezTo>
                      <a:pt x="12121" y="1318"/>
                      <a:pt x="12949" y="1334"/>
                      <a:pt x="13684" y="1089"/>
                    </a:cubicBezTo>
                    <a:cubicBezTo>
                      <a:pt x="13804" y="1049"/>
                      <a:pt x="13929" y="996"/>
                      <a:pt x="14050" y="936"/>
                    </a:cubicBezTo>
                    <a:cubicBezTo>
                      <a:pt x="14266" y="847"/>
                      <a:pt x="14456" y="744"/>
                      <a:pt x="14605" y="631"/>
                    </a:cubicBezTo>
                    <a:cubicBezTo>
                      <a:pt x="14641" y="604"/>
                      <a:pt x="14675" y="580"/>
                      <a:pt x="14702" y="560"/>
                    </a:cubicBezTo>
                    <a:cubicBezTo>
                      <a:pt x="14728" y="580"/>
                      <a:pt x="14762" y="606"/>
                      <a:pt x="14800" y="637"/>
                    </a:cubicBezTo>
                    <a:cubicBezTo>
                      <a:pt x="15120" y="895"/>
                      <a:pt x="15511" y="1079"/>
                      <a:pt x="15954" y="1181"/>
                    </a:cubicBezTo>
                    <a:cubicBezTo>
                      <a:pt x="16316" y="1263"/>
                      <a:pt x="16700" y="1282"/>
                      <a:pt x="17071" y="1245"/>
                    </a:cubicBezTo>
                    <a:cubicBezTo>
                      <a:pt x="17364" y="1226"/>
                      <a:pt x="17654" y="1171"/>
                      <a:pt x="17932" y="1078"/>
                    </a:cubicBezTo>
                    <a:cubicBezTo>
                      <a:pt x="18253" y="971"/>
                      <a:pt x="18615" y="773"/>
                      <a:pt x="18822" y="590"/>
                    </a:cubicBezTo>
                    <a:cubicBezTo>
                      <a:pt x="18826" y="587"/>
                      <a:pt x="18829" y="584"/>
                      <a:pt x="18832" y="581"/>
                    </a:cubicBezTo>
                    <a:lnTo>
                      <a:pt x="18864" y="607"/>
                    </a:lnTo>
                    <a:cubicBezTo>
                      <a:pt x="19694" y="1287"/>
                      <a:pt x="21031" y="1380"/>
                      <a:pt x="21947" y="1088"/>
                    </a:cubicBezTo>
                    <a:cubicBezTo>
                      <a:pt x="22067" y="1047"/>
                      <a:pt x="22192" y="995"/>
                      <a:pt x="22313" y="935"/>
                    </a:cubicBezTo>
                    <a:cubicBezTo>
                      <a:pt x="22530" y="846"/>
                      <a:pt x="22719" y="743"/>
                      <a:pt x="22869" y="629"/>
                    </a:cubicBezTo>
                    <a:cubicBezTo>
                      <a:pt x="22905" y="602"/>
                      <a:pt x="22938" y="578"/>
                      <a:pt x="22966" y="559"/>
                    </a:cubicBezTo>
                    <a:cubicBezTo>
                      <a:pt x="22991" y="578"/>
                      <a:pt x="23026" y="605"/>
                      <a:pt x="23063" y="635"/>
                    </a:cubicBezTo>
                    <a:cubicBezTo>
                      <a:pt x="23383" y="894"/>
                      <a:pt x="23775" y="1078"/>
                      <a:pt x="24218" y="1179"/>
                    </a:cubicBezTo>
                    <a:cubicBezTo>
                      <a:pt x="24453" y="1233"/>
                      <a:pt x="24699" y="1260"/>
                      <a:pt x="24944" y="1262"/>
                    </a:cubicBezTo>
                    <a:cubicBezTo>
                      <a:pt x="24964" y="1268"/>
                      <a:pt x="24983" y="1268"/>
                      <a:pt x="25047" y="1261"/>
                    </a:cubicBezTo>
                    <a:cubicBezTo>
                      <a:pt x="25143" y="1259"/>
                      <a:pt x="25240" y="1254"/>
                      <a:pt x="25335" y="1244"/>
                    </a:cubicBezTo>
                    <a:cubicBezTo>
                      <a:pt x="25627" y="1225"/>
                      <a:pt x="25918" y="1170"/>
                      <a:pt x="26196" y="1077"/>
                    </a:cubicBezTo>
                    <a:cubicBezTo>
                      <a:pt x="26517" y="970"/>
                      <a:pt x="26878" y="771"/>
                      <a:pt x="27085" y="589"/>
                    </a:cubicBezTo>
                    <a:cubicBezTo>
                      <a:pt x="27089" y="585"/>
                      <a:pt x="27092" y="583"/>
                      <a:pt x="27096" y="580"/>
                    </a:cubicBezTo>
                    <a:lnTo>
                      <a:pt x="27124" y="604"/>
                    </a:lnTo>
                    <a:cubicBezTo>
                      <a:pt x="27162" y="639"/>
                      <a:pt x="27247" y="704"/>
                      <a:pt x="27323" y="756"/>
                    </a:cubicBezTo>
                    <a:cubicBezTo>
                      <a:pt x="27332" y="762"/>
                      <a:pt x="27342" y="768"/>
                      <a:pt x="27352" y="775"/>
                    </a:cubicBezTo>
                    <a:cubicBezTo>
                      <a:pt x="27532" y="894"/>
                      <a:pt x="27732" y="993"/>
                      <a:pt x="27948" y="1069"/>
                    </a:cubicBezTo>
                    <a:lnTo>
                      <a:pt x="27948" y="1069"/>
                    </a:lnTo>
                    <a:cubicBezTo>
                      <a:pt x="28649" y="1321"/>
                      <a:pt x="29477" y="1338"/>
                      <a:pt x="30211" y="1093"/>
                    </a:cubicBezTo>
                    <a:cubicBezTo>
                      <a:pt x="30331" y="1053"/>
                      <a:pt x="30456" y="1000"/>
                      <a:pt x="30577" y="940"/>
                    </a:cubicBezTo>
                    <a:cubicBezTo>
                      <a:pt x="30794" y="851"/>
                      <a:pt x="30983" y="748"/>
                      <a:pt x="31133" y="634"/>
                    </a:cubicBezTo>
                    <a:cubicBezTo>
                      <a:pt x="31169" y="607"/>
                      <a:pt x="31202" y="583"/>
                      <a:pt x="31230" y="564"/>
                    </a:cubicBezTo>
                    <a:cubicBezTo>
                      <a:pt x="31255" y="583"/>
                      <a:pt x="31290" y="610"/>
                      <a:pt x="31327" y="641"/>
                    </a:cubicBezTo>
                    <a:cubicBezTo>
                      <a:pt x="31647" y="899"/>
                      <a:pt x="32039" y="1083"/>
                      <a:pt x="32482" y="1184"/>
                    </a:cubicBezTo>
                    <a:cubicBezTo>
                      <a:pt x="32843" y="1267"/>
                      <a:pt x="33228" y="1286"/>
                      <a:pt x="33599" y="1249"/>
                    </a:cubicBezTo>
                    <a:cubicBezTo>
                      <a:pt x="33891" y="1230"/>
                      <a:pt x="34182" y="1175"/>
                      <a:pt x="34459" y="1082"/>
                    </a:cubicBezTo>
                    <a:cubicBezTo>
                      <a:pt x="34781" y="975"/>
                      <a:pt x="35142" y="776"/>
                      <a:pt x="35349" y="594"/>
                    </a:cubicBezTo>
                    <a:cubicBezTo>
                      <a:pt x="35353" y="591"/>
                      <a:pt x="35356" y="588"/>
                      <a:pt x="35360" y="585"/>
                    </a:cubicBezTo>
                    <a:lnTo>
                      <a:pt x="35391" y="611"/>
                    </a:lnTo>
                    <a:cubicBezTo>
                      <a:pt x="35624" y="809"/>
                      <a:pt x="35901" y="965"/>
                      <a:pt x="36212" y="1075"/>
                    </a:cubicBezTo>
                    <a:lnTo>
                      <a:pt x="36212" y="705"/>
                    </a:lnTo>
                    <a:cubicBezTo>
                      <a:pt x="35837" y="565"/>
                      <a:pt x="35552" y="365"/>
                      <a:pt x="35373" y="114"/>
                    </a:cubicBezTo>
                    <a:cubicBezTo>
                      <a:pt x="35337" y="62"/>
                      <a:pt x="35302" y="22"/>
                      <a:pt x="35295" y="24"/>
                    </a:cubicBezTo>
                    <a:cubicBezTo>
                      <a:pt x="35289" y="26"/>
                      <a:pt x="35232" y="91"/>
                      <a:pt x="35170" y="169"/>
                    </a:cubicBezTo>
                    <a:cubicBezTo>
                      <a:pt x="34891" y="518"/>
                      <a:pt x="34444" y="765"/>
                      <a:pt x="33892" y="879"/>
                    </a:cubicBezTo>
                    <a:cubicBezTo>
                      <a:pt x="33820" y="891"/>
                      <a:pt x="33748" y="902"/>
                      <a:pt x="33691" y="909"/>
                    </a:cubicBezTo>
                    <a:cubicBezTo>
                      <a:pt x="33486" y="935"/>
                      <a:pt x="33028" y="922"/>
                      <a:pt x="32826" y="884"/>
                    </a:cubicBezTo>
                    <a:cubicBezTo>
                      <a:pt x="32233" y="775"/>
                      <a:pt x="31720" y="507"/>
                      <a:pt x="31413" y="147"/>
                    </a:cubicBezTo>
                    <a:cubicBezTo>
                      <a:pt x="31348" y="71"/>
                      <a:pt x="31290" y="9"/>
                      <a:pt x="31283" y="9"/>
                    </a:cubicBezTo>
                    <a:cubicBezTo>
                      <a:pt x="31277" y="9"/>
                      <a:pt x="31253" y="37"/>
                      <a:pt x="31230" y="70"/>
                    </a:cubicBezTo>
                    <a:cubicBezTo>
                      <a:pt x="30622" y="779"/>
                      <a:pt x="29286" y="1006"/>
                      <a:pt x="28577" y="895"/>
                    </a:cubicBezTo>
                    <a:cubicBezTo>
                      <a:pt x="28354" y="854"/>
                      <a:pt x="28142" y="790"/>
                      <a:pt x="27948" y="708"/>
                    </a:cubicBezTo>
                    <a:lnTo>
                      <a:pt x="27948" y="700"/>
                    </a:lnTo>
                    <a:cubicBezTo>
                      <a:pt x="27899" y="682"/>
                      <a:pt x="27852" y="663"/>
                      <a:pt x="27806" y="642"/>
                    </a:cubicBezTo>
                    <a:cubicBezTo>
                      <a:pt x="27547" y="513"/>
                      <a:pt x="27327" y="348"/>
                      <a:pt x="27164" y="158"/>
                    </a:cubicBezTo>
                    <a:cubicBezTo>
                      <a:pt x="27100" y="82"/>
                      <a:pt x="27041" y="19"/>
                      <a:pt x="27035" y="19"/>
                    </a:cubicBezTo>
                    <a:cubicBezTo>
                      <a:pt x="27035" y="19"/>
                      <a:pt x="27034" y="20"/>
                      <a:pt x="27034" y="20"/>
                    </a:cubicBezTo>
                    <a:cubicBezTo>
                      <a:pt x="27033" y="19"/>
                      <a:pt x="27032" y="19"/>
                      <a:pt x="27031" y="19"/>
                    </a:cubicBezTo>
                    <a:cubicBezTo>
                      <a:pt x="27025" y="21"/>
                      <a:pt x="26968" y="86"/>
                      <a:pt x="26906" y="164"/>
                    </a:cubicBezTo>
                    <a:cubicBezTo>
                      <a:pt x="26858" y="224"/>
                      <a:pt x="26805" y="281"/>
                      <a:pt x="26747" y="335"/>
                    </a:cubicBezTo>
                    <a:cubicBezTo>
                      <a:pt x="26710" y="367"/>
                      <a:pt x="26672" y="396"/>
                      <a:pt x="26635" y="421"/>
                    </a:cubicBezTo>
                    <a:cubicBezTo>
                      <a:pt x="26277" y="660"/>
                      <a:pt x="25748" y="840"/>
                      <a:pt x="25174" y="917"/>
                    </a:cubicBezTo>
                    <a:cubicBezTo>
                      <a:pt x="24959" y="919"/>
                      <a:pt x="24701" y="905"/>
                      <a:pt x="24562" y="879"/>
                    </a:cubicBezTo>
                    <a:cubicBezTo>
                      <a:pt x="23969" y="770"/>
                      <a:pt x="23456" y="502"/>
                      <a:pt x="23149" y="142"/>
                    </a:cubicBezTo>
                    <a:cubicBezTo>
                      <a:pt x="23084" y="66"/>
                      <a:pt x="23026" y="4"/>
                      <a:pt x="23019" y="4"/>
                    </a:cubicBezTo>
                    <a:cubicBezTo>
                      <a:pt x="23013" y="4"/>
                      <a:pt x="22989" y="32"/>
                      <a:pt x="22966" y="65"/>
                    </a:cubicBezTo>
                    <a:cubicBezTo>
                      <a:pt x="22358" y="774"/>
                      <a:pt x="21022" y="1001"/>
                      <a:pt x="20314" y="890"/>
                    </a:cubicBezTo>
                    <a:cubicBezTo>
                      <a:pt x="20090" y="849"/>
                      <a:pt x="19878" y="785"/>
                      <a:pt x="19685" y="703"/>
                    </a:cubicBezTo>
                    <a:lnTo>
                      <a:pt x="19685" y="701"/>
                    </a:lnTo>
                    <a:cubicBezTo>
                      <a:pt x="19674" y="697"/>
                      <a:pt x="19664" y="693"/>
                      <a:pt x="19654" y="689"/>
                    </a:cubicBezTo>
                    <a:cubicBezTo>
                      <a:pt x="19346" y="554"/>
                      <a:pt x="19086" y="370"/>
                      <a:pt x="18900" y="153"/>
                    </a:cubicBezTo>
                    <a:cubicBezTo>
                      <a:pt x="18836" y="77"/>
                      <a:pt x="18777" y="14"/>
                      <a:pt x="18771" y="14"/>
                    </a:cubicBezTo>
                    <a:cubicBezTo>
                      <a:pt x="18766" y="14"/>
                      <a:pt x="18747" y="36"/>
                      <a:pt x="18727" y="63"/>
                    </a:cubicBezTo>
                    <a:cubicBezTo>
                      <a:pt x="18704" y="90"/>
                      <a:pt x="18674" y="126"/>
                      <a:pt x="18642" y="165"/>
                    </a:cubicBezTo>
                    <a:cubicBezTo>
                      <a:pt x="18617" y="197"/>
                      <a:pt x="18591" y="227"/>
                      <a:pt x="18563" y="257"/>
                    </a:cubicBezTo>
                    <a:cubicBezTo>
                      <a:pt x="18502" y="317"/>
                      <a:pt x="18435" y="373"/>
                      <a:pt x="18371" y="416"/>
                    </a:cubicBezTo>
                    <a:cubicBezTo>
                      <a:pt x="18003" y="662"/>
                      <a:pt x="17453" y="845"/>
                      <a:pt x="16861" y="919"/>
                    </a:cubicBezTo>
                    <a:cubicBezTo>
                      <a:pt x="16657" y="918"/>
                      <a:pt x="16427" y="904"/>
                      <a:pt x="16298" y="881"/>
                    </a:cubicBezTo>
                    <a:cubicBezTo>
                      <a:pt x="15706" y="772"/>
                      <a:pt x="15192" y="504"/>
                      <a:pt x="14885" y="143"/>
                    </a:cubicBezTo>
                    <a:cubicBezTo>
                      <a:pt x="14820" y="67"/>
                      <a:pt x="14762" y="5"/>
                      <a:pt x="14756" y="5"/>
                    </a:cubicBezTo>
                    <a:cubicBezTo>
                      <a:pt x="14750" y="5"/>
                      <a:pt x="14726" y="33"/>
                      <a:pt x="14703" y="67"/>
                    </a:cubicBezTo>
                    <a:cubicBezTo>
                      <a:pt x="14094" y="775"/>
                      <a:pt x="12758" y="1002"/>
                      <a:pt x="12050" y="891"/>
                    </a:cubicBezTo>
                    <a:cubicBezTo>
                      <a:pt x="11827" y="850"/>
                      <a:pt x="11615" y="786"/>
                      <a:pt x="11421" y="704"/>
                    </a:cubicBezTo>
                    <a:lnTo>
                      <a:pt x="11421" y="696"/>
                    </a:lnTo>
                    <a:cubicBezTo>
                      <a:pt x="11372" y="678"/>
                      <a:pt x="11325" y="659"/>
                      <a:pt x="11279" y="638"/>
                    </a:cubicBezTo>
                    <a:cubicBezTo>
                      <a:pt x="11020" y="509"/>
                      <a:pt x="10799" y="345"/>
                      <a:pt x="10637" y="154"/>
                    </a:cubicBezTo>
                    <a:cubicBezTo>
                      <a:pt x="10572" y="78"/>
                      <a:pt x="10514" y="16"/>
                      <a:pt x="10508" y="16"/>
                    </a:cubicBezTo>
                    <a:cubicBezTo>
                      <a:pt x="10507" y="16"/>
                      <a:pt x="10507" y="16"/>
                      <a:pt x="10507" y="16"/>
                    </a:cubicBezTo>
                    <a:cubicBezTo>
                      <a:pt x="10505" y="15"/>
                      <a:pt x="10504" y="15"/>
                      <a:pt x="10504" y="15"/>
                    </a:cubicBezTo>
                    <a:cubicBezTo>
                      <a:pt x="10497" y="17"/>
                      <a:pt x="10441" y="82"/>
                      <a:pt x="10379" y="160"/>
                    </a:cubicBezTo>
                    <a:cubicBezTo>
                      <a:pt x="10331" y="220"/>
                      <a:pt x="10277" y="277"/>
                      <a:pt x="10220" y="331"/>
                    </a:cubicBezTo>
                    <a:cubicBezTo>
                      <a:pt x="10182" y="363"/>
                      <a:pt x="10144" y="392"/>
                      <a:pt x="10107" y="417"/>
                    </a:cubicBezTo>
                    <a:cubicBezTo>
                      <a:pt x="9750" y="656"/>
                      <a:pt x="9220" y="836"/>
                      <a:pt x="8646" y="914"/>
                    </a:cubicBezTo>
                    <a:cubicBezTo>
                      <a:pt x="8432" y="915"/>
                      <a:pt x="8173" y="901"/>
                      <a:pt x="8034" y="876"/>
                    </a:cubicBezTo>
                    <a:cubicBezTo>
                      <a:pt x="7442" y="766"/>
                      <a:pt x="6928" y="499"/>
                      <a:pt x="6621" y="138"/>
                    </a:cubicBezTo>
                    <a:cubicBezTo>
                      <a:pt x="6557" y="62"/>
                      <a:pt x="6498" y="0"/>
                      <a:pt x="6492" y="0"/>
                    </a:cubicBezTo>
                    <a:close/>
                  </a:path>
                </a:pathLst>
              </a:custGeom>
              <a:solidFill>
                <a:srgbClr val="E303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79252" eaLnBrk="1" fontAlgn="auto" latinLnBrk="0" hangingPunct="1">
                  <a:lnSpc>
                    <a:spcPct val="100000"/>
                  </a:lnSpc>
                  <a:spcBef>
                    <a:spcPts val="0"/>
                  </a:spcBef>
                  <a:spcAft>
                    <a:spcPts val="0"/>
                  </a:spcAft>
                  <a:buClrTx/>
                  <a:buSzTx/>
                  <a:buFontTx/>
                  <a:buNone/>
                  <a:tabLst/>
                  <a:defRPr/>
                </a:pPr>
                <a:endParaRPr kumimoji="0" lang="en-GB" sz="1500" b="0" i="0" u="none" strike="noStrike" kern="0" cap="none" spc="0" normalizeH="0" baseline="0" noProof="0">
                  <a:ln>
                    <a:noFill/>
                  </a:ln>
                  <a:solidFill>
                    <a:srgbClr val="0D204A"/>
                  </a:solidFill>
                  <a:effectLst/>
                  <a:uLnTx/>
                  <a:uFillTx/>
                  <a:latin typeface="Arial"/>
                </a:endParaRPr>
              </a:p>
            </p:txBody>
          </p:sp>
        </p:grpSp>
      </p:grpSp>
      <p:sp>
        <p:nvSpPr>
          <p:cNvPr id="139" name="TextBox 138">
            <a:extLst>
              <a:ext uri="{FF2B5EF4-FFF2-40B4-BE49-F238E27FC236}">
                <a16:creationId xmlns:a16="http://schemas.microsoft.com/office/drawing/2014/main" id="{47EACD5B-5EA3-4054-BB55-404073C780F7}"/>
              </a:ext>
            </a:extLst>
          </p:cNvPr>
          <p:cNvSpPr txBox="1"/>
          <p:nvPr/>
        </p:nvSpPr>
        <p:spPr>
          <a:xfrm>
            <a:off x="2473548" y="3566874"/>
            <a:ext cx="3716253" cy="2031325"/>
          </a:xfrm>
          <a:prstGeom prst="rect">
            <a:avLst/>
          </a:prstGeom>
          <a:noFill/>
        </p:spPr>
        <p:txBody>
          <a:bodyPr wrap="square">
            <a:spAutoFit/>
          </a:bodyPr>
          <a:lstStyle/>
          <a:p>
            <a:pPr lvl="0"/>
            <a:r>
              <a:rPr lang="en-GB" sz="1400" b="1" dirty="0"/>
              <a:t>Staffing &amp; Workload  |  Competence &amp; Training</a:t>
            </a:r>
          </a:p>
          <a:p>
            <a:pPr marL="144000" lvl="0" indent="-144000">
              <a:buFont typeface="Arial" panose="020B0604020202020204" pitchFamily="34" charset="0"/>
              <a:buChar char="•"/>
            </a:pPr>
            <a:r>
              <a:rPr lang="en-GB" sz="1400" dirty="0"/>
              <a:t>The company found it hard to recruit tool pushers with HPHT experience.</a:t>
            </a:r>
          </a:p>
          <a:p>
            <a:pPr marL="144000" indent="-144000">
              <a:buFont typeface="Arial" panose="020B0604020202020204" pitchFamily="34" charset="0"/>
              <a:buChar char="•"/>
            </a:pPr>
            <a:r>
              <a:rPr lang="en-GB" sz="1400" dirty="0"/>
              <a:t>They were able to recruit one person with the rig &amp; UK familiarisation &amp; one person with HPHT experience.</a:t>
            </a:r>
          </a:p>
          <a:p>
            <a:pPr marL="144000" indent="-144000">
              <a:buFont typeface="Arial" panose="020B0604020202020204" pitchFamily="34" charset="0"/>
              <a:buChar char="•"/>
            </a:pPr>
            <a:r>
              <a:rPr lang="en-GB" sz="1400" dirty="0"/>
              <a:t>The plan was for the one with HPHT experience to work as day tool pusher and the one without to work as night tool pusher.</a:t>
            </a:r>
          </a:p>
        </p:txBody>
      </p:sp>
      <p:sp>
        <p:nvSpPr>
          <p:cNvPr id="147" name="TextBox 146">
            <a:extLst>
              <a:ext uri="{FF2B5EF4-FFF2-40B4-BE49-F238E27FC236}">
                <a16:creationId xmlns:a16="http://schemas.microsoft.com/office/drawing/2014/main" id="{68DC0976-20EE-471E-BA37-3EFA2B53F75F}"/>
              </a:ext>
            </a:extLst>
          </p:cNvPr>
          <p:cNvSpPr txBox="1"/>
          <p:nvPr/>
        </p:nvSpPr>
        <p:spPr>
          <a:xfrm>
            <a:off x="2451300" y="2470351"/>
            <a:ext cx="3716253" cy="738664"/>
          </a:xfrm>
          <a:prstGeom prst="rect">
            <a:avLst/>
          </a:prstGeom>
          <a:noFill/>
        </p:spPr>
        <p:txBody>
          <a:bodyPr wrap="square">
            <a:spAutoFit/>
          </a:bodyPr>
          <a:lstStyle/>
          <a:p>
            <a:pPr lvl="0"/>
            <a:r>
              <a:rPr lang="en-GB" sz="1400" b="1" dirty="0"/>
              <a:t>Organisational Change:</a:t>
            </a:r>
          </a:p>
          <a:p>
            <a:pPr marL="144000" lvl="0" indent="-144000">
              <a:buFont typeface="Arial" panose="020B0604020202020204" pitchFamily="34" charset="0"/>
              <a:buChar char="•"/>
            </a:pPr>
            <a:r>
              <a:rPr lang="en-GB" sz="1400" dirty="0"/>
              <a:t>A significant amount of new equipment had been fitted to the drill rig for HPHT service.</a:t>
            </a:r>
          </a:p>
        </p:txBody>
      </p:sp>
      <p:pic>
        <p:nvPicPr>
          <p:cNvPr id="149" name="Picture 148" descr="Icon&#10;&#10;Description automatically generated with low confidence">
            <a:extLst>
              <a:ext uri="{FF2B5EF4-FFF2-40B4-BE49-F238E27FC236}">
                <a16:creationId xmlns:a16="http://schemas.microsoft.com/office/drawing/2014/main" id="{05186A7A-CC39-4B97-BA08-68C229C5C9F7}"/>
              </a:ext>
            </a:extLst>
          </p:cNvPr>
          <p:cNvPicPr>
            <a:picLocks noChangeAspect="1"/>
          </p:cNvPicPr>
          <p:nvPr/>
        </p:nvPicPr>
        <p:blipFill rotWithShape="1">
          <a:blip r:embed="rId5">
            <a:extLst>
              <a:ext uri="{28A0092B-C50C-407E-A947-70E740481C1C}">
                <a14:useLocalDpi xmlns:a14="http://schemas.microsoft.com/office/drawing/2010/main" val="0"/>
              </a:ext>
            </a:extLst>
          </a:blip>
          <a:srcRect l="17912" t="4359" r="16870" b="31444"/>
          <a:stretch/>
        </p:blipFill>
        <p:spPr>
          <a:xfrm>
            <a:off x="1905716" y="2650603"/>
            <a:ext cx="502283" cy="494425"/>
          </a:xfrm>
          <a:prstGeom prst="rect">
            <a:avLst/>
          </a:prstGeom>
        </p:spPr>
      </p:pic>
      <p:pic>
        <p:nvPicPr>
          <p:cNvPr id="150" name="Picture 149">
            <a:extLst>
              <a:ext uri="{FF2B5EF4-FFF2-40B4-BE49-F238E27FC236}">
                <a16:creationId xmlns:a16="http://schemas.microsoft.com/office/drawing/2014/main" id="{61EE3D0D-CFE9-4B39-ABD9-98830274CDE2}"/>
              </a:ext>
            </a:extLst>
          </p:cNvPr>
          <p:cNvPicPr>
            <a:picLocks noChangeAspect="1"/>
          </p:cNvPicPr>
          <p:nvPr/>
        </p:nvPicPr>
        <p:blipFill rotWithShape="1">
          <a:blip r:embed="rId6">
            <a:extLst>
              <a:ext uri="{28A0092B-C50C-407E-A947-70E740481C1C}">
                <a14:useLocalDpi xmlns:a14="http://schemas.microsoft.com/office/drawing/2010/main" val="0"/>
              </a:ext>
            </a:extLst>
          </a:blip>
          <a:srcRect l="16856" t="2046" r="15124" b="29403"/>
          <a:stretch/>
        </p:blipFill>
        <p:spPr>
          <a:xfrm>
            <a:off x="1880496" y="3784206"/>
            <a:ext cx="523872" cy="527957"/>
          </a:xfrm>
          <a:prstGeom prst="rect">
            <a:avLst/>
          </a:prstGeom>
        </p:spPr>
      </p:pic>
      <p:pic>
        <p:nvPicPr>
          <p:cNvPr id="155" name="Picture 154" descr="A picture containing text&#10;&#10;Description automatically generated">
            <a:extLst>
              <a:ext uri="{FF2B5EF4-FFF2-40B4-BE49-F238E27FC236}">
                <a16:creationId xmlns:a16="http://schemas.microsoft.com/office/drawing/2014/main" id="{5558C1F6-2385-47B4-B3FE-01776E207070}"/>
              </a:ext>
            </a:extLst>
          </p:cNvPr>
          <p:cNvPicPr>
            <a:picLocks noChangeAspect="1"/>
          </p:cNvPicPr>
          <p:nvPr/>
        </p:nvPicPr>
        <p:blipFill rotWithShape="1">
          <a:blip r:embed="rId8">
            <a:extLst>
              <a:ext uri="{28A0092B-C50C-407E-A947-70E740481C1C}">
                <a14:useLocalDpi xmlns:a14="http://schemas.microsoft.com/office/drawing/2010/main" val="0"/>
              </a:ext>
            </a:extLst>
          </a:blip>
          <a:srcRect l="18474" t="4089" r="17328" b="31293"/>
          <a:stretch/>
        </p:blipFill>
        <p:spPr>
          <a:xfrm>
            <a:off x="1880496" y="4394129"/>
            <a:ext cx="500563" cy="503837"/>
          </a:xfrm>
          <a:prstGeom prst="rect">
            <a:avLst/>
          </a:prstGeom>
        </p:spPr>
      </p:pic>
      <p:sp>
        <p:nvSpPr>
          <p:cNvPr id="157" name="TextBox 156">
            <a:extLst>
              <a:ext uri="{FF2B5EF4-FFF2-40B4-BE49-F238E27FC236}">
                <a16:creationId xmlns:a16="http://schemas.microsoft.com/office/drawing/2014/main" id="{81DAC9AA-C6AB-48F3-B60C-DB26B5E83ACF}"/>
              </a:ext>
            </a:extLst>
          </p:cNvPr>
          <p:cNvSpPr txBox="1"/>
          <p:nvPr/>
        </p:nvSpPr>
        <p:spPr>
          <a:xfrm>
            <a:off x="7432542" y="1781387"/>
            <a:ext cx="4692083" cy="2031325"/>
          </a:xfrm>
          <a:prstGeom prst="rect">
            <a:avLst/>
          </a:prstGeom>
          <a:noFill/>
        </p:spPr>
        <p:txBody>
          <a:bodyPr wrap="square">
            <a:spAutoFit/>
          </a:bodyPr>
          <a:lstStyle/>
          <a:p>
            <a:pPr lvl="0"/>
            <a:r>
              <a:rPr lang="en-GB" sz="1400" b="1" dirty="0"/>
              <a:t>Staffing &amp; Workload  |  Fatigue</a:t>
            </a:r>
          </a:p>
          <a:p>
            <a:pPr marL="144000" lvl="0" indent="-144000">
              <a:buFont typeface="Arial" panose="020B0604020202020204" pitchFamily="34" charset="0"/>
              <a:buChar char="•"/>
            </a:pPr>
            <a:r>
              <a:rPr lang="en-GB" sz="1400" dirty="0"/>
              <a:t>Once drilling started it soon became clear that the only way they could work the equipment was for both to be on duty with one maintaining the drill operations while the other concentrated on the HPHT equipment.</a:t>
            </a:r>
          </a:p>
          <a:p>
            <a:pPr marL="144000" lvl="0" indent="-144000">
              <a:buFont typeface="Arial" panose="020B0604020202020204" pitchFamily="34" charset="0"/>
              <a:buChar char="•"/>
            </a:pPr>
            <a:r>
              <a:rPr lang="en-GB" sz="1400" dirty="0"/>
              <a:t>They came up with a plan that they would both work 20 hour shifts and take alternate 4 hour breaks.</a:t>
            </a:r>
          </a:p>
          <a:p>
            <a:pPr marL="144000" lvl="0" indent="-144000">
              <a:buFont typeface="Arial" panose="020B0604020202020204" pitchFamily="34" charset="0"/>
              <a:buChar char="•"/>
            </a:pPr>
            <a:r>
              <a:rPr lang="en-GB" sz="1400" dirty="0"/>
              <a:t>They managed this for three days before one fell asleep at a critical stage and they lost control of the well.</a:t>
            </a:r>
          </a:p>
        </p:txBody>
      </p:sp>
      <p:pic>
        <p:nvPicPr>
          <p:cNvPr id="158" name="Picture 157" descr="Icon&#10;&#10;Description automatically generated">
            <a:extLst>
              <a:ext uri="{FF2B5EF4-FFF2-40B4-BE49-F238E27FC236}">
                <a16:creationId xmlns:a16="http://schemas.microsoft.com/office/drawing/2014/main" id="{9C539DD3-7459-4DE6-8F5D-042E71786991}"/>
              </a:ext>
            </a:extLst>
          </p:cNvPr>
          <p:cNvPicPr>
            <a:picLocks noChangeAspect="1"/>
          </p:cNvPicPr>
          <p:nvPr/>
        </p:nvPicPr>
        <p:blipFill rotWithShape="1">
          <a:blip r:embed="rId7">
            <a:extLst>
              <a:ext uri="{28A0092B-C50C-407E-A947-70E740481C1C}">
                <a14:useLocalDpi xmlns:a14="http://schemas.microsoft.com/office/drawing/2010/main" val="0"/>
              </a:ext>
            </a:extLst>
          </a:blip>
          <a:srcRect l="18938" t="4029" r="18622" b="31449"/>
          <a:stretch/>
        </p:blipFill>
        <p:spPr>
          <a:xfrm>
            <a:off x="6755389" y="2652567"/>
            <a:ext cx="480888" cy="496927"/>
          </a:xfrm>
          <a:prstGeom prst="rect">
            <a:avLst/>
          </a:prstGeom>
        </p:spPr>
      </p:pic>
      <p:pic>
        <p:nvPicPr>
          <p:cNvPr id="159" name="Picture 158">
            <a:extLst>
              <a:ext uri="{FF2B5EF4-FFF2-40B4-BE49-F238E27FC236}">
                <a16:creationId xmlns:a16="http://schemas.microsoft.com/office/drawing/2014/main" id="{59FAA3C4-10CC-4B7C-A4A6-C7FBD6FD72E1}"/>
              </a:ext>
            </a:extLst>
          </p:cNvPr>
          <p:cNvPicPr>
            <a:picLocks noChangeAspect="1"/>
          </p:cNvPicPr>
          <p:nvPr/>
        </p:nvPicPr>
        <p:blipFill rotWithShape="1">
          <a:blip r:embed="rId6">
            <a:extLst>
              <a:ext uri="{28A0092B-C50C-407E-A947-70E740481C1C}">
                <a14:useLocalDpi xmlns:a14="http://schemas.microsoft.com/office/drawing/2010/main" val="0"/>
              </a:ext>
            </a:extLst>
          </a:blip>
          <a:srcRect l="16856" t="2046" r="15124" b="29403"/>
          <a:stretch/>
        </p:blipFill>
        <p:spPr>
          <a:xfrm>
            <a:off x="6732680" y="2020295"/>
            <a:ext cx="523872" cy="527957"/>
          </a:xfrm>
          <a:prstGeom prst="rect">
            <a:avLst/>
          </a:prstGeom>
        </p:spPr>
      </p:pic>
      <p:cxnSp>
        <p:nvCxnSpPr>
          <p:cNvPr id="160" name="Straight Connector 159">
            <a:extLst>
              <a:ext uri="{FF2B5EF4-FFF2-40B4-BE49-F238E27FC236}">
                <a16:creationId xmlns:a16="http://schemas.microsoft.com/office/drawing/2014/main" id="{2973C7A0-096C-45C3-9F34-E2FB19CF2C4F}"/>
              </a:ext>
            </a:extLst>
          </p:cNvPr>
          <p:cNvCxnSpPr>
            <a:cxnSpLocks/>
          </p:cNvCxnSpPr>
          <p:nvPr/>
        </p:nvCxnSpPr>
        <p:spPr>
          <a:xfrm>
            <a:off x="6402170" y="1521290"/>
            <a:ext cx="0" cy="4221957"/>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45E832BA-E080-40AD-AC65-3E743343015D}"/>
              </a:ext>
            </a:extLst>
          </p:cNvPr>
          <p:cNvSpPr txBox="1"/>
          <p:nvPr/>
        </p:nvSpPr>
        <p:spPr>
          <a:xfrm>
            <a:off x="6632947" y="1438925"/>
            <a:ext cx="4120995" cy="307777"/>
          </a:xfrm>
          <a:prstGeom prst="rect">
            <a:avLst/>
          </a:prstGeom>
          <a:noFill/>
        </p:spPr>
        <p:txBody>
          <a:bodyPr wrap="square">
            <a:spAutoFit/>
          </a:bodyPr>
          <a:lstStyle/>
          <a:p>
            <a:pPr lvl="0"/>
            <a:r>
              <a:rPr lang="en-GB" sz="1400" b="1" dirty="0"/>
              <a:t>What went wrong?</a:t>
            </a:r>
            <a:endParaRPr lang="en-GB" sz="1400" dirty="0"/>
          </a:p>
        </p:txBody>
      </p:sp>
      <p:sp>
        <p:nvSpPr>
          <p:cNvPr id="164" name="TextBox 163">
            <a:extLst>
              <a:ext uri="{FF2B5EF4-FFF2-40B4-BE49-F238E27FC236}">
                <a16:creationId xmlns:a16="http://schemas.microsoft.com/office/drawing/2014/main" id="{0E7F382B-10F8-4C97-8F4A-8CA9D380C37E}"/>
              </a:ext>
            </a:extLst>
          </p:cNvPr>
          <p:cNvSpPr txBox="1"/>
          <p:nvPr/>
        </p:nvSpPr>
        <p:spPr>
          <a:xfrm>
            <a:off x="6732681" y="4183487"/>
            <a:ext cx="4203744" cy="1169551"/>
          </a:xfrm>
          <a:prstGeom prst="rect">
            <a:avLst/>
          </a:prstGeom>
          <a:noFill/>
        </p:spPr>
        <p:txBody>
          <a:bodyPr wrap="square">
            <a:spAutoFit/>
          </a:bodyPr>
          <a:lstStyle/>
          <a:p>
            <a:pPr marL="144000" marR="0" lvl="0" indent="-144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400" b="0" i="0" u="none" strike="noStrike" kern="1200" cap="none" spc="0" normalizeH="0" baseline="0" noProof="0" dirty="0">
                <a:ln>
                  <a:noFill/>
                </a:ln>
                <a:solidFill>
                  <a:prstClr val="black"/>
                </a:solidFill>
                <a:effectLst/>
                <a:uLnTx/>
                <a:uFillTx/>
                <a:latin typeface="Calibri" panose="020F0502020204030204"/>
                <a:ea typeface="+mn-ea"/>
                <a:cs typeface="+mn-cs"/>
              </a:rPr>
              <a:t>People aren’t superhuman. Organisations and individuals need to understand how mental and physical limitations can impact on safe activities. </a:t>
            </a:r>
          </a:p>
          <a:p>
            <a:pPr marL="144000" marR="0" lvl="0" indent="-144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400" b="0" i="0" u="none" strike="noStrike" kern="1200" cap="none" spc="0" normalizeH="0" baseline="0" noProof="0" dirty="0">
                <a:ln>
                  <a:noFill/>
                </a:ln>
                <a:solidFill>
                  <a:prstClr val="black"/>
                </a:solidFill>
                <a:effectLst/>
                <a:uLnTx/>
                <a:uFillTx/>
                <a:latin typeface="Calibri" panose="020F0502020204030204"/>
                <a:ea typeface="+mn-ea"/>
                <a:cs typeface="+mn-cs"/>
              </a:rPr>
              <a:t>Manning levels must be properly assessed to ensure safe operations. </a:t>
            </a:r>
          </a:p>
        </p:txBody>
      </p:sp>
      <p:sp>
        <p:nvSpPr>
          <p:cNvPr id="165" name="TextBox 164">
            <a:extLst>
              <a:ext uri="{FF2B5EF4-FFF2-40B4-BE49-F238E27FC236}">
                <a16:creationId xmlns:a16="http://schemas.microsoft.com/office/drawing/2014/main" id="{17F30B42-E09A-4D48-9EF3-B1B186A107E0}"/>
              </a:ext>
            </a:extLst>
          </p:cNvPr>
          <p:cNvSpPr txBox="1"/>
          <p:nvPr/>
        </p:nvSpPr>
        <p:spPr>
          <a:xfrm>
            <a:off x="6632947" y="3894295"/>
            <a:ext cx="4120995" cy="307777"/>
          </a:xfrm>
          <a:prstGeom prst="rect">
            <a:avLst/>
          </a:prstGeom>
          <a:noFill/>
        </p:spPr>
        <p:txBody>
          <a:bodyPr wrap="square">
            <a:spAutoFit/>
          </a:bodyPr>
          <a:lstStyle/>
          <a:p>
            <a:pPr lvl="0"/>
            <a:r>
              <a:rPr lang="en-GB" sz="1400" b="1" dirty="0"/>
              <a:t>Human Factors Learnings:</a:t>
            </a:r>
            <a:endParaRPr lang="en-GB" sz="1400" dirty="0"/>
          </a:p>
        </p:txBody>
      </p:sp>
      <p:sp>
        <p:nvSpPr>
          <p:cNvPr id="168" name="TextBox 167">
            <a:extLst>
              <a:ext uri="{FF2B5EF4-FFF2-40B4-BE49-F238E27FC236}">
                <a16:creationId xmlns:a16="http://schemas.microsoft.com/office/drawing/2014/main" id="{250CEF97-7335-4B73-9380-C2F7B2E0C4AD}"/>
              </a:ext>
            </a:extLst>
          </p:cNvPr>
          <p:cNvSpPr txBox="1"/>
          <p:nvPr/>
        </p:nvSpPr>
        <p:spPr>
          <a:xfrm>
            <a:off x="7432543" y="5330678"/>
            <a:ext cx="2953636" cy="523220"/>
          </a:xfrm>
          <a:prstGeom prst="rect">
            <a:avLst/>
          </a:prstGeom>
          <a:noFill/>
        </p:spPr>
        <p:txBody>
          <a:bodyPr wrap="square">
            <a:spAutoFit/>
          </a:bodyPr>
          <a:lstStyle/>
          <a:p>
            <a:pPr lvl="0"/>
            <a:r>
              <a:rPr lang="en-GB" sz="1400" b="1" i="1" dirty="0">
                <a:solidFill>
                  <a:srgbClr val="C00000"/>
                </a:solidFill>
              </a:rPr>
              <a:t>How are fatigue &amp; manning levels managed at your worksite?</a:t>
            </a:r>
            <a:endParaRPr lang="en-GB" sz="1400" i="1" dirty="0">
              <a:solidFill>
                <a:srgbClr val="C00000"/>
              </a:solidFill>
            </a:endParaRPr>
          </a:p>
        </p:txBody>
      </p:sp>
      <p:pic>
        <p:nvPicPr>
          <p:cNvPr id="169" name="Picture 168">
            <a:extLst>
              <a:ext uri="{FF2B5EF4-FFF2-40B4-BE49-F238E27FC236}">
                <a16:creationId xmlns:a16="http://schemas.microsoft.com/office/drawing/2014/main" id="{71490C0E-D299-4CE2-AACD-325FE9D86DDE}"/>
              </a:ext>
            </a:extLst>
          </p:cNvPr>
          <p:cNvPicPr>
            <a:picLocks noChangeAspect="1"/>
          </p:cNvPicPr>
          <p:nvPr/>
        </p:nvPicPr>
        <p:blipFill>
          <a:blip r:embed="rId15"/>
          <a:stretch>
            <a:fillRect/>
          </a:stretch>
        </p:blipFill>
        <p:spPr>
          <a:xfrm rot="21137793">
            <a:off x="10444516" y="5156344"/>
            <a:ext cx="1644838" cy="663706"/>
          </a:xfrm>
          <a:prstGeom prst="rect">
            <a:avLst/>
          </a:prstGeom>
        </p:spPr>
      </p:pic>
    </p:spTree>
    <p:extLst>
      <p:ext uri="{BB962C8B-B14F-4D97-AF65-F5344CB8AC3E}">
        <p14:creationId xmlns:p14="http://schemas.microsoft.com/office/powerpoint/2010/main" val="207761615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a:extLst>
              <a:ext uri="{FF2B5EF4-FFF2-40B4-BE49-F238E27FC236}">
                <a16:creationId xmlns:a16="http://schemas.microsoft.com/office/drawing/2014/main" id="{B91BF449-1C48-485B-AFD9-3A9CBF67C791}"/>
              </a:ext>
            </a:extLst>
          </p:cNvPr>
          <p:cNvSpPr txBox="1"/>
          <p:nvPr/>
        </p:nvSpPr>
        <p:spPr>
          <a:xfrm>
            <a:off x="2506895" y="1714142"/>
            <a:ext cx="5835784" cy="4154984"/>
          </a:xfrm>
          <a:prstGeom prst="rect">
            <a:avLst/>
          </a:prstGeom>
          <a:noFill/>
        </p:spPr>
        <p:txBody>
          <a:bodyPr wrap="square">
            <a:spAutoFit/>
          </a:bodyPr>
          <a:lstStyle/>
          <a:p>
            <a:pPr lvl="0"/>
            <a:r>
              <a:rPr lang="en-GB" sz="1200" b="1" dirty="0"/>
              <a:t>Leadership &amp; Behavioural Safety</a:t>
            </a:r>
          </a:p>
          <a:p>
            <a:pPr marL="144000" lvl="0" indent="-144000">
              <a:buFont typeface="Arial" panose="020B0604020202020204" pitchFamily="34" charset="0"/>
              <a:buChar char="•"/>
            </a:pPr>
            <a:r>
              <a:rPr lang="en-GB" sz="1200" dirty="0"/>
              <a:t>There were not enough lifeboats to accommodate all passengers. </a:t>
            </a:r>
          </a:p>
          <a:p>
            <a:pPr marL="144000" lvl="0" indent="-144000">
              <a:buFont typeface="Arial" panose="020B0604020202020204" pitchFamily="34" charset="0"/>
              <a:buChar char="•"/>
            </a:pPr>
            <a:r>
              <a:rPr lang="en-GB" sz="1200" dirty="0"/>
              <a:t>The Titanic was the product of intense competition among rival shipping lines. Due to innovative technology, the liner was deemed ‘practically unsinkable’.</a:t>
            </a:r>
          </a:p>
          <a:p>
            <a:pPr marL="144000" lvl="0" indent="-144000">
              <a:buFont typeface="Arial" panose="020B0604020202020204" pitchFamily="34" charset="0"/>
              <a:buChar char="•"/>
            </a:pPr>
            <a:r>
              <a:rPr lang="en-GB" sz="1200" dirty="0"/>
              <a:t>The owner took the decision not to add additional lifeboats as this would reduce space on the deck for 1</a:t>
            </a:r>
            <a:r>
              <a:rPr lang="en-GB" sz="1200" baseline="30000" dirty="0"/>
              <a:t>st</a:t>
            </a:r>
            <a:r>
              <a:rPr lang="en-GB" sz="1200" dirty="0"/>
              <a:t> class passengers and did not see the sense in preparing for a disaster that would ‘never happen’.</a:t>
            </a:r>
          </a:p>
          <a:p>
            <a:endParaRPr lang="en-GB" sz="1200" b="1" dirty="0"/>
          </a:p>
          <a:p>
            <a:r>
              <a:rPr lang="en-GB" sz="1200" b="1" dirty="0"/>
              <a:t>Human Factors in Critical Communication</a:t>
            </a:r>
          </a:p>
          <a:p>
            <a:pPr marL="171450" indent="-171450">
              <a:buFont typeface="Arial" panose="020B0604020202020204" pitchFamily="34" charset="0"/>
              <a:buChar char="•"/>
            </a:pPr>
            <a:r>
              <a:rPr lang="en-GB" sz="1200" dirty="0"/>
              <a:t>The Wireless Officer placed priority on sending personal messages for passengers. While he did pass on some iceberg warnings, he asked the senders to stop transmitting them. </a:t>
            </a:r>
          </a:p>
          <a:p>
            <a:endParaRPr lang="en-GB" sz="1200" b="1" dirty="0"/>
          </a:p>
          <a:p>
            <a:r>
              <a:rPr lang="en-GB" sz="1200" b="1" dirty="0"/>
              <a:t>Leadership &amp; Behavioural Safety / Human Factors in Procedures</a:t>
            </a:r>
            <a:endParaRPr lang="en-GB" sz="1200" dirty="0"/>
          </a:p>
          <a:p>
            <a:pPr marL="144000" lvl="0" indent="-144000">
              <a:buFont typeface="Arial" panose="020B0604020202020204" pitchFamily="34" charset="0"/>
              <a:buChar char="•"/>
            </a:pPr>
            <a:r>
              <a:rPr lang="en-GB" sz="1200" dirty="0"/>
              <a:t>The captain ignored warnings of icebergs ahead and continued to travel at almost full speed.</a:t>
            </a:r>
          </a:p>
          <a:p>
            <a:pPr marL="144000" lvl="0" indent="-144000">
              <a:buFont typeface="Arial" panose="020B0604020202020204" pitchFamily="34" charset="0"/>
              <a:buChar char="•"/>
            </a:pPr>
            <a:endParaRPr lang="en-GB" sz="1200" b="1" dirty="0"/>
          </a:p>
          <a:p>
            <a:r>
              <a:rPr lang="en-GB" sz="1200" b="1" dirty="0"/>
              <a:t>Competence and Training / Human Factors in Procedures</a:t>
            </a:r>
            <a:endParaRPr lang="en-GB" sz="1200" dirty="0">
              <a:solidFill>
                <a:srgbClr val="FF0000"/>
              </a:solidFill>
            </a:endParaRPr>
          </a:p>
          <a:p>
            <a:pPr marL="144000" lvl="0" indent="-144000">
              <a:buFont typeface="Arial" panose="020B0604020202020204" pitchFamily="34" charset="0"/>
              <a:buChar char="•"/>
            </a:pPr>
            <a:r>
              <a:rPr lang="en-GB" sz="1200" dirty="0"/>
              <a:t>The Lookout was the first to spot the iceberg at 500 yards away. Visibility should have allowed him to spot the iceberg at 1000 yards or greater but he did not have the required binoculars.</a:t>
            </a:r>
          </a:p>
          <a:p>
            <a:pPr marL="144000" lvl="0" indent="-144000">
              <a:buFont typeface="Arial" panose="020B0604020202020204" pitchFamily="34" charset="0"/>
              <a:buChar char="•"/>
            </a:pPr>
            <a:r>
              <a:rPr lang="en-GB" sz="1200" dirty="0"/>
              <a:t>Launched lifeboats were loaded to under 50% capacity - more people could have been saved had Emergency Response training been conducted.</a:t>
            </a:r>
            <a:endParaRPr lang="en-GB" sz="1200" dirty="0">
              <a:solidFill>
                <a:srgbClr val="FF0000"/>
              </a:solidFill>
            </a:endParaRPr>
          </a:p>
        </p:txBody>
      </p:sp>
      <p:sp>
        <p:nvSpPr>
          <p:cNvPr id="3" name="Rectangle 2">
            <a:extLst>
              <a:ext uri="{FF2B5EF4-FFF2-40B4-BE49-F238E27FC236}">
                <a16:creationId xmlns:a16="http://schemas.microsoft.com/office/drawing/2014/main" id="{97493E55-DD9A-4B7C-9EDC-AC346F0602F7}"/>
              </a:ext>
            </a:extLst>
          </p:cNvPr>
          <p:cNvSpPr/>
          <p:nvPr/>
        </p:nvSpPr>
        <p:spPr>
          <a:xfrm>
            <a:off x="0" y="0"/>
            <a:ext cx="1655545" cy="5931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8" name="Picture 57" descr="Icon&#10;&#10;Description automatically generated">
            <a:extLst>
              <a:ext uri="{FF2B5EF4-FFF2-40B4-BE49-F238E27FC236}">
                <a16:creationId xmlns:a16="http://schemas.microsoft.com/office/drawing/2014/main" id="{F19CA3D8-3C10-4B49-89A2-19FEF838724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5755" y="4148144"/>
            <a:ext cx="770167" cy="770167"/>
          </a:xfrm>
          <a:prstGeom prst="rect">
            <a:avLst/>
          </a:prstGeom>
        </p:spPr>
      </p:pic>
      <p:pic>
        <p:nvPicPr>
          <p:cNvPr id="59" name="Picture 58" descr="Text&#10;&#10;Description automatically generated with medium confidence">
            <a:extLst>
              <a:ext uri="{FF2B5EF4-FFF2-40B4-BE49-F238E27FC236}">
                <a16:creationId xmlns:a16="http://schemas.microsoft.com/office/drawing/2014/main" id="{A10086B5-4E40-4F08-BCC9-91D128411C7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5755" y="3247186"/>
            <a:ext cx="770167" cy="770167"/>
          </a:xfrm>
          <a:prstGeom prst="rect">
            <a:avLst/>
          </a:prstGeom>
        </p:spPr>
      </p:pic>
      <p:pic>
        <p:nvPicPr>
          <p:cNvPr id="60" name="Picture 59" descr="Icon&#10;&#10;Description automatically generated with low confidence">
            <a:extLst>
              <a:ext uri="{FF2B5EF4-FFF2-40B4-BE49-F238E27FC236}">
                <a16:creationId xmlns:a16="http://schemas.microsoft.com/office/drawing/2014/main" id="{C204B5DF-5A14-4D7E-9AD2-B02DE492857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5755" y="2346228"/>
            <a:ext cx="770167" cy="770167"/>
          </a:xfrm>
          <a:prstGeom prst="rect">
            <a:avLst/>
          </a:prstGeom>
        </p:spPr>
      </p:pic>
      <p:pic>
        <p:nvPicPr>
          <p:cNvPr id="61" name="Picture 60">
            <a:extLst>
              <a:ext uri="{FF2B5EF4-FFF2-40B4-BE49-F238E27FC236}">
                <a16:creationId xmlns:a16="http://schemas.microsoft.com/office/drawing/2014/main" id="{1F49363F-9423-430D-9CC0-1A285CFD0F8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5755" y="1445270"/>
            <a:ext cx="770167" cy="770167"/>
          </a:xfrm>
          <a:prstGeom prst="rect">
            <a:avLst/>
          </a:prstGeom>
        </p:spPr>
      </p:pic>
      <p:pic>
        <p:nvPicPr>
          <p:cNvPr id="63" name="Picture 62" descr="Icon&#10;&#10;Description automatically generated">
            <a:extLst>
              <a:ext uri="{FF2B5EF4-FFF2-40B4-BE49-F238E27FC236}">
                <a16:creationId xmlns:a16="http://schemas.microsoft.com/office/drawing/2014/main" id="{F411F54D-A56B-4EB4-BA45-DD2772642BD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375" y="4598623"/>
            <a:ext cx="770167" cy="770167"/>
          </a:xfrm>
          <a:prstGeom prst="rect">
            <a:avLst/>
          </a:prstGeom>
        </p:spPr>
      </p:pic>
      <p:pic>
        <p:nvPicPr>
          <p:cNvPr id="64" name="Picture 63" descr="A picture containing text&#10;&#10;Description automatically generated">
            <a:extLst>
              <a:ext uri="{FF2B5EF4-FFF2-40B4-BE49-F238E27FC236}">
                <a16:creationId xmlns:a16="http://schemas.microsoft.com/office/drawing/2014/main" id="{7220167E-6F39-48DC-AF29-7CBE437A1CF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375" y="3697665"/>
            <a:ext cx="770167" cy="770167"/>
          </a:xfrm>
          <a:prstGeom prst="rect">
            <a:avLst/>
          </a:prstGeom>
        </p:spPr>
      </p:pic>
      <p:pic>
        <p:nvPicPr>
          <p:cNvPr id="65" name="Picture 64" descr="Icon&#10;&#10;Description automatically generated">
            <a:extLst>
              <a:ext uri="{FF2B5EF4-FFF2-40B4-BE49-F238E27FC236}">
                <a16:creationId xmlns:a16="http://schemas.microsoft.com/office/drawing/2014/main" id="{F5BC48D6-8412-44A4-9DBB-E9307FCF948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7375" y="2796707"/>
            <a:ext cx="770167" cy="770167"/>
          </a:xfrm>
          <a:prstGeom prst="rect">
            <a:avLst/>
          </a:prstGeom>
        </p:spPr>
      </p:pic>
      <p:pic>
        <p:nvPicPr>
          <p:cNvPr id="66" name="Picture 65" descr="A picture containing text, athletic game, sport&#10;&#10;Description automatically generated">
            <a:extLst>
              <a:ext uri="{FF2B5EF4-FFF2-40B4-BE49-F238E27FC236}">
                <a16:creationId xmlns:a16="http://schemas.microsoft.com/office/drawing/2014/main" id="{7B8651D5-C600-4E17-AA8D-75B71B38A13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375" y="1895749"/>
            <a:ext cx="770167" cy="770167"/>
          </a:xfrm>
          <a:prstGeom prst="rect">
            <a:avLst/>
          </a:prstGeom>
        </p:spPr>
      </p:pic>
      <p:pic>
        <p:nvPicPr>
          <p:cNvPr id="67" name="Picture 66" descr="A picture containing icon&#10;&#10;Description automatically generated">
            <a:extLst>
              <a:ext uri="{FF2B5EF4-FFF2-40B4-BE49-F238E27FC236}">
                <a16:creationId xmlns:a16="http://schemas.microsoft.com/office/drawing/2014/main" id="{7AEB09B9-E2AA-4812-BDBF-D4493CF1675F}"/>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7375" y="994791"/>
            <a:ext cx="770167" cy="770167"/>
          </a:xfrm>
          <a:prstGeom prst="rect">
            <a:avLst/>
          </a:prstGeom>
        </p:spPr>
      </p:pic>
      <p:pic>
        <p:nvPicPr>
          <p:cNvPr id="68" name="Picture 67" descr="Text&#10;&#10;Description automatically generated">
            <a:extLst>
              <a:ext uri="{FF2B5EF4-FFF2-40B4-BE49-F238E27FC236}">
                <a16:creationId xmlns:a16="http://schemas.microsoft.com/office/drawing/2014/main" id="{C9011097-E2AA-401E-9A19-BF09F07E882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7375" y="93833"/>
            <a:ext cx="770167" cy="770167"/>
          </a:xfrm>
          <a:prstGeom prst="rect">
            <a:avLst/>
          </a:prstGeom>
        </p:spPr>
      </p:pic>
      <p:pic>
        <p:nvPicPr>
          <p:cNvPr id="69" name="Picture 68" descr="Icon&#10;&#10;Description automatically generated">
            <a:extLst>
              <a:ext uri="{FF2B5EF4-FFF2-40B4-BE49-F238E27FC236}">
                <a16:creationId xmlns:a16="http://schemas.microsoft.com/office/drawing/2014/main" id="{64086A43-DFDF-4D50-8624-AA4C0C67F97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95755" y="5049097"/>
            <a:ext cx="770167" cy="770167"/>
          </a:xfrm>
          <a:prstGeom prst="rect">
            <a:avLst/>
          </a:prstGeom>
        </p:spPr>
      </p:pic>
      <p:cxnSp>
        <p:nvCxnSpPr>
          <p:cNvPr id="5" name="Straight Connector 4">
            <a:extLst>
              <a:ext uri="{FF2B5EF4-FFF2-40B4-BE49-F238E27FC236}">
                <a16:creationId xmlns:a16="http://schemas.microsoft.com/office/drawing/2014/main" id="{341E5742-ADBD-4129-93AC-620BDC75691B}"/>
              </a:ext>
            </a:extLst>
          </p:cNvPr>
          <p:cNvCxnSpPr>
            <a:cxnSpLocks/>
          </p:cNvCxnSpPr>
          <p:nvPr/>
        </p:nvCxnSpPr>
        <p:spPr>
          <a:xfrm>
            <a:off x="1655545" y="0"/>
            <a:ext cx="0" cy="5931694"/>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6745E5A-2A90-4C8A-BB8D-DD0979FA5F5B}"/>
              </a:ext>
            </a:extLst>
          </p:cNvPr>
          <p:cNvSpPr txBox="1"/>
          <p:nvPr/>
        </p:nvSpPr>
        <p:spPr>
          <a:xfrm>
            <a:off x="312511" y="6193915"/>
            <a:ext cx="2998059" cy="376516"/>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latin typeface="YRGAWA+TADGRUNGECAPS-Regular" pitchFamily="2" charset="0"/>
            </a:endParaRPr>
          </a:p>
        </p:txBody>
      </p:sp>
      <p:pic>
        <p:nvPicPr>
          <p:cNvPr id="62" name="Picture 61" descr="A picture containing icon&#10;&#10;Description automatically generated">
            <a:extLst>
              <a:ext uri="{FF2B5EF4-FFF2-40B4-BE49-F238E27FC236}">
                <a16:creationId xmlns:a16="http://schemas.microsoft.com/office/drawing/2014/main" id="{AA999872-8B92-4108-A80E-FED3B40566F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27049" y="544312"/>
            <a:ext cx="907578" cy="770167"/>
          </a:xfrm>
          <a:prstGeom prst="rect">
            <a:avLst/>
          </a:prstGeom>
        </p:spPr>
      </p:pic>
      <p:sp>
        <p:nvSpPr>
          <p:cNvPr id="23" name="Title 1">
            <a:extLst>
              <a:ext uri="{FF2B5EF4-FFF2-40B4-BE49-F238E27FC236}">
                <a16:creationId xmlns:a16="http://schemas.microsoft.com/office/drawing/2014/main" id="{C01FFC61-72AC-495E-ABEA-268B775E2780}"/>
              </a:ext>
            </a:extLst>
          </p:cNvPr>
          <p:cNvSpPr>
            <a:spLocks noGrp="1"/>
          </p:cNvSpPr>
          <p:nvPr>
            <p:ph type="title"/>
          </p:nvPr>
        </p:nvSpPr>
        <p:spPr>
          <a:xfrm>
            <a:off x="1811540" y="59258"/>
            <a:ext cx="4120995" cy="839315"/>
          </a:xfrm>
        </p:spPr>
        <p:txBody>
          <a:bodyPr anchor="ctr">
            <a:normAutofit/>
          </a:bodyPr>
          <a:lstStyle/>
          <a:p>
            <a:r>
              <a:rPr lang="en-GB" sz="2800" b="1" dirty="0"/>
              <a:t>The Unsinkable </a:t>
            </a:r>
          </a:p>
        </p:txBody>
      </p:sp>
      <p:sp>
        <p:nvSpPr>
          <p:cNvPr id="140" name="TextBox 139">
            <a:extLst>
              <a:ext uri="{FF2B5EF4-FFF2-40B4-BE49-F238E27FC236}">
                <a16:creationId xmlns:a16="http://schemas.microsoft.com/office/drawing/2014/main" id="{C819569C-0B71-4E07-9321-C5F8AE074B05}"/>
              </a:ext>
            </a:extLst>
          </p:cNvPr>
          <p:cNvSpPr txBox="1"/>
          <p:nvPr/>
        </p:nvSpPr>
        <p:spPr>
          <a:xfrm>
            <a:off x="1844650" y="1014267"/>
            <a:ext cx="6490867" cy="461665"/>
          </a:xfrm>
          <a:prstGeom prst="rect">
            <a:avLst/>
          </a:prstGeom>
          <a:noFill/>
        </p:spPr>
        <p:txBody>
          <a:bodyPr wrap="square">
            <a:spAutoFit/>
          </a:bodyPr>
          <a:lstStyle/>
          <a:p>
            <a:pPr lvl="0"/>
            <a:r>
              <a:rPr lang="en-GB" sz="1200" dirty="0"/>
              <a:t>The Titanic was a luxury steamship that sank on its maiden voyage 15</a:t>
            </a:r>
            <a:r>
              <a:rPr lang="en-GB" sz="1200" baseline="30000" dirty="0"/>
              <a:t>th</a:t>
            </a:r>
            <a:r>
              <a:rPr lang="en-GB" sz="1200" dirty="0"/>
              <a:t> April 1912 after striking an iceberg, leading to the deaths of more than 1500 passengers and crew.</a:t>
            </a:r>
          </a:p>
        </p:txBody>
      </p:sp>
      <p:sp>
        <p:nvSpPr>
          <p:cNvPr id="168" name="TextBox 167">
            <a:extLst>
              <a:ext uri="{FF2B5EF4-FFF2-40B4-BE49-F238E27FC236}">
                <a16:creationId xmlns:a16="http://schemas.microsoft.com/office/drawing/2014/main" id="{250CEF97-7335-4B73-9380-C2F7B2E0C4AD}"/>
              </a:ext>
            </a:extLst>
          </p:cNvPr>
          <p:cNvSpPr txBox="1"/>
          <p:nvPr/>
        </p:nvSpPr>
        <p:spPr>
          <a:xfrm>
            <a:off x="8930636" y="2796707"/>
            <a:ext cx="3261364" cy="669414"/>
          </a:xfrm>
          <a:prstGeom prst="rect">
            <a:avLst/>
          </a:prstGeom>
          <a:noFill/>
        </p:spPr>
        <p:txBody>
          <a:bodyPr wrap="square">
            <a:spAutoFit/>
          </a:bodyPr>
          <a:lstStyle/>
          <a:p>
            <a:pPr lvl="0"/>
            <a:r>
              <a:rPr lang="en-GB" sz="1250" b="1" i="1" dirty="0">
                <a:solidFill>
                  <a:srgbClr val="C00000"/>
                </a:solidFill>
              </a:rPr>
              <a:t>How do you ensure there is enough emergency response equipment - Lifeboats, jackets etc. ?</a:t>
            </a:r>
            <a:endParaRPr lang="en-GB" sz="1250" i="1" dirty="0">
              <a:solidFill>
                <a:srgbClr val="C00000"/>
              </a:solidFill>
            </a:endParaRPr>
          </a:p>
        </p:txBody>
      </p:sp>
      <p:pic>
        <p:nvPicPr>
          <p:cNvPr id="38" name="Picture 2" descr="Titanic - Wikipedia">
            <a:extLst>
              <a:ext uri="{FF2B5EF4-FFF2-40B4-BE49-F238E27FC236}">
                <a16:creationId xmlns:a16="http://schemas.microsoft.com/office/drawing/2014/main" id="{3281A16D-FD79-4B2D-B91C-4A6C163B9BA9}"/>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621407" y="2980"/>
            <a:ext cx="3572094" cy="261771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9F4713E8-11F0-407B-A525-27EBE0DC53C5}"/>
              </a:ext>
            </a:extLst>
          </p:cNvPr>
          <p:cNvPicPr>
            <a:picLocks noChangeAspect="1"/>
          </p:cNvPicPr>
          <p:nvPr/>
        </p:nvPicPr>
        <p:blipFill>
          <a:blip r:embed="rId16"/>
          <a:stretch>
            <a:fillRect/>
          </a:stretch>
        </p:blipFill>
        <p:spPr>
          <a:xfrm>
            <a:off x="1885866" y="1774453"/>
            <a:ext cx="579770" cy="574978"/>
          </a:xfrm>
          <a:prstGeom prst="rect">
            <a:avLst/>
          </a:prstGeom>
        </p:spPr>
      </p:pic>
      <p:pic>
        <p:nvPicPr>
          <p:cNvPr id="32" name="Picture 31">
            <a:extLst>
              <a:ext uri="{FF2B5EF4-FFF2-40B4-BE49-F238E27FC236}">
                <a16:creationId xmlns:a16="http://schemas.microsoft.com/office/drawing/2014/main" id="{AB285C6D-D92E-4DAC-AD37-D7BCD27C5FC8}"/>
              </a:ext>
            </a:extLst>
          </p:cNvPr>
          <p:cNvPicPr>
            <a:picLocks noChangeAspect="1"/>
          </p:cNvPicPr>
          <p:nvPr/>
        </p:nvPicPr>
        <p:blipFill>
          <a:blip r:embed="rId17"/>
          <a:stretch>
            <a:fillRect/>
          </a:stretch>
        </p:blipFill>
        <p:spPr>
          <a:xfrm>
            <a:off x="1897044" y="3242096"/>
            <a:ext cx="557414" cy="569445"/>
          </a:xfrm>
          <a:prstGeom prst="rect">
            <a:avLst/>
          </a:prstGeom>
        </p:spPr>
      </p:pic>
      <p:pic>
        <p:nvPicPr>
          <p:cNvPr id="33" name="Picture 32">
            <a:extLst>
              <a:ext uri="{FF2B5EF4-FFF2-40B4-BE49-F238E27FC236}">
                <a16:creationId xmlns:a16="http://schemas.microsoft.com/office/drawing/2014/main" id="{501D02D4-9321-42AC-98B6-E6712113F9A5}"/>
              </a:ext>
            </a:extLst>
          </p:cNvPr>
          <p:cNvPicPr>
            <a:picLocks noChangeAspect="1"/>
          </p:cNvPicPr>
          <p:nvPr/>
        </p:nvPicPr>
        <p:blipFill>
          <a:blip r:embed="rId16"/>
          <a:stretch>
            <a:fillRect/>
          </a:stretch>
        </p:blipFill>
        <p:spPr>
          <a:xfrm>
            <a:off x="1885866" y="3942652"/>
            <a:ext cx="579770" cy="574978"/>
          </a:xfrm>
          <a:prstGeom prst="rect">
            <a:avLst/>
          </a:prstGeom>
        </p:spPr>
      </p:pic>
      <p:pic>
        <p:nvPicPr>
          <p:cNvPr id="9" name="Picture 8">
            <a:extLst>
              <a:ext uri="{FF2B5EF4-FFF2-40B4-BE49-F238E27FC236}">
                <a16:creationId xmlns:a16="http://schemas.microsoft.com/office/drawing/2014/main" id="{71595BF4-8A4C-4309-B914-4A770F660C2F}"/>
              </a:ext>
            </a:extLst>
          </p:cNvPr>
          <p:cNvPicPr>
            <a:picLocks noChangeAspect="1"/>
          </p:cNvPicPr>
          <p:nvPr/>
        </p:nvPicPr>
        <p:blipFill>
          <a:blip r:embed="rId18"/>
          <a:stretch>
            <a:fillRect/>
          </a:stretch>
        </p:blipFill>
        <p:spPr>
          <a:xfrm>
            <a:off x="1891048" y="4708422"/>
            <a:ext cx="569407" cy="550568"/>
          </a:xfrm>
          <a:prstGeom prst="rect">
            <a:avLst/>
          </a:prstGeom>
        </p:spPr>
      </p:pic>
      <p:pic>
        <p:nvPicPr>
          <p:cNvPr id="11" name="Picture 10">
            <a:extLst>
              <a:ext uri="{FF2B5EF4-FFF2-40B4-BE49-F238E27FC236}">
                <a16:creationId xmlns:a16="http://schemas.microsoft.com/office/drawing/2014/main" id="{6BDA3694-108C-452A-91C5-1583FA85921E}"/>
              </a:ext>
            </a:extLst>
          </p:cNvPr>
          <p:cNvPicPr>
            <a:picLocks noChangeAspect="1"/>
          </p:cNvPicPr>
          <p:nvPr/>
        </p:nvPicPr>
        <p:blipFill>
          <a:blip r:embed="rId19"/>
          <a:stretch>
            <a:fillRect/>
          </a:stretch>
        </p:blipFill>
        <p:spPr>
          <a:xfrm>
            <a:off x="1897044" y="5269264"/>
            <a:ext cx="557415" cy="550000"/>
          </a:xfrm>
          <a:prstGeom prst="rect">
            <a:avLst/>
          </a:prstGeom>
        </p:spPr>
      </p:pic>
      <p:pic>
        <p:nvPicPr>
          <p:cNvPr id="169" name="Picture 168">
            <a:extLst>
              <a:ext uri="{FF2B5EF4-FFF2-40B4-BE49-F238E27FC236}">
                <a16:creationId xmlns:a16="http://schemas.microsoft.com/office/drawing/2014/main" id="{71490C0E-D299-4CE2-AACD-325FE9D86DDE}"/>
              </a:ext>
            </a:extLst>
          </p:cNvPr>
          <p:cNvPicPr>
            <a:picLocks noChangeAspect="1"/>
          </p:cNvPicPr>
          <p:nvPr/>
        </p:nvPicPr>
        <p:blipFill>
          <a:blip r:embed="rId20"/>
          <a:stretch>
            <a:fillRect/>
          </a:stretch>
        </p:blipFill>
        <p:spPr>
          <a:xfrm rot="21137793">
            <a:off x="8422337" y="2050796"/>
            <a:ext cx="1644838" cy="663706"/>
          </a:xfrm>
          <a:prstGeom prst="rect">
            <a:avLst/>
          </a:prstGeom>
        </p:spPr>
      </p:pic>
      <p:sp>
        <p:nvSpPr>
          <p:cNvPr id="2" name="Arrow: Right 1">
            <a:extLst>
              <a:ext uri="{FF2B5EF4-FFF2-40B4-BE49-F238E27FC236}">
                <a16:creationId xmlns:a16="http://schemas.microsoft.com/office/drawing/2014/main" id="{40DA841A-C3C3-4F1F-A044-A66978B6E90B}"/>
              </a:ext>
            </a:extLst>
          </p:cNvPr>
          <p:cNvSpPr/>
          <p:nvPr/>
        </p:nvSpPr>
        <p:spPr>
          <a:xfrm rot="1184668">
            <a:off x="8379098" y="2810517"/>
            <a:ext cx="426492" cy="179553"/>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Arrow: Right 33">
            <a:extLst>
              <a:ext uri="{FF2B5EF4-FFF2-40B4-BE49-F238E27FC236}">
                <a16:creationId xmlns:a16="http://schemas.microsoft.com/office/drawing/2014/main" id="{0DAD6777-5E27-4682-B615-5FC2DCA36632}"/>
              </a:ext>
            </a:extLst>
          </p:cNvPr>
          <p:cNvSpPr/>
          <p:nvPr/>
        </p:nvSpPr>
        <p:spPr>
          <a:xfrm>
            <a:off x="8408844" y="3604994"/>
            <a:ext cx="426492" cy="179553"/>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 name="TextBox 34">
            <a:extLst>
              <a:ext uri="{FF2B5EF4-FFF2-40B4-BE49-F238E27FC236}">
                <a16:creationId xmlns:a16="http://schemas.microsoft.com/office/drawing/2014/main" id="{5A18C32C-A5C6-4323-BDA0-C2E94FE205F4}"/>
              </a:ext>
            </a:extLst>
          </p:cNvPr>
          <p:cNvSpPr txBox="1"/>
          <p:nvPr/>
        </p:nvSpPr>
        <p:spPr>
          <a:xfrm>
            <a:off x="8905773" y="3486503"/>
            <a:ext cx="3261364" cy="477054"/>
          </a:xfrm>
          <a:prstGeom prst="rect">
            <a:avLst/>
          </a:prstGeom>
          <a:noFill/>
        </p:spPr>
        <p:txBody>
          <a:bodyPr wrap="square">
            <a:spAutoFit/>
          </a:bodyPr>
          <a:lstStyle/>
          <a:p>
            <a:pPr lvl="0"/>
            <a:r>
              <a:rPr lang="en-GB" sz="1250" b="1" i="1" dirty="0">
                <a:solidFill>
                  <a:srgbClr val="C00000"/>
                </a:solidFill>
              </a:rPr>
              <a:t>How do you prioritise safety critical communications at site?</a:t>
            </a:r>
            <a:endParaRPr lang="en-GB" sz="1250" i="1" dirty="0">
              <a:solidFill>
                <a:srgbClr val="C00000"/>
              </a:solidFill>
            </a:endParaRPr>
          </a:p>
        </p:txBody>
      </p:sp>
      <p:sp>
        <p:nvSpPr>
          <p:cNvPr id="36" name="Arrow: Right 35">
            <a:extLst>
              <a:ext uri="{FF2B5EF4-FFF2-40B4-BE49-F238E27FC236}">
                <a16:creationId xmlns:a16="http://schemas.microsoft.com/office/drawing/2014/main" id="{A8B541CE-5FAF-4C96-9369-16D442A13107}"/>
              </a:ext>
            </a:extLst>
          </p:cNvPr>
          <p:cNvSpPr/>
          <p:nvPr/>
        </p:nvSpPr>
        <p:spPr>
          <a:xfrm>
            <a:off x="8361308" y="4855491"/>
            <a:ext cx="426492" cy="179553"/>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 name="TextBox 36">
            <a:extLst>
              <a:ext uri="{FF2B5EF4-FFF2-40B4-BE49-F238E27FC236}">
                <a16:creationId xmlns:a16="http://schemas.microsoft.com/office/drawing/2014/main" id="{1D62DE80-AA48-4F6A-9C1D-3062B90C0243}"/>
              </a:ext>
            </a:extLst>
          </p:cNvPr>
          <p:cNvSpPr txBox="1"/>
          <p:nvPr/>
        </p:nvSpPr>
        <p:spPr>
          <a:xfrm>
            <a:off x="8905773" y="4686678"/>
            <a:ext cx="3261364" cy="477054"/>
          </a:xfrm>
          <a:prstGeom prst="rect">
            <a:avLst/>
          </a:prstGeom>
          <a:noFill/>
        </p:spPr>
        <p:txBody>
          <a:bodyPr wrap="square">
            <a:spAutoFit/>
          </a:bodyPr>
          <a:lstStyle/>
          <a:p>
            <a:pPr lvl="0"/>
            <a:r>
              <a:rPr lang="en-GB" sz="1250" b="1" i="1" dirty="0">
                <a:solidFill>
                  <a:srgbClr val="C00000"/>
                </a:solidFill>
              </a:rPr>
              <a:t>What would you do if you did not have the right equipment for the job available?</a:t>
            </a:r>
            <a:endParaRPr lang="en-GB" sz="1250" i="1" dirty="0">
              <a:solidFill>
                <a:srgbClr val="C00000"/>
              </a:solidFill>
            </a:endParaRPr>
          </a:p>
        </p:txBody>
      </p:sp>
      <p:sp>
        <p:nvSpPr>
          <p:cNvPr id="39" name="Arrow: Right 38">
            <a:extLst>
              <a:ext uri="{FF2B5EF4-FFF2-40B4-BE49-F238E27FC236}">
                <a16:creationId xmlns:a16="http://schemas.microsoft.com/office/drawing/2014/main" id="{E34668FD-F050-42F2-B0FE-60959C3CD289}"/>
              </a:ext>
            </a:extLst>
          </p:cNvPr>
          <p:cNvSpPr/>
          <p:nvPr/>
        </p:nvSpPr>
        <p:spPr>
          <a:xfrm>
            <a:off x="8361307" y="5371975"/>
            <a:ext cx="426492" cy="179553"/>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TextBox 39">
            <a:extLst>
              <a:ext uri="{FF2B5EF4-FFF2-40B4-BE49-F238E27FC236}">
                <a16:creationId xmlns:a16="http://schemas.microsoft.com/office/drawing/2014/main" id="{8CF5E2A7-A80D-4CFD-B2E9-37EB278FD2BD}"/>
              </a:ext>
            </a:extLst>
          </p:cNvPr>
          <p:cNvSpPr txBox="1"/>
          <p:nvPr/>
        </p:nvSpPr>
        <p:spPr>
          <a:xfrm>
            <a:off x="8916759" y="5232193"/>
            <a:ext cx="3261364" cy="477054"/>
          </a:xfrm>
          <a:prstGeom prst="rect">
            <a:avLst/>
          </a:prstGeom>
          <a:noFill/>
        </p:spPr>
        <p:txBody>
          <a:bodyPr wrap="square">
            <a:spAutoFit/>
          </a:bodyPr>
          <a:lstStyle/>
          <a:p>
            <a:pPr lvl="0"/>
            <a:r>
              <a:rPr lang="en-GB" sz="1250" b="1" i="1" dirty="0">
                <a:solidFill>
                  <a:srgbClr val="C00000"/>
                </a:solidFill>
              </a:rPr>
              <a:t>How do you feel an emergency evacuation would go at your site?</a:t>
            </a:r>
            <a:endParaRPr lang="en-GB" sz="1250" i="1" dirty="0">
              <a:solidFill>
                <a:srgbClr val="C00000"/>
              </a:solidFill>
            </a:endParaRPr>
          </a:p>
        </p:txBody>
      </p:sp>
    </p:spTree>
    <p:extLst>
      <p:ext uri="{BB962C8B-B14F-4D97-AF65-F5344CB8AC3E}">
        <p14:creationId xmlns:p14="http://schemas.microsoft.com/office/powerpoint/2010/main" val="22114410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7493E55-DD9A-4B7C-9EDC-AC346F0602F7}"/>
              </a:ext>
            </a:extLst>
          </p:cNvPr>
          <p:cNvSpPr/>
          <p:nvPr/>
        </p:nvSpPr>
        <p:spPr>
          <a:xfrm>
            <a:off x="0" y="0"/>
            <a:ext cx="1655545" cy="5931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8" name="Picture 57" descr="Icon&#10;&#10;Description automatically generated">
            <a:extLst>
              <a:ext uri="{FF2B5EF4-FFF2-40B4-BE49-F238E27FC236}">
                <a16:creationId xmlns:a16="http://schemas.microsoft.com/office/drawing/2014/main" id="{F19CA3D8-3C10-4B49-89A2-19FEF838724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5755" y="4148144"/>
            <a:ext cx="770167" cy="770167"/>
          </a:xfrm>
          <a:prstGeom prst="rect">
            <a:avLst/>
          </a:prstGeom>
        </p:spPr>
      </p:pic>
      <p:pic>
        <p:nvPicPr>
          <p:cNvPr id="59" name="Picture 58" descr="Text&#10;&#10;Description automatically generated with medium confidence">
            <a:extLst>
              <a:ext uri="{FF2B5EF4-FFF2-40B4-BE49-F238E27FC236}">
                <a16:creationId xmlns:a16="http://schemas.microsoft.com/office/drawing/2014/main" id="{A10086B5-4E40-4F08-BCC9-91D128411C7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5755" y="3247186"/>
            <a:ext cx="770167" cy="770167"/>
          </a:xfrm>
          <a:prstGeom prst="rect">
            <a:avLst/>
          </a:prstGeom>
        </p:spPr>
      </p:pic>
      <p:pic>
        <p:nvPicPr>
          <p:cNvPr id="60" name="Picture 59" descr="Icon&#10;&#10;Description automatically generated with low confidence">
            <a:extLst>
              <a:ext uri="{FF2B5EF4-FFF2-40B4-BE49-F238E27FC236}">
                <a16:creationId xmlns:a16="http://schemas.microsoft.com/office/drawing/2014/main" id="{C204B5DF-5A14-4D7E-9AD2-B02DE492857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5755" y="2346228"/>
            <a:ext cx="770167" cy="770167"/>
          </a:xfrm>
          <a:prstGeom prst="rect">
            <a:avLst/>
          </a:prstGeom>
        </p:spPr>
      </p:pic>
      <p:pic>
        <p:nvPicPr>
          <p:cNvPr id="61" name="Picture 60">
            <a:extLst>
              <a:ext uri="{FF2B5EF4-FFF2-40B4-BE49-F238E27FC236}">
                <a16:creationId xmlns:a16="http://schemas.microsoft.com/office/drawing/2014/main" id="{1F49363F-9423-430D-9CC0-1A285CFD0F8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5755" y="1445270"/>
            <a:ext cx="770167" cy="770167"/>
          </a:xfrm>
          <a:prstGeom prst="rect">
            <a:avLst/>
          </a:prstGeom>
        </p:spPr>
      </p:pic>
      <p:pic>
        <p:nvPicPr>
          <p:cNvPr id="63" name="Picture 62" descr="Icon&#10;&#10;Description automatically generated">
            <a:extLst>
              <a:ext uri="{FF2B5EF4-FFF2-40B4-BE49-F238E27FC236}">
                <a16:creationId xmlns:a16="http://schemas.microsoft.com/office/drawing/2014/main" id="{F411F54D-A56B-4EB4-BA45-DD2772642BD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375" y="4598623"/>
            <a:ext cx="770167" cy="770167"/>
          </a:xfrm>
          <a:prstGeom prst="rect">
            <a:avLst/>
          </a:prstGeom>
        </p:spPr>
      </p:pic>
      <p:pic>
        <p:nvPicPr>
          <p:cNvPr id="64" name="Picture 63" descr="A picture containing text&#10;&#10;Description automatically generated">
            <a:extLst>
              <a:ext uri="{FF2B5EF4-FFF2-40B4-BE49-F238E27FC236}">
                <a16:creationId xmlns:a16="http://schemas.microsoft.com/office/drawing/2014/main" id="{7220167E-6F39-48DC-AF29-7CBE437A1CF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375" y="3697665"/>
            <a:ext cx="770167" cy="770167"/>
          </a:xfrm>
          <a:prstGeom prst="rect">
            <a:avLst/>
          </a:prstGeom>
        </p:spPr>
      </p:pic>
      <p:pic>
        <p:nvPicPr>
          <p:cNvPr id="65" name="Picture 64" descr="Icon&#10;&#10;Description automatically generated">
            <a:extLst>
              <a:ext uri="{FF2B5EF4-FFF2-40B4-BE49-F238E27FC236}">
                <a16:creationId xmlns:a16="http://schemas.microsoft.com/office/drawing/2014/main" id="{F5BC48D6-8412-44A4-9DBB-E9307FCF948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7375" y="2796707"/>
            <a:ext cx="770167" cy="770167"/>
          </a:xfrm>
          <a:prstGeom prst="rect">
            <a:avLst/>
          </a:prstGeom>
        </p:spPr>
      </p:pic>
      <p:pic>
        <p:nvPicPr>
          <p:cNvPr id="66" name="Picture 65" descr="A picture containing text, athletic game, sport&#10;&#10;Description automatically generated">
            <a:extLst>
              <a:ext uri="{FF2B5EF4-FFF2-40B4-BE49-F238E27FC236}">
                <a16:creationId xmlns:a16="http://schemas.microsoft.com/office/drawing/2014/main" id="{7B8651D5-C600-4E17-AA8D-75B71B38A13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375" y="1895749"/>
            <a:ext cx="770167" cy="770167"/>
          </a:xfrm>
          <a:prstGeom prst="rect">
            <a:avLst/>
          </a:prstGeom>
        </p:spPr>
      </p:pic>
      <p:pic>
        <p:nvPicPr>
          <p:cNvPr id="67" name="Picture 66" descr="A picture containing icon&#10;&#10;Description automatically generated">
            <a:extLst>
              <a:ext uri="{FF2B5EF4-FFF2-40B4-BE49-F238E27FC236}">
                <a16:creationId xmlns:a16="http://schemas.microsoft.com/office/drawing/2014/main" id="{7AEB09B9-E2AA-4812-BDBF-D4493CF1675F}"/>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7375" y="994791"/>
            <a:ext cx="770167" cy="770167"/>
          </a:xfrm>
          <a:prstGeom prst="rect">
            <a:avLst/>
          </a:prstGeom>
        </p:spPr>
      </p:pic>
      <p:pic>
        <p:nvPicPr>
          <p:cNvPr id="68" name="Picture 67" descr="Text&#10;&#10;Description automatically generated">
            <a:extLst>
              <a:ext uri="{FF2B5EF4-FFF2-40B4-BE49-F238E27FC236}">
                <a16:creationId xmlns:a16="http://schemas.microsoft.com/office/drawing/2014/main" id="{C9011097-E2AA-401E-9A19-BF09F07E882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7375" y="93833"/>
            <a:ext cx="770167" cy="770167"/>
          </a:xfrm>
          <a:prstGeom prst="rect">
            <a:avLst/>
          </a:prstGeom>
        </p:spPr>
      </p:pic>
      <p:pic>
        <p:nvPicPr>
          <p:cNvPr id="69" name="Picture 68" descr="Icon&#10;&#10;Description automatically generated">
            <a:extLst>
              <a:ext uri="{FF2B5EF4-FFF2-40B4-BE49-F238E27FC236}">
                <a16:creationId xmlns:a16="http://schemas.microsoft.com/office/drawing/2014/main" id="{64086A43-DFDF-4D50-8624-AA4C0C67F97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95755" y="5049097"/>
            <a:ext cx="770167" cy="770167"/>
          </a:xfrm>
          <a:prstGeom prst="rect">
            <a:avLst/>
          </a:prstGeom>
        </p:spPr>
      </p:pic>
      <p:cxnSp>
        <p:nvCxnSpPr>
          <p:cNvPr id="5" name="Straight Connector 4">
            <a:extLst>
              <a:ext uri="{FF2B5EF4-FFF2-40B4-BE49-F238E27FC236}">
                <a16:creationId xmlns:a16="http://schemas.microsoft.com/office/drawing/2014/main" id="{341E5742-ADBD-4129-93AC-620BDC75691B}"/>
              </a:ext>
            </a:extLst>
          </p:cNvPr>
          <p:cNvCxnSpPr>
            <a:cxnSpLocks/>
          </p:cNvCxnSpPr>
          <p:nvPr/>
        </p:nvCxnSpPr>
        <p:spPr>
          <a:xfrm>
            <a:off x="1655545" y="0"/>
            <a:ext cx="0" cy="5931694"/>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6745E5A-2A90-4C8A-BB8D-DD0979FA5F5B}"/>
              </a:ext>
            </a:extLst>
          </p:cNvPr>
          <p:cNvSpPr txBox="1"/>
          <p:nvPr/>
        </p:nvSpPr>
        <p:spPr>
          <a:xfrm>
            <a:off x="312511" y="6193915"/>
            <a:ext cx="2998059" cy="376516"/>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latin typeface="YRGAWA+TADGRUNGECAPS-Regular" pitchFamily="2" charset="0"/>
            </a:endParaRPr>
          </a:p>
        </p:txBody>
      </p:sp>
      <p:pic>
        <p:nvPicPr>
          <p:cNvPr id="62" name="Picture 61" descr="A picture containing icon&#10;&#10;Description automatically generated">
            <a:extLst>
              <a:ext uri="{FF2B5EF4-FFF2-40B4-BE49-F238E27FC236}">
                <a16:creationId xmlns:a16="http://schemas.microsoft.com/office/drawing/2014/main" id="{AA999872-8B92-4108-A80E-FED3B40566F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27049" y="544312"/>
            <a:ext cx="907578" cy="770167"/>
          </a:xfrm>
          <a:prstGeom prst="rect">
            <a:avLst/>
          </a:prstGeom>
        </p:spPr>
      </p:pic>
      <p:sp>
        <p:nvSpPr>
          <p:cNvPr id="23" name="Title 1">
            <a:extLst>
              <a:ext uri="{FF2B5EF4-FFF2-40B4-BE49-F238E27FC236}">
                <a16:creationId xmlns:a16="http://schemas.microsoft.com/office/drawing/2014/main" id="{C01FFC61-72AC-495E-ABEA-268B775E2780}"/>
              </a:ext>
            </a:extLst>
          </p:cNvPr>
          <p:cNvSpPr>
            <a:spLocks noGrp="1"/>
          </p:cNvSpPr>
          <p:nvPr>
            <p:ph type="title"/>
          </p:nvPr>
        </p:nvSpPr>
        <p:spPr>
          <a:xfrm>
            <a:off x="1811540" y="59258"/>
            <a:ext cx="6375530" cy="839315"/>
          </a:xfrm>
        </p:spPr>
        <p:txBody>
          <a:bodyPr anchor="ctr">
            <a:normAutofit fontScale="90000"/>
          </a:bodyPr>
          <a:lstStyle/>
          <a:p>
            <a:r>
              <a:rPr lang="en-GB" sz="2800" b="1" dirty="0"/>
              <a:t>Distraction – the right action, wrong equipment</a:t>
            </a:r>
          </a:p>
        </p:txBody>
      </p:sp>
      <p:sp>
        <p:nvSpPr>
          <p:cNvPr id="140" name="TextBox 139">
            <a:extLst>
              <a:ext uri="{FF2B5EF4-FFF2-40B4-BE49-F238E27FC236}">
                <a16:creationId xmlns:a16="http://schemas.microsoft.com/office/drawing/2014/main" id="{C819569C-0B71-4E07-9321-C5F8AE074B05}"/>
              </a:ext>
            </a:extLst>
          </p:cNvPr>
          <p:cNvSpPr txBox="1"/>
          <p:nvPr/>
        </p:nvSpPr>
        <p:spPr>
          <a:xfrm>
            <a:off x="1851811" y="735597"/>
            <a:ext cx="5847406" cy="1054135"/>
          </a:xfrm>
          <a:prstGeom prst="rect">
            <a:avLst/>
          </a:prstGeom>
          <a:noFill/>
        </p:spPr>
        <p:txBody>
          <a:bodyPr wrap="square">
            <a:spAutoFit/>
          </a:bodyPr>
          <a:lstStyle/>
          <a:p>
            <a:pPr lvl="0"/>
            <a:r>
              <a:rPr lang="en-GB" sz="1250" dirty="0"/>
              <a:t>A senior electrician was tasked with performing a multi-point isolation on one of two gas turbines.</a:t>
            </a:r>
          </a:p>
          <a:p>
            <a:pPr lvl="0"/>
            <a:endParaRPr lang="en-GB" sz="1250" dirty="0"/>
          </a:p>
          <a:p>
            <a:pPr lvl="0"/>
            <a:r>
              <a:rPr lang="en-GB" sz="1250" dirty="0"/>
              <a:t>The electrician was familiar with the switch room and layout of the turbines electrical systems and isolation began on the </a:t>
            </a:r>
            <a:r>
              <a:rPr lang="en-GB" sz="1250" b="1" dirty="0"/>
              <a:t>correct</a:t>
            </a:r>
            <a:r>
              <a:rPr lang="en-GB" sz="1250" dirty="0"/>
              <a:t> turbine.</a:t>
            </a:r>
          </a:p>
        </p:txBody>
      </p:sp>
      <p:sp>
        <p:nvSpPr>
          <p:cNvPr id="168" name="TextBox 167">
            <a:extLst>
              <a:ext uri="{FF2B5EF4-FFF2-40B4-BE49-F238E27FC236}">
                <a16:creationId xmlns:a16="http://schemas.microsoft.com/office/drawing/2014/main" id="{250CEF97-7335-4B73-9380-C2F7B2E0C4AD}"/>
              </a:ext>
            </a:extLst>
          </p:cNvPr>
          <p:cNvSpPr txBox="1"/>
          <p:nvPr/>
        </p:nvSpPr>
        <p:spPr>
          <a:xfrm>
            <a:off x="8293396" y="3577738"/>
            <a:ext cx="3838353" cy="669414"/>
          </a:xfrm>
          <a:prstGeom prst="rect">
            <a:avLst/>
          </a:prstGeom>
          <a:noFill/>
        </p:spPr>
        <p:txBody>
          <a:bodyPr wrap="square">
            <a:spAutoFit/>
          </a:bodyPr>
          <a:lstStyle/>
          <a:p>
            <a:pPr lvl="0"/>
            <a:r>
              <a:rPr lang="en-US" sz="1250" b="1" i="1" dirty="0">
                <a:solidFill>
                  <a:srgbClr val="C00000"/>
                </a:solidFill>
              </a:rPr>
              <a:t>What processes are in place at your site to minimize distraction for those carrying out complex or critical tasks</a:t>
            </a:r>
            <a:r>
              <a:rPr lang="en-GB" sz="1250" b="1" i="1" dirty="0">
                <a:solidFill>
                  <a:srgbClr val="C00000"/>
                </a:solidFill>
              </a:rPr>
              <a:t>?</a:t>
            </a:r>
            <a:endParaRPr lang="en-GB" sz="1250" i="1" dirty="0">
              <a:solidFill>
                <a:srgbClr val="C00000"/>
              </a:solidFill>
            </a:endParaRPr>
          </a:p>
        </p:txBody>
      </p:sp>
      <p:pic>
        <p:nvPicPr>
          <p:cNvPr id="31" name="Picture 30">
            <a:extLst>
              <a:ext uri="{FF2B5EF4-FFF2-40B4-BE49-F238E27FC236}">
                <a16:creationId xmlns:a16="http://schemas.microsoft.com/office/drawing/2014/main" id="{82C153AF-66EE-4711-9B80-BD61CDF47527}"/>
              </a:ext>
            </a:extLst>
          </p:cNvPr>
          <p:cNvPicPr>
            <a:picLocks noChangeAspect="1"/>
          </p:cNvPicPr>
          <p:nvPr/>
        </p:nvPicPr>
        <p:blipFill>
          <a:blip r:embed="rId15"/>
          <a:stretch>
            <a:fillRect/>
          </a:stretch>
        </p:blipFill>
        <p:spPr>
          <a:xfrm>
            <a:off x="8048847" y="39262"/>
            <a:ext cx="4132964" cy="2979660"/>
          </a:xfrm>
          <a:prstGeom prst="rect">
            <a:avLst/>
          </a:prstGeom>
        </p:spPr>
      </p:pic>
      <p:pic>
        <p:nvPicPr>
          <p:cNvPr id="169" name="Picture 168">
            <a:extLst>
              <a:ext uri="{FF2B5EF4-FFF2-40B4-BE49-F238E27FC236}">
                <a16:creationId xmlns:a16="http://schemas.microsoft.com/office/drawing/2014/main" id="{71490C0E-D299-4CE2-AACD-325FE9D86DDE}"/>
              </a:ext>
            </a:extLst>
          </p:cNvPr>
          <p:cNvPicPr>
            <a:picLocks noChangeAspect="1"/>
          </p:cNvPicPr>
          <p:nvPr/>
        </p:nvPicPr>
        <p:blipFill>
          <a:blip r:embed="rId16"/>
          <a:stretch>
            <a:fillRect/>
          </a:stretch>
        </p:blipFill>
        <p:spPr>
          <a:xfrm rot="21137793">
            <a:off x="10361779" y="2633407"/>
            <a:ext cx="1644838" cy="663706"/>
          </a:xfrm>
          <a:prstGeom prst="rect">
            <a:avLst/>
          </a:prstGeom>
        </p:spPr>
      </p:pic>
      <p:sp>
        <p:nvSpPr>
          <p:cNvPr id="34" name="TextBox 33">
            <a:extLst>
              <a:ext uri="{FF2B5EF4-FFF2-40B4-BE49-F238E27FC236}">
                <a16:creationId xmlns:a16="http://schemas.microsoft.com/office/drawing/2014/main" id="{9833E2CB-D0E4-42A5-A871-0B7EE966CD6A}"/>
              </a:ext>
            </a:extLst>
          </p:cNvPr>
          <p:cNvSpPr txBox="1"/>
          <p:nvPr/>
        </p:nvSpPr>
        <p:spPr>
          <a:xfrm>
            <a:off x="1853872" y="5049097"/>
            <a:ext cx="5971691" cy="284693"/>
          </a:xfrm>
          <a:prstGeom prst="rect">
            <a:avLst/>
          </a:prstGeom>
          <a:noFill/>
        </p:spPr>
        <p:txBody>
          <a:bodyPr wrap="square">
            <a:spAutoFit/>
          </a:bodyPr>
          <a:lstStyle/>
          <a:p>
            <a:r>
              <a:rPr lang="en-GB" sz="1250" dirty="0"/>
              <a:t>An investigation found that the distraction during an important job had led to the error.</a:t>
            </a:r>
          </a:p>
        </p:txBody>
      </p:sp>
      <p:sp>
        <p:nvSpPr>
          <p:cNvPr id="25" name="TextBox 24">
            <a:extLst>
              <a:ext uri="{FF2B5EF4-FFF2-40B4-BE49-F238E27FC236}">
                <a16:creationId xmlns:a16="http://schemas.microsoft.com/office/drawing/2014/main" id="{86AC1D25-FB02-47DE-8ACA-EA63299D113B}"/>
              </a:ext>
            </a:extLst>
          </p:cNvPr>
          <p:cNvSpPr txBox="1"/>
          <p:nvPr/>
        </p:nvSpPr>
        <p:spPr>
          <a:xfrm>
            <a:off x="1839891" y="1830353"/>
            <a:ext cx="5762388" cy="2977738"/>
          </a:xfrm>
          <a:prstGeom prst="rect">
            <a:avLst/>
          </a:prstGeom>
          <a:noFill/>
        </p:spPr>
        <p:txBody>
          <a:bodyPr wrap="square">
            <a:spAutoFit/>
          </a:bodyPr>
          <a:lstStyle/>
          <a:p>
            <a:pPr marL="144000" lvl="0" indent="-144000">
              <a:buFont typeface="Arial" panose="020B0604020202020204" pitchFamily="34" charset="0"/>
              <a:buChar char="•"/>
            </a:pPr>
            <a:endParaRPr lang="en-GB" sz="1250" dirty="0"/>
          </a:p>
          <a:p>
            <a:pPr lvl="0"/>
            <a:r>
              <a:rPr lang="en-GB" sz="1250" b="1" dirty="0"/>
              <a:t>Distraction</a:t>
            </a:r>
          </a:p>
          <a:p>
            <a:pPr lvl="0"/>
            <a:endParaRPr lang="en-GB" sz="1250" b="1" dirty="0"/>
          </a:p>
          <a:p>
            <a:pPr marL="144000" lvl="0" indent="-144000">
              <a:buFont typeface="Arial" panose="020B0604020202020204" pitchFamily="34" charset="0"/>
              <a:buChar char="•"/>
            </a:pPr>
            <a:r>
              <a:rPr lang="en-GB" sz="1250" dirty="0"/>
              <a:t>The engineer received a call to attend the Galley over the public address (PA) system – the call was ignored because the current job was important.</a:t>
            </a:r>
          </a:p>
          <a:p>
            <a:pPr marL="144000" lvl="0" indent="-144000">
              <a:buFont typeface="Arial" panose="020B0604020202020204" pitchFamily="34" charset="0"/>
              <a:buChar char="•"/>
            </a:pPr>
            <a:endParaRPr lang="en-GB" sz="1250" dirty="0"/>
          </a:p>
          <a:p>
            <a:pPr marL="144000" lvl="0" indent="-144000">
              <a:buFont typeface="Arial" panose="020B0604020202020204" pitchFamily="34" charset="0"/>
              <a:buChar char="•"/>
            </a:pPr>
            <a:r>
              <a:rPr lang="en-GB" sz="1250" dirty="0"/>
              <a:t>A second announcement called the engineer urgently to the Galley, he attended to find a fuse for the fridge had blown.</a:t>
            </a:r>
          </a:p>
          <a:p>
            <a:pPr marL="144000" lvl="0" indent="-144000">
              <a:buFont typeface="Arial" panose="020B0604020202020204" pitchFamily="34" charset="0"/>
              <a:buChar char="•"/>
            </a:pPr>
            <a:endParaRPr lang="en-GB" sz="1250" dirty="0"/>
          </a:p>
          <a:p>
            <a:pPr marL="171450" indent="-171450">
              <a:buFont typeface="Arial" panose="020B0604020202020204" pitchFamily="34" charset="0"/>
              <a:buChar char="•"/>
            </a:pPr>
            <a:r>
              <a:rPr lang="en-GB" sz="1250" dirty="0"/>
              <a:t>Annoyed that an important job had been interrupted with one that could have waited, the electrician returned to the worksite to complete the remaining isolation points but on the</a:t>
            </a:r>
            <a:r>
              <a:rPr lang="en-GB" sz="1250" b="1" dirty="0"/>
              <a:t> wrong </a:t>
            </a:r>
            <a:r>
              <a:rPr lang="en-GB" sz="1250" dirty="0"/>
              <a:t>turbine.</a:t>
            </a:r>
          </a:p>
          <a:p>
            <a:pPr marL="171450" indent="-171450">
              <a:buFont typeface="Arial" panose="020B0604020202020204" pitchFamily="34" charset="0"/>
              <a:buChar char="•"/>
            </a:pPr>
            <a:endParaRPr lang="en-GB" sz="1250" dirty="0"/>
          </a:p>
          <a:p>
            <a:pPr marL="171450" indent="-171450">
              <a:buFont typeface="Arial" panose="020B0604020202020204" pitchFamily="34" charset="0"/>
              <a:buChar char="•"/>
            </a:pPr>
            <a:r>
              <a:rPr lang="en-GB" sz="1250" dirty="0"/>
              <a:t>The error was discovered days later before any harm was caused.</a:t>
            </a:r>
            <a:endParaRPr lang="en-GB" sz="1250" b="1" dirty="0"/>
          </a:p>
          <a:p>
            <a:pPr marL="144000" lvl="0" indent="-144000">
              <a:buFont typeface="Arial" panose="020B0604020202020204" pitchFamily="34" charset="0"/>
              <a:buChar char="•"/>
            </a:pPr>
            <a:endParaRPr lang="en-GB" sz="1250" b="1" dirty="0"/>
          </a:p>
        </p:txBody>
      </p:sp>
      <p:sp>
        <p:nvSpPr>
          <p:cNvPr id="26" name="TextBox 25">
            <a:extLst>
              <a:ext uri="{FF2B5EF4-FFF2-40B4-BE49-F238E27FC236}">
                <a16:creationId xmlns:a16="http://schemas.microsoft.com/office/drawing/2014/main" id="{91A71DD6-947A-4C11-8395-BA5DEEA0B6A2}"/>
              </a:ext>
            </a:extLst>
          </p:cNvPr>
          <p:cNvSpPr txBox="1"/>
          <p:nvPr/>
        </p:nvSpPr>
        <p:spPr>
          <a:xfrm>
            <a:off x="8293396" y="4381362"/>
            <a:ext cx="3636333" cy="477054"/>
          </a:xfrm>
          <a:prstGeom prst="rect">
            <a:avLst/>
          </a:prstGeom>
          <a:noFill/>
        </p:spPr>
        <p:txBody>
          <a:bodyPr wrap="square">
            <a:spAutoFit/>
          </a:bodyPr>
          <a:lstStyle/>
          <a:p>
            <a:pPr lvl="0"/>
            <a:r>
              <a:rPr lang="en-US" sz="1250" b="1" i="1" dirty="0">
                <a:solidFill>
                  <a:srgbClr val="C00000"/>
                </a:solidFill>
              </a:rPr>
              <a:t>How do you ensure you are working on the correct equipment and completed work is checked</a:t>
            </a:r>
            <a:r>
              <a:rPr lang="en-GB" sz="1250" b="1" i="1" dirty="0">
                <a:solidFill>
                  <a:srgbClr val="C00000"/>
                </a:solidFill>
              </a:rPr>
              <a:t>?</a:t>
            </a:r>
            <a:endParaRPr lang="en-GB" sz="1250" i="1" dirty="0">
              <a:solidFill>
                <a:srgbClr val="C00000"/>
              </a:solidFill>
            </a:endParaRPr>
          </a:p>
        </p:txBody>
      </p:sp>
      <p:sp>
        <p:nvSpPr>
          <p:cNvPr id="28" name="TextBox 27">
            <a:extLst>
              <a:ext uri="{FF2B5EF4-FFF2-40B4-BE49-F238E27FC236}">
                <a16:creationId xmlns:a16="http://schemas.microsoft.com/office/drawing/2014/main" id="{7841558A-2098-455D-92B9-0F2CA168E719}"/>
              </a:ext>
            </a:extLst>
          </p:cNvPr>
          <p:cNvSpPr txBox="1"/>
          <p:nvPr/>
        </p:nvSpPr>
        <p:spPr>
          <a:xfrm>
            <a:off x="8293396" y="5130263"/>
            <a:ext cx="3636333" cy="477054"/>
          </a:xfrm>
          <a:prstGeom prst="rect">
            <a:avLst/>
          </a:prstGeom>
          <a:noFill/>
        </p:spPr>
        <p:txBody>
          <a:bodyPr wrap="square">
            <a:spAutoFit/>
          </a:bodyPr>
          <a:lstStyle/>
          <a:p>
            <a:pPr lvl="0"/>
            <a:r>
              <a:rPr lang="en-US" sz="1250" b="1" i="1" dirty="0">
                <a:solidFill>
                  <a:srgbClr val="C00000"/>
                </a:solidFill>
              </a:rPr>
              <a:t>What processes do you have in place for returning to a job after breaks or other tasks</a:t>
            </a:r>
            <a:r>
              <a:rPr lang="en-GB" sz="1250" b="1" i="1" dirty="0">
                <a:solidFill>
                  <a:srgbClr val="C00000"/>
                </a:solidFill>
              </a:rPr>
              <a:t>?</a:t>
            </a:r>
            <a:endParaRPr lang="en-GB" sz="1250" i="1" dirty="0">
              <a:solidFill>
                <a:srgbClr val="C00000"/>
              </a:solidFill>
            </a:endParaRPr>
          </a:p>
        </p:txBody>
      </p:sp>
      <p:cxnSp>
        <p:nvCxnSpPr>
          <p:cNvPr id="29" name="Straight Connector 28">
            <a:extLst>
              <a:ext uri="{FF2B5EF4-FFF2-40B4-BE49-F238E27FC236}">
                <a16:creationId xmlns:a16="http://schemas.microsoft.com/office/drawing/2014/main" id="{B88F994F-B671-419F-A5B9-17D311282DF5}"/>
              </a:ext>
            </a:extLst>
          </p:cNvPr>
          <p:cNvCxnSpPr>
            <a:cxnSpLocks/>
          </p:cNvCxnSpPr>
          <p:nvPr/>
        </p:nvCxnSpPr>
        <p:spPr>
          <a:xfrm>
            <a:off x="8048847" y="3076848"/>
            <a:ext cx="0" cy="2817196"/>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36103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a:extLst>
              <a:ext uri="{FF2B5EF4-FFF2-40B4-BE49-F238E27FC236}">
                <a16:creationId xmlns:a16="http://schemas.microsoft.com/office/drawing/2014/main" id="{B91BF449-1C48-485B-AFD9-3A9CBF67C791}"/>
              </a:ext>
            </a:extLst>
          </p:cNvPr>
          <p:cNvSpPr txBox="1"/>
          <p:nvPr/>
        </p:nvSpPr>
        <p:spPr>
          <a:xfrm>
            <a:off x="2481426" y="1461141"/>
            <a:ext cx="5640505" cy="2785378"/>
          </a:xfrm>
          <a:prstGeom prst="rect">
            <a:avLst/>
          </a:prstGeom>
          <a:noFill/>
        </p:spPr>
        <p:txBody>
          <a:bodyPr wrap="square">
            <a:spAutoFit/>
          </a:bodyPr>
          <a:lstStyle/>
          <a:p>
            <a:r>
              <a:rPr lang="en-GB" sz="1250" b="1" dirty="0"/>
              <a:t>Human Factors in Procedures / Critical Communications / Leadership</a:t>
            </a:r>
          </a:p>
          <a:p>
            <a:pPr marL="171450" indent="-171450">
              <a:buFont typeface="Arial" panose="020B0604020202020204" pitchFamily="34" charset="0"/>
              <a:buChar char="•"/>
            </a:pPr>
            <a:r>
              <a:rPr lang="en-GB" sz="1250" dirty="0"/>
              <a:t>The work-pack made only a general reference to removing equipment in the area.</a:t>
            </a:r>
          </a:p>
          <a:p>
            <a:endParaRPr lang="en-GB" sz="1250" dirty="0"/>
          </a:p>
          <a:p>
            <a:pPr marL="171450" indent="-171450">
              <a:buFont typeface="Arial" panose="020B0604020202020204" pitchFamily="34" charset="0"/>
              <a:buChar char="•"/>
            </a:pPr>
            <a:r>
              <a:rPr lang="en-GB" sz="1250" dirty="0"/>
              <a:t>Various pieces of steelwork and pipe were marked with red and white tape.</a:t>
            </a:r>
          </a:p>
          <a:p>
            <a:pPr marL="171450" indent="-171450">
              <a:buFont typeface="Arial" panose="020B0604020202020204" pitchFamily="34" charset="0"/>
              <a:buChar char="•"/>
            </a:pPr>
            <a:endParaRPr lang="en-GB" sz="1250" dirty="0"/>
          </a:p>
          <a:p>
            <a:pPr marL="171450" indent="-171450">
              <a:buFont typeface="Arial" panose="020B0604020202020204" pitchFamily="34" charset="0"/>
              <a:buChar char="•"/>
            </a:pPr>
            <a:r>
              <a:rPr lang="en-GB" sz="1250" dirty="0"/>
              <a:t>The team assumed that the tape marked equipment needed to be removed, when in fact it was to highlight trip hazards.</a:t>
            </a:r>
            <a:endParaRPr lang="en-GB" sz="1250" b="1" dirty="0"/>
          </a:p>
          <a:p>
            <a:pPr marL="171450" indent="-171450">
              <a:buFont typeface="Arial" panose="020B0604020202020204" pitchFamily="34" charset="0"/>
              <a:buChar char="•"/>
            </a:pPr>
            <a:endParaRPr lang="en-GB" sz="1250" dirty="0"/>
          </a:p>
          <a:p>
            <a:pPr marL="171450" indent="-171450">
              <a:buFont typeface="Arial" panose="020B0604020202020204" pitchFamily="34" charset="0"/>
              <a:buChar char="•"/>
            </a:pPr>
            <a:r>
              <a:rPr lang="en-GB" sz="1250" dirty="0"/>
              <a:t>The team were instructed to ‘cut all materials in the area’.</a:t>
            </a:r>
          </a:p>
          <a:p>
            <a:pPr marL="171450" indent="-171450">
              <a:buFont typeface="Arial" panose="020B0604020202020204" pitchFamily="34" charset="0"/>
              <a:buChar char="•"/>
            </a:pPr>
            <a:endParaRPr lang="en-GB" sz="1250" dirty="0"/>
          </a:p>
          <a:p>
            <a:pPr marL="171450" indent="-171450">
              <a:buFont typeface="Arial" panose="020B0604020202020204" pitchFamily="34" charset="0"/>
              <a:buChar char="•"/>
            </a:pPr>
            <a:r>
              <a:rPr lang="en-GB" sz="1250" dirty="0"/>
              <a:t>Leadership did not use two-way communication during the TBT to confirm the work party understood the plan for the task as they intended.</a:t>
            </a:r>
          </a:p>
          <a:p>
            <a:pPr marL="171450" indent="-171450">
              <a:buFont typeface="Arial" panose="020B0604020202020204" pitchFamily="34" charset="0"/>
              <a:buChar char="•"/>
            </a:pPr>
            <a:endParaRPr lang="en-GB" sz="1250" dirty="0"/>
          </a:p>
        </p:txBody>
      </p:sp>
      <p:sp>
        <p:nvSpPr>
          <p:cNvPr id="3" name="Rectangle 2">
            <a:extLst>
              <a:ext uri="{FF2B5EF4-FFF2-40B4-BE49-F238E27FC236}">
                <a16:creationId xmlns:a16="http://schemas.microsoft.com/office/drawing/2014/main" id="{97493E55-DD9A-4B7C-9EDC-AC346F0602F7}"/>
              </a:ext>
            </a:extLst>
          </p:cNvPr>
          <p:cNvSpPr/>
          <p:nvPr/>
        </p:nvSpPr>
        <p:spPr>
          <a:xfrm>
            <a:off x="0" y="0"/>
            <a:ext cx="1655545" cy="5931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8" name="Picture 57" descr="Icon&#10;&#10;Description automatically generated">
            <a:extLst>
              <a:ext uri="{FF2B5EF4-FFF2-40B4-BE49-F238E27FC236}">
                <a16:creationId xmlns:a16="http://schemas.microsoft.com/office/drawing/2014/main" id="{F19CA3D8-3C10-4B49-89A2-19FEF838724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5755" y="4148144"/>
            <a:ext cx="770167" cy="770167"/>
          </a:xfrm>
          <a:prstGeom prst="rect">
            <a:avLst/>
          </a:prstGeom>
        </p:spPr>
      </p:pic>
      <p:pic>
        <p:nvPicPr>
          <p:cNvPr id="59" name="Picture 58" descr="Text&#10;&#10;Description automatically generated with medium confidence">
            <a:extLst>
              <a:ext uri="{FF2B5EF4-FFF2-40B4-BE49-F238E27FC236}">
                <a16:creationId xmlns:a16="http://schemas.microsoft.com/office/drawing/2014/main" id="{A10086B5-4E40-4F08-BCC9-91D128411C7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5755" y="3247186"/>
            <a:ext cx="770167" cy="770167"/>
          </a:xfrm>
          <a:prstGeom prst="rect">
            <a:avLst/>
          </a:prstGeom>
        </p:spPr>
      </p:pic>
      <p:pic>
        <p:nvPicPr>
          <p:cNvPr id="60" name="Picture 59" descr="Icon&#10;&#10;Description automatically generated with low confidence">
            <a:extLst>
              <a:ext uri="{FF2B5EF4-FFF2-40B4-BE49-F238E27FC236}">
                <a16:creationId xmlns:a16="http://schemas.microsoft.com/office/drawing/2014/main" id="{C204B5DF-5A14-4D7E-9AD2-B02DE492857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5755" y="2346228"/>
            <a:ext cx="770167" cy="770167"/>
          </a:xfrm>
          <a:prstGeom prst="rect">
            <a:avLst/>
          </a:prstGeom>
        </p:spPr>
      </p:pic>
      <p:pic>
        <p:nvPicPr>
          <p:cNvPr id="61" name="Picture 60">
            <a:extLst>
              <a:ext uri="{FF2B5EF4-FFF2-40B4-BE49-F238E27FC236}">
                <a16:creationId xmlns:a16="http://schemas.microsoft.com/office/drawing/2014/main" id="{1F49363F-9423-430D-9CC0-1A285CFD0F8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5755" y="1445270"/>
            <a:ext cx="770167" cy="770167"/>
          </a:xfrm>
          <a:prstGeom prst="rect">
            <a:avLst/>
          </a:prstGeom>
        </p:spPr>
      </p:pic>
      <p:pic>
        <p:nvPicPr>
          <p:cNvPr id="63" name="Picture 62" descr="Icon&#10;&#10;Description automatically generated">
            <a:extLst>
              <a:ext uri="{FF2B5EF4-FFF2-40B4-BE49-F238E27FC236}">
                <a16:creationId xmlns:a16="http://schemas.microsoft.com/office/drawing/2014/main" id="{F411F54D-A56B-4EB4-BA45-DD2772642BD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375" y="4598623"/>
            <a:ext cx="770167" cy="770167"/>
          </a:xfrm>
          <a:prstGeom prst="rect">
            <a:avLst/>
          </a:prstGeom>
        </p:spPr>
      </p:pic>
      <p:pic>
        <p:nvPicPr>
          <p:cNvPr id="64" name="Picture 63" descr="A picture containing text&#10;&#10;Description automatically generated">
            <a:extLst>
              <a:ext uri="{FF2B5EF4-FFF2-40B4-BE49-F238E27FC236}">
                <a16:creationId xmlns:a16="http://schemas.microsoft.com/office/drawing/2014/main" id="{7220167E-6F39-48DC-AF29-7CBE437A1CF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375" y="3697665"/>
            <a:ext cx="770167" cy="770167"/>
          </a:xfrm>
          <a:prstGeom prst="rect">
            <a:avLst/>
          </a:prstGeom>
        </p:spPr>
      </p:pic>
      <p:pic>
        <p:nvPicPr>
          <p:cNvPr id="65" name="Picture 64" descr="Icon&#10;&#10;Description automatically generated">
            <a:extLst>
              <a:ext uri="{FF2B5EF4-FFF2-40B4-BE49-F238E27FC236}">
                <a16:creationId xmlns:a16="http://schemas.microsoft.com/office/drawing/2014/main" id="{F5BC48D6-8412-44A4-9DBB-E9307FCF948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7375" y="2796707"/>
            <a:ext cx="770167" cy="770167"/>
          </a:xfrm>
          <a:prstGeom prst="rect">
            <a:avLst/>
          </a:prstGeom>
        </p:spPr>
      </p:pic>
      <p:pic>
        <p:nvPicPr>
          <p:cNvPr id="66" name="Picture 65" descr="A picture containing text, athletic game, sport&#10;&#10;Description automatically generated">
            <a:extLst>
              <a:ext uri="{FF2B5EF4-FFF2-40B4-BE49-F238E27FC236}">
                <a16:creationId xmlns:a16="http://schemas.microsoft.com/office/drawing/2014/main" id="{7B8651D5-C600-4E17-AA8D-75B71B38A13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375" y="1895749"/>
            <a:ext cx="770167" cy="770167"/>
          </a:xfrm>
          <a:prstGeom prst="rect">
            <a:avLst/>
          </a:prstGeom>
        </p:spPr>
      </p:pic>
      <p:pic>
        <p:nvPicPr>
          <p:cNvPr id="67" name="Picture 66" descr="A picture containing icon&#10;&#10;Description automatically generated">
            <a:extLst>
              <a:ext uri="{FF2B5EF4-FFF2-40B4-BE49-F238E27FC236}">
                <a16:creationId xmlns:a16="http://schemas.microsoft.com/office/drawing/2014/main" id="{7AEB09B9-E2AA-4812-BDBF-D4493CF1675F}"/>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7375" y="994791"/>
            <a:ext cx="770167" cy="770167"/>
          </a:xfrm>
          <a:prstGeom prst="rect">
            <a:avLst/>
          </a:prstGeom>
        </p:spPr>
      </p:pic>
      <p:pic>
        <p:nvPicPr>
          <p:cNvPr id="68" name="Picture 67" descr="Text&#10;&#10;Description automatically generated">
            <a:extLst>
              <a:ext uri="{FF2B5EF4-FFF2-40B4-BE49-F238E27FC236}">
                <a16:creationId xmlns:a16="http://schemas.microsoft.com/office/drawing/2014/main" id="{C9011097-E2AA-401E-9A19-BF09F07E882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7375" y="93833"/>
            <a:ext cx="770167" cy="770167"/>
          </a:xfrm>
          <a:prstGeom prst="rect">
            <a:avLst/>
          </a:prstGeom>
        </p:spPr>
      </p:pic>
      <p:pic>
        <p:nvPicPr>
          <p:cNvPr id="69" name="Picture 68" descr="Icon&#10;&#10;Description automatically generated">
            <a:extLst>
              <a:ext uri="{FF2B5EF4-FFF2-40B4-BE49-F238E27FC236}">
                <a16:creationId xmlns:a16="http://schemas.microsoft.com/office/drawing/2014/main" id="{64086A43-DFDF-4D50-8624-AA4C0C67F97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95755" y="5049097"/>
            <a:ext cx="770167" cy="770167"/>
          </a:xfrm>
          <a:prstGeom prst="rect">
            <a:avLst/>
          </a:prstGeom>
        </p:spPr>
      </p:pic>
      <p:cxnSp>
        <p:nvCxnSpPr>
          <p:cNvPr id="5" name="Straight Connector 4">
            <a:extLst>
              <a:ext uri="{FF2B5EF4-FFF2-40B4-BE49-F238E27FC236}">
                <a16:creationId xmlns:a16="http://schemas.microsoft.com/office/drawing/2014/main" id="{341E5742-ADBD-4129-93AC-620BDC75691B}"/>
              </a:ext>
            </a:extLst>
          </p:cNvPr>
          <p:cNvCxnSpPr>
            <a:cxnSpLocks/>
          </p:cNvCxnSpPr>
          <p:nvPr/>
        </p:nvCxnSpPr>
        <p:spPr>
          <a:xfrm>
            <a:off x="1655545" y="0"/>
            <a:ext cx="0" cy="5931694"/>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6745E5A-2A90-4C8A-BB8D-DD0979FA5F5B}"/>
              </a:ext>
            </a:extLst>
          </p:cNvPr>
          <p:cNvSpPr txBox="1"/>
          <p:nvPr/>
        </p:nvSpPr>
        <p:spPr>
          <a:xfrm>
            <a:off x="312511" y="6193915"/>
            <a:ext cx="2998059" cy="376516"/>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latin typeface="YRGAWA+TADGRUNGECAPS-Regular" pitchFamily="2" charset="0"/>
            </a:endParaRPr>
          </a:p>
        </p:txBody>
      </p:sp>
      <p:pic>
        <p:nvPicPr>
          <p:cNvPr id="62" name="Picture 61" descr="A picture containing icon&#10;&#10;Description automatically generated">
            <a:extLst>
              <a:ext uri="{FF2B5EF4-FFF2-40B4-BE49-F238E27FC236}">
                <a16:creationId xmlns:a16="http://schemas.microsoft.com/office/drawing/2014/main" id="{AA999872-8B92-4108-A80E-FED3B40566F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27049" y="544312"/>
            <a:ext cx="907578" cy="770167"/>
          </a:xfrm>
          <a:prstGeom prst="rect">
            <a:avLst/>
          </a:prstGeom>
        </p:spPr>
      </p:pic>
      <p:sp>
        <p:nvSpPr>
          <p:cNvPr id="23" name="Title 1">
            <a:extLst>
              <a:ext uri="{FF2B5EF4-FFF2-40B4-BE49-F238E27FC236}">
                <a16:creationId xmlns:a16="http://schemas.microsoft.com/office/drawing/2014/main" id="{C01FFC61-72AC-495E-ABEA-268B775E2780}"/>
              </a:ext>
            </a:extLst>
          </p:cNvPr>
          <p:cNvSpPr>
            <a:spLocks noGrp="1"/>
          </p:cNvSpPr>
          <p:nvPr>
            <p:ph type="title"/>
          </p:nvPr>
        </p:nvSpPr>
        <p:spPr>
          <a:xfrm>
            <a:off x="1811540" y="59258"/>
            <a:ext cx="4120995" cy="839315"/>
          </a:xfrm>
        </p:spPr>
        <p:txBody>
          <a:bodyPr anchor="ctr">
            <a:normAutofit/>
          </a:bodyPr>
          <a:lstStyle/>
          <a:p>
            <a:r>
              <a:rPr lang="en-GB" sz="2800" b="1" dirty="0"/>
              <a:t>Assumptions</a:t>
            </a:r>
          </a:p>
        </p:txBody>
      </p:sp>
      <p:sp>
        <p:nvSpPr>
          <p:cNvPr id="140" name="TextBox 139">
            <a:extLst>
              <a:ext uri="{FF2B5EF4-FFF2-40B4-BE49-F238E27FC236}">
                <a16:creationId xmlns:a16="http://schemas.microsoft.com/office/drawing/2014/main" id="{C819569C-0B71-4E07-9321-C5F8AE074B05}"/>
              </a:ext>
            </a:extLst>
          </p:cNvPr>
          <p:cNvSpPr txBox="1"/>
          <p:nvPr/>
        </p:nvSpPr>
        <p:spPr>
          <a:xfrm>
            <a:off x="1851811" y="920115"/>
            <a:ext cx="4932074" cy="284693"/>
          </a:xfrm>
          <a:prstGeom prst="rect">
            <a:avLst/>
          </a:prstGeom>
          <a:noFill/>
        </p:spPr>
        <p:txBody>
          <a:bodyPr wrap="square">
            <a:spAutoFit/>
          </a:bodyPr>
          <a:lstStyle/>
          <a:p>
            <a:pPr lvl="0"/>
            <a:r>
              <a:rPr lang="en-GB" sz="1250" dirty="0"/>
              <a:t>A team was tasked with removing redundant steelwork and pipework.</a:t>
            </a:r>
          </a:p>
        </p:txBody>
      </p:sp>
      <p:pic>
        <p:nvPicPr>
          <p:cNvPr id="9" name="Picture 8">
            <a:extLst>
              <a:ext uri="{FF2B5EF4-FFF2-40B4-BE49-F238E27FC236}">
                <a16:creationId xmlns:a16="http://schemas.microsoft.com/office/drawing/2014/main" id="{71595BF4-8A4C-4309-B914-4A770F660C2F}"/>
              </a:ext>
            </a:extLst>
          </p:cNvPr>
          <p:cNvPicPr>
            <a:picLocks noChangeAspect="1"/>
          </p:cNvPicPr>
          <p:nvPr/>
        </p:nvPicPr>
        <p:blipFill>
          <a:blip r:embed="rId15"/>
          <a:stretch>
            <a:fillRect/>
          </a:stretch>
        </p:blipFill>
        <p:spPr>
          <a:xfrm>
            <a:off x="1830942" y="1487587"/>
            <a:ext cx="569407" cy="550568"/>
          </a:xfrm>
          <a:prstGeom prst="rect">
            <a:avLst/>
          </a:prstGeom>
        </p:spPr>
      </p:pic>
      <p:sp>
        <p:nvSpPr>
          <p:cNvPr id="37" name="TextBox 36">
            <a:extLst>
              <a:ext uri="{FF2B5EF4-FFF2-40B4-BE49-F238E27FC236}">
                <a16:creationId xmlns:a16="http://schemas.microsoft.com/office/drawing/2014/main" id="{1D62DE80-AA48-4F6A-9C1D-3062B90C0243}"/>
              </a:ext>
            </a:extLst>
          </p:cNvPr>
          <p:cNvSpPr txBox="1"/>
          <p:nvPr/>
        </p:nvSpPr>
        <p:spPr>
          <a:xfrm>
            <a:off x="8569389" y="3970143"/>
            <a:ext cx="3261364" cy="669414"/>
          </a:xfrm>
          <a:prstGeom prst="rect">
            <a:avLst/>
          </a:prstGeom>
          <a:noFill/>
        </p:spPr>
        <p:txBody>
          <a:bodyPr wrap="square">
            <a:spAutoFit/>
          </a:bodyPr>
          <a:lstStyle/>
          <a:p>
            <a:pPr lvl="0"/>
            <a:r>
              <a:rPr lang="en-GB" sz="1250" b="1" i="1" dirty="0">
                <a:solidFill>
                  <a:srgbClr val="C00000"/>
                </a:solidFill>
              </a:rPr>
              <a:t>What processes are in place at your site to allow you to raise any questions or concerns about work scopes?</a:t>
            </a:r>
            <a:endParaRPr lang="en-GB" sz="1250" i="1" dirty="0">
              <a:solidFill>
                <a:srgbClr val="C00000"/>
              </a:solidFill>
            </a:endParaRPr>
          </a:p>
        </p:txBody>
      </p:sp>
      <p:pic>
        <p:nvPicPr>
          <p:cNvPr id="41" name="Picture 40">
            <a:extLst>
              <a:ext uri="{FF2B5EF4-FFF2-40B4-BE49-F238E27FC236}">
                <a16:creationId xmlns:a16="http://schemas.microsoft.com/office/drawing/2014/main" id="{98445F1A-7ABF-4EB8-9ABC-F5D3A84B3E6D}"/>
              </a:ext>
            </a:extLst>
          </p:cNvPr>
          <p:cNvPicPr>
            <a:picLocks noChangeAspect="1"/>
          </p:cNvPicPr>
          <p:nvPr/>
        </p:nvPicPr>
        <p:blipFill>
          <a:blip r:embed="rId16"/>
          <a:stretch>
            <a:fillRect/>
          </a:stretch>
        </p:blipFill>
        <p:spPr>
          <a:xfrm>
            <a:off x="8198048" y="20578"/>
            <a:ext cx="4004047" cy="3259412"/>
          </a:xfrm>
          <a:prstGeom prst="rect">
            <a:avLst/>
          </a:prstGeom>
        </p:spPr>
      </p:pic>
      <p:sp>
        <p:nvSpPr>
          <p:cNvPr id="42" name="TextBox 41">
            <a:extLst>
              <a:ext uri="{FF2B5EF4-FFF2-40B4-BE49-F238E27FC236}">
                <a16:creationId xmlns:a16="http://schemas.microsoft.com/office/drawing/2014/main" id="{4FAE7DEC-6241-4737-A096-670FFA331A30}"/>
              </a:ext>
            </a:extLst>
          </p:cNvPr>
          <p:cNvSpPr txBox="1"/>
          <p:nvPr/>
        </p:nvSpPr>
        <p:spPr>
          <a:xfrm>
            <a:off x="1808388" y="4318034"/>
            <a:ext cx="6313544" cy="669414"/>
          </a:xfrm>
          <a:prstGeom prst="rect">
            <a:avLst/>
          </a:prstGeom>
          <a:noFill/>
        </p:spPr>
        <p:txBody>
          <a:bodyPr wrap="square">
            <a:spAutoFit/>
          </a:bodyPr>
          <a:lstStyle/>
          <a:p>
            <a:r>
              <a:rPr lang="en-GB" sz="1250" b="1" dirty="0"/>
              <a:t>What Happened?</a:t>
            </a:r>
          </a:p>
          <a:p>
            <a:pPr marL="285750" indent="-285750">
              <a:buFont typeface="Arial" panose="020B0604020202020204" pitchFamily="34" charset="0"/>
              <a:buChar char="•"/>
            </a:pPr>
            <a:r>
              <a:rPr lang="en-GB" sz="1250" dirty="0"/>
              <a:t>Shortly after cutting a pipe an oily smell was noticed. </a:t>
            </a:r>
          </a:p>
          <a:p>
            <a:pPr marL="285750" indent="-285750">
              <a:buFont typeface="Arial" panose="020B0604020202020204" pitchFamily="34" charset="0"/>
              <a:buChar char="•"/>
            </a:pPr>
            <a:r>
              <a:rPr lang="en-GB" sz="1250" dirty="0"/>
              <a:t>The team stopped work and it was confirmed they had cut through a live drain line.</a:t>
            </a:r>
          </a:p>
        </p:txBody>
      </p:sp>
      <p:pic>
        <p:nvPicPr>
          <p:cNvPr id="169" name="Picture 168">
            <a:extLst>
              <a:ext uri="{FF2B5EF4-FFF2-40B4-BE49-F238E27FC236}">
                <a16:creationId xmlns:a16="http://schemas.microsoft.com/office/drawing/2014/main" id="{71490C0E-D299-4CE2-AACD-325FE9D86DDE}"/>
              </a:ext>
            </a:extLst>
          </p:cNvPr>
          <p:cNvPicPr>
            <a:picLocks noChangeAspect="1"/>
          </p:cNvPicPr>
          <p:nvPr/>
        </p:nvPicPr>
        <p:blipFill>
          <a:blip r:embed="rId17"/>
          <a:stretch>
            <a:fillRect/>
          </a:stretch>
        </p:blipFill>
        <p:spPr>
          <a:xfrm rot="21137793">
            <a:off x="8688505" y="3034923"/>
            <a:ext cx="1644838" cy="663706"/>
          </a:xfrm>
          <a:prstGeom prst="rect">
            <a:avLst/>
          </a:prstGeom>
        </p:spPr>
      </p:pic>
      <p:pic>
        <p:nvPicPr>
          <p:cNvPr id="43" name="Picture 42">
            <a:extLst>
              <a:ext uri="{FF2B5EF4-FFF2-40B4-BE49-F238E27FC236}">
                <a16:creationId xmlns:a16="http://schemas.microsoft.com/office/drawing/2014/main" id="{73FDE859-54D7-4970-BCC5-1939E9E4555C}"/>
              </a:ext>
            </a:extLst>
          </p:cNvPr>
          <p:cNvPicPr>
            <a:picLocks noChangeAspect="1"/>
          </p:cNvPicPr>
          <p:nvPr/>
        </p:nvPicPr>
        <p:blipFill>
          <a:blip r:embed="rId18"/>
          <a:stretch>
            <a:fillRect/>
          </a:stretch>
        </p:blipFill>
        <p:spPr>
          <a:xfrm>
            <a:off x="1827012" y="2073883"/>
            <a:ext cx="571137" cy="569445"/>
          </a:xfrm>
          <a:prstGeom prst="rect">
            <a:avLst/>
          </a:prstGeom>
        </p:spPr>
      </p:pic>
      <p:cxnSp>
        <p:nvCxnSpPr>
          <p:cNvPr id="45" name="Straight Connector 44">
            <a:extLst>
              <a:ext uri="{FF2B5EF4-FFF2-40B4-BE49-F238E27FC236}">
                <a16:creationId xmlns:a16="http://schemas.microsoft.com/office/drawing/2014/main" id="{0C25B7C2-3BAC-47FE-8A2F-E54412F7BD88}"/>
              </a:ext>
            </a:extLst>
          </p:cNvPr>
          <p:cNvCxnSpPr>
            <a:cxnSpLocks/>
          </p:cNvCxnSpPr>
          <p:nvPr/>
        </p:nvCxnSpPr>
        <p:spPr>
          <a:xfrm>
            <a:off x="8218967" y="3407734"/>
            <a:ext cx="0" cy="2464094"/>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1389CCC6-D34A-480E-BBF2-1C94DC692B2D}"/>
              </a:ext>
            </a:extLst>
          </p:cNvPr>
          <p:cNvSpPr txBox="1"/>
          <p:nvPr/>
        </p:nvSpPr>
        <p:spPr>
          <a:xfrm>
            <a:off x="8569389" y="4871096"/>
            <a:ext cx="3261364" cy="477054"/>
          </a:xfrm>
          <a:prstGeom prst="rect">
            <a:avLst/>
          </a:prstGeom>
          <a:noFill/>
        </p:spPr>
        <p:txBody>
          <a:bodyPr wrap="square">
            <a:spAutoFit/>
          </a:bodyPr>
          <a:lstStyle/>
          <a:p>
            <a:pPr lvl="0"/>
            <a:r>
              <a:rPr lang="en-GB" sz="1250" b="1" i="1" dirty="0">
                <a:solidFill>
                  <a:srgbClr val="C00000"/>
                </a:solidFill>
              </a:rPr>
              <a:t>How do you confirm you have received a toolbox talk and understand content?</a:t>
            </a:r>
            <a:endParaRPr lang="en-GB" sz="1250" i="1" dirty="0">
              <a:solidFill>
                <a:srgbClr val="C00000"/>
              </a:solidFill>
            </a:endParaRPr>
          </a:p>
        </p:txBody>
      </p:sp>
      <p:pic>
        <p:nvPicPr>
          <p:cNvPr id="29" name="Picture 28">
            <a:extLst>
              <a:ext uri="{FF2B5EF4-FFF2-40B4-BE49-F238E27FC236}">
                <a16:creationId xmlns:a16="http://schemas.microsoft.com/office/drawing/2014/main" id="{DFB1EF58-11FB-4CA3-864E-6E645C862699}"/>
              </a:ext>
            </a:extLst>
          </p:cNvPr>
          <p:cNvPicPr>
            <a:picLocks noChangeAspect="1"/>
          </p:cNvPicPr>
          <p:nvPr/>
        </p:nvPicPr>
        <p:blipFill>
          <a:blip r:embed="rId19"/>
          <a:stretch>
            <a:fillRect/>
          </a:stretch>
        </p:blipFill>
        <p:spPr>
          <a:xfrm>
            <a:off x="1821595" y="2643328"/>
            <a:ext cx="579770" cy="574978"/>
          </a:xfrm>
          <a:prstGeom prst="rect">
            <a:avLst/>
          </a:prstGeom>
        </p:spPr>
      </p:pic>
    </p:spTree>
    <p:extLst>
      <p:ext uri="{BB962C8B-B14F-4D97-AF65-F5344CB8AC3E}">
        <p14:creationId xmlns:p14="http://schemas.microsoft.com/office/powerpoint/2010/main" val="347386660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7493E55-DD9A-4B7C-9EDC-AC346F0602F7}"/>
              </a:ext>
            </a:extLst>
          </p:cNvPr>
          <p:cNvSpPr/>
          <p:nvPr/>
        </p:nvSpPr>
        <p:spPr>
          <a:xfrm>
            <a:off x="0" y="0"/>
            <a:ext cx="1655545" cy="59316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8" name="Picture 57" descr="Icon&#10;&#10;Description automatically generated">
            <a:extLst>
              <a:ext uri="{FF2B5EF4-FFF2-40B4-BE49-F238E27FC236}">
                <a16:creationId xmlns:a16="http://schemas.microsoft.com/office/drawing/2014/main" id="{F19CA3D8-3C10-4B49-89A2-19FEF838724B}"/>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795755" y="4148144"/>
            <a:ext cx="770167" cy="770167"/>
          </a:xfrm>
          <a:prstGeom prst="rect">
            <a:avLst/>
          </a:prstGeom>
        </p:spPr>
      </p:pic>
      <p:pic>
        <p:nvPicPr>
          <p:cNvPr id="59" name="Picture 58" descr="Text&#10;&#10;Description automatically generated with medium confidence">
            <a:extLst>
              <a:ext uri="{FF2B5EF4-FFF2-40B4-BE49-F238E27FC236}">
                <a16:creationId xmlns:a16="http://schemas.microsoft.com/office/drawing/2014/main" id="{A10086B5-4E40-4F08-BCC9-91D128411C7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795755" y="3247186"/>
            <a:ext cx="770167" cy="770167"/>
          </a:xfrm>
          <a:prstGeom prst="rect">
            <a:avLst/>
          </a:prstGeom>
        </p:spPr>
      </p:pic>
      <p:pic>
        <p:nvPicPr>
          <p:cNvPr id="60" name="Picture 59" descr="Icon&#10;&#10;Description automatically generated with low confidence">
            <a:extLst>
              <a:ext uri="{FF2B5EF4-FFF2-40B4-BE49-F238E27FC236}">
                <a16:creationId xmlns:a16="http://schemas.microsoft.com/office/drawing/2014/main" id="{C204B5DF-5A14-4D7E-9AD2-B02DE492857E}"/>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795755" y="2346228"/>
            <a:ext cx="770167" cy="770167"/>
          </a:xfrm>
          <a:prstGeom prst="rect">
            <a:avLst/>
          </a:prstGeom>
        </p:spPr>
      </p:pic>
      <p:pic>
        <p:nvPicPr>
          <p:cNvPr id="61" name="Picture 60">
            <a:extLst>
              <a:ext uri="{FF2B5EF4-FFF2-40B4-BE49-F238E27FC236}">
                <a16:creationId xmlns:a16="http://schemas.microsoft.com/office/drawing/2014/main" id="{1F49363F-9423-430D-9CC0-1A285CFD0F8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795755" y="1445270"/>
            <a:ext cx="770167" cy="770167"/>
          </a:xfrm>
          <a:prstGeom prst="rect">
            <a:avLst/>
          </a:prstGeom>
        </p:spPr>
      </p:pic>
      <p:pic>
        <p:nvPicPr>
          <p:cNvPr id="63" name="Picture 62" descr="Icon&#10;&#10;Description automatically generated">
            <a:extLst>
              <a:ext uri="{FF2B5EF4-FFF2-40B4-BE49-F238E27FC236}">
                <a16:creationId xmlns:a16="http://schemas.microsoft.com/office/drawing/2014/main" id="{F411F54D-A56B-4EB4-BA45-DD2772642BDC}"/>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67375" y="4598623"/>
            <a:ext cx="770167" cy="770167"/>
          </a:xfrm>
          <a:prstGeom prst="rect">
            <a:avLst/>
          </a:prstGeom>
        </p:spPr>
      </p:pic>
      <p:pic>
        <p:nvPicPr>
          <p:cNvPr id="64" name="Picture 63" descr="A picture containing text&#10;&#10;Description automatically generated">
            <a:extLst>
              <a:ext uri="{FF2B5EF4-FFF2-40B4-BE49-F238E27FC236}">
                <a16:creationId xmlns:a16="http://schemas.microsoft.com/office/drawing/2014/main" id="{7220167E-6F39-48DC-AF29-7CBE437A1CF2}"/>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7375" y="3697665"/>
            <a:ext cx="770167" cy="770167"/>
          </a:xfrm>
          <a:prstGeom prst="rect">
            <a:avLst/>
          </a:prstGeom>
        </p:spPr>
      </p:pic>
      <p:pic>
        <p:nvPicPr>
          <p:cNvPr id="65" name="Picture 64" descr="Icon&#10;&#10;Description automatically generated">
            <a:extLst>
              <a:ext uri="{FF2B5EF4-FFF2-40B4-BE49-F238E27FC236}">
                <a16:creationId xmlns:a16="http://schemas.microsoft.com/office/drawing/2014/main" id="{F5BC48D6-8412-44A4-9DBB-E9307FCF9481}"/>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67375" y="2796707"/>
            <a:ext cx="770167" cy="770167"/>
          </a:xfrm>
          <a:prstGeom prst="rect">
            <a:avLst/>
          </a:prstGeom>
        </p:spPr>
      </p:pic>
      <p:pic>
        <p:nvPicPr>
          <p:cNvPr id="66" name="Picture 65" descr="A picture containing text, athletic game, sport&#10;&#10;Description automatically generated">
            <a:extLst>
              <a:ext uri="{FF2B5EF4-FFF2-40B4-BE49-F238E27FC236}">
                <a16:creationId xmlns:a16="http://schemas.microsoft.com/office/drawing/2014/main" id="{7B8651D5-C600-4E17-AA8D-75B71B38A136}"/>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67375" y="1895749"/>
            <a:ext cx="770167" cy="770167"/>
          </a:xfrm>
          <a:prstGeom prst="rect">
            <a:avLst/>
          </a:prstGeom>
        </p:spPr>
      </p:pic>
      <p:pic>
        <p:nvPicPr>
          <p:cNvPr id="67" name="Picture 66" descr="A picture containing icon&#10;&#10;Description automatically generated">
            <a:extLst>
              <a:ext uri="{FF2B5EF4-FFF2-40B4-BE49-F238E27FC236}">
                <a16:creationId xmlns:a16="http://schemas.microsoft.com/office/drawing/2014/main" id="{7AEB09B9-E2AA-4812-BDBF-D4493CF1675F}"/>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67375" y="994791"/>
            <a:ext cx="770167" cy="770167"/>
          </a:xfrm>
          <a:prstGeom prst="rect">
            <a:avLst/>
          </a:prstGeom>
        </p:spPr>
      </p:pic>
      <p:pic>
        <p:nvPicPr>
          <p:cNvPr id="68" name="Picture 67" descr="Text&#10;&#10;Description automatically generated">
            <a:extLst>
              <a:ext uri="{FF2B5EF4-FFF2-40B4-BE49-F238E27FC236}">
                <a16:creationId xmlns:a16="http://schemas.microsoft.com/office/drawing/2014/main" id="{C9011097-E2AA-401E-9A19-BF09F07E882D}"/>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67375" y="93833"/>
            <a:ext cx="770167" cy="770167"/>
          </a:xfrm>
          <a:prstGeom prst="rect">
            <a:avLst/>
          </a:prstGeom>
        </p:spPr>
      </p:pic>
      <p:pic>
        <p:nvPicPr>
          <p:cNvPr id="69" name="Picture 68" descr="Icon&#10;&#10;Description automatically generated">
            <a:extLst>
              <a:ext uri="{FF2B5EF4-FFF2-40B4-BE49-F238E27FC236}">
                <a16:creationId xmlns:a16="http://schemas.microsoft.com/office/drawing/2014/main" id="{64086A43-DFDF-4D50-8624-AA4C0C67F979}"/>
              </a:ext>
            </a:extLst>
          </p:cNvPr>
          <p:cNvPicPr>
            <a:picLocks noChangeAspect="1"/>
          </p:cNvPicPr>
          <p:nvPr/>
        </p:nvPicPr>
        <p:blipFill>
          <a:blip r:embed="rId13" cstate="hqprint">
            <a:extLst>
              <a:ext uri="{28A0092B-C50C-407E-A947-70E740481C1C}">
                <a14:useLocalDpi xmlns:a14="http://schemas.microsoft.com/office/drawing/2010/main" val="0"/>
              </a:ext>
            </a:extLst>
          </a:blip>
          <a:stretch>
            <a:fillRect/>
          </a:stretch>
        </p:blipFill>
        <p:spPr>
          <a:xfrm>
            <a:off x="795755" y="5049097"/>
            <a:ext cx="770167" cy="770167"/>
          </a:xfrm>
          <a:prstGeom prst="rect">
            <a:avLst/>
          </a:prstGeom>
        </p:spPr>
      </p:pic>
      <p:cxnSp>
        <p:nvCxnSpPr>
          <p:cNvPr id="5" name="Straight Connector 4">
            <a:extLst>
              <a:ext uri="{FF2B5EF4-FFF2-40B4-BE49-F238E27FC236}">
                <a16:creationId xmlns:a16="http://schemas.microsoft.com/office/drawing/2014/main" id="{341E5742-ADBD-4129-93AC-620BDC75691B}"/>
              </a:ext>
            </a:extLst>
          </p:cNvPr>
          <p:cNvCxnSpPr>
            <a:cxnSpLocks/>
          </p:cNvCxnSpPr>
          <p:nvPr/>
        </p:nvCxnSpPr>
        <p:spPr>
          <a:xfrm>
            <a:off x="1655545" y="0"/>
            <a:ext cx="0" cy="5931694"/>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6745E5A-2A90-4C8A-BB8D-DD0979FA5F5B}"/>
              </a:ext>
            </a:extLst>
          </p:cNvPr>
          <p:cNvSpPr txBox="1"/>
          <p:nvPr/>
        </p:nvSpPr>
        <p:spPr>
          <a:xfrm>
            <a:off x="312511" y="6193915"/>
            <a:ext cx="2998059" cy="376516"/>
          </a:xfrm>
          <a:custGeom>
            <a:avLst/>
            <a:gdLst/>
            <a:ahLst/>
            <a:cxnLst/>
            <a:rect l="l" t="t" r="r" b="b"/>
            <a:pathLst>
              <a:path w="2998059" h="376516">
                <a:moveTo>
                  <a:pt x="2916211" y="373708"/>
                </a:moveTo>
                <a:cubicBezTo>
                  <a:pt x="2916434" y="373857"/>
                  <a:pt x="2916546" y="374080"/>
                  <a:pt x="2916546" y="374378"/>
                </a:cubicBezTo>
                <a:cubicBezTo>
                  <a:pt x="2916397" y="374824"/>
                  <a:pt x="2916211" y="375010"/>
                  <a:pt x="2915988" y="374936"/>
                </a:cubicBezTo>
                <a:cubicBezTo>
                  <a:pt x="2915765" y="374862"/>
                  <a:pt x="2915653" y="374676"/>
                  <a:pt x="2915653" y="374378"/>
                </a:cubicBezTo>
                <a:cubicBezTo>
                  <a:pt x="2915802" y="373783"/>
                  <a:pt x="2915988" y="373559"/>
                  <a:pt x="2916211" y="373708"/>
                </a:cubicBezTo>
                <a:close/>
                <a:moveTo>
                  <a:pt x="2874577" y="373485"/>
                </a:moveTo>
                <a:cubicBezTo>
                  <a:pt x="2874279" y="373634"/>
                  <a:pt x="2873944" y="373708"/>
                  <a:pt x="2873572" y="373708"/>
                </a:cubicBezTo>
                <a:cubicBezTo>
                  <a:pt x="2873200" y="373708"/>
                  <a:pt x="2872939" y="373931"/>
                  <a:pt x="2872791" y="374378"/>
                </a:cubicBezTo>
                <a:cubicBezTo>
                  <a:pt x="2873981" y="374080"/>
                  <a:pt x="2874577" y="373783"/>
                  <a:pt x="2874577" y="373485"/>
                </a:cubicBezTo>
                <a:close/>
                <a:moveTo>
                  <a:pt x="384012" y="373262"/>
                </a:moveTo>
                <a:cubicBezTo>
                  <a:pt x="383715" y="373113"/>
                  <a:pt x="383417" y="373187"/>
                  <a:pt x="383119" y="373485"/>
                </a:cubicBezTo>
                <a:cubicBezTo>
                  <a:pt x="383119" y="373931"/>
                  <a:pt x="383268" y="374229"/>
                  <a:pt x="383566" y="374378"/>
                </a:cubicBezTo>
                <a:cubicBezTo>
                  <a:pt x="383863" y="374527"/>
                  <a:pt x="384161" y="374452"/>
                  <a:pt x="384459" y="374155"/>
                </a:cubicBezTo>
                <a:cubicBezTo>
                  <a:pt x="384459" y="373708"/>
                  <a:pt x="384310" y="373411"/>
                  <a:pt x="384012" y="373262"/>
                </a:cubicBezTo>
                <a:close/>
                <a:moveTo>
                  <a:pt x="1951582" y="372927"/>
                </a:moveTo>
                <a:cubicBezTo>
                  <a:pt x="1952252" y="373299"/>
                  <a:pt x="1953331" y="373485"/>
                  <a:pt x="1954819" y="373485"/>
                </a:cubicBezTo>
                <a:cubicBezTo>
                  <a:pt x="1954521" y="374080"/>
                  <a:pt x="1953926" y="374415"/>
                  <a:pt x="1953033" y="374490"/>
                </a:cubicBezTo>
                <a:cubicBezTo>
                  <a:pt x="1952140" y="374564"/>
                  <a:pt x="1951321" y="374750"/>
                  <a:pt x="1950577" y="375048"/>
                </a:cubicBezTo>
                <a:cubicBezTo>
                  <a:pt x="1950577" y="373262"/>
                  <a:pt x="1950912" y="372555"/>
                  <a:pt x="1951582" y="372927"/>
                </a:cubicBezTo>
                <a:close/>
                <a:moveTo>
                  <a:pt x="2891989" y="372592"/>
                </a:moveTo>
                <a:cubicBezTo>
                  <a:pt x="2891841" y="372443"/>
                  <a:pt x="2891580" y="372480"/>
                  <a:pt x="2891208" y="372704"/>
                </a:cubicBezTo>
                <a:cubicBezTo>
                  <a:pt x="2890836" y="372927"/>
                  <a:pt x="2890799" y="373187"/>
                  <a:pt x="2891097" y="373485"/>
                </a:cubicBezTo>
                <a:cubicBezTo>
                  <a:pt x="2891394" y="373634"/>
                  <a:pt x="2891692" y="373597"/>
                  <a:pt x="2891989" y="373373"/>
                </a:cubicBezTo>
                <a:cubicBezTo>
                  <a:pt x="2892287" y="373150"/>
                  <a:pt x="2892287" y="372890"/>
                  <a:pt x="2891989" y="372592"/>
                </a:cubicBezTo>
                <a:close/>
                <a:moveTo>
                  <a:pt x="2890427" y="372592"/>
                </a:moveTo>
                <a:cubicBezTo>
                  <a:pt x="2890129" y="372741"/>
                  <a:pt x="2889757" y="372815"/>
                  <a:pt x="2889311" y="372815"/>
                </a:cubicBezTo>
                <a:cubicBezTo>
                  <a:pt x="2888864" y="372815"/>
                  <a:pt x="2888641" y="373038"/>
                  <a:pt x="2888641" y="373485"/>
                </a:cubicBezTo>
                <a:cubicBezTo>
                  <a:pt x="2888939" y="373336"/>
                  <a:pt x="2889273" y="373262"/>
                  <a:pt x="2889645" y="373262"/>
                </a:cubicBezTo>
                <a:cubicBezTo>
                  <a:pt x="2890018" y="373262"/>
                  <a:pt x="2890278" y="373038"/>
                  <a:pt x="2890427" y="372592"/>
                </a:cubicBezTo>
                <a:close/>
                <a:moveTo>
                  <a:pt x="2863861" y="372145"/>
                </a:moveTo>
                <a:cubicBezTo>
                  <a:pt x="2864159" y="372592"/>
                  <a:pt x="2864233" y="373038"/>
                  <a:pt x="2864084" y="373485"/>
                </a:cubicBezTo>
                <a:cubicBezTo>
                  <a:pt x="2864084" y="374229"/>
                  <a:pt x="2863935" y="374378"/>
                  <a:pt x="2863638" y="373931"/>
                </a:cubicBezTo>
                <a:cubicBezTo>
                  <a:pt x="2863340" y="373485"/>
                  <a:pt x="2863266" y="373038"/>
                  <a:pt x="2863414" y="372592"/>
                </a:cubicBezTo>
                <a:cubicBezTo>
                  <a:pt x="2863414" y="371848"/>
                  <a:pt x="2863563" y="371699"/>
                  <a:pt x="2863861" y="372145"/>
                </a:cubicBezTo>
                <a:close/>
                <a:moveTo>
                  <a:pt x="342713" y="372145"/>
                </a:moveTo>
                <a:cubicBezTo>
                  <a:pt x="342564" y="372443"/>
                  <a:pt x="342415" y="372629"/>
                  <a:pt x="342266" y="372704"/>
                </a:cubicBezTo>
                <a:cubicBezTo>
                  <a:pt x="342117" y="372778"/>
                  <a:pt x="342117" y="373038"/>
                  <a:pt x="342266" y="373485"/>
                </a:cubicBezTo>
                <a:cubicBezTo>
                  <a:pt x="342713" y="373634"/>
                  <a:pt x="343085" y="373559"/>
                  <a:pt x="343382" y="373262"/>
                </a:cubicBezTo>
                <a:cubicBezTo>
                  <a:pt x="343680" y="372518"/>
                  <a:pt x="343457" y="372145"/>
                  <a:pt x="342713" y="372145"/>
                </a:cubicBezTo>
                <a:close/>
                <a:moveTo>
                  <a:pt x="2886185" y="372034"/>
                </a:moveTo>
                <a:cubicBezTo>
                  <a:pt x="2885888" y="372257"/>
                  <a:pt x="2885739" y="372518"/>
                  <a:pt x="2885739" y="372815"/>
                </a:cubicBezTo>
                <a:cubicBezTo>
                  <a:pt x="2885739" y="373113"/>
                  <a:pt x="2885888" y="373336"/>
                  <a:pt x="2886185" y="373485"/>
                </a:cubicBezTo>
                <a:cubicBezTo>
                  <a:pt x="2886483" y="373634"/>
                  <a:pt x="2887004" y="373336"/>
                  <a:pt x="2887748" y="372592"/>
                </a:cubicBezTo>
                <a:cubicBezTo>
                  <a:pt x="2887004" y="371997"/>
                  <a:pt x="2886483" y="371811"/>
                  <a:pt x="2886185" y="372034"/>
                </a:cubicBezTo>
                <a:close/>
                <a:moveTo>
                  <a:pt x="2880827" y="371699"/>
                </a:moveTo>
                <a:cubicBezTo>
                  <a:pt x="2880827" y="372145"/>
                  <a:pt x="2880827" y="372666"/>
                  <a:pt x="2880827" y="373262"/>
                </a:cubicBezTo>
                <a:cubicBezTo>
                  <a:pt x="2880827" y="373857"/>
                  <a:pt x="2881051" y="374229"/>
                  <a:pt x="2881497" y="374378"/>
                </a:cubicBezTo>
                <a:cubicBezTo>
                  <a:pt x="2881646" y="373634"/>
                  <a:pt x="2882092" y="373299"/>
                  <a:pt x="2882837" y="373373"/>
                </a:cubicBezTo>
                <a:cubicBezTo>
                  <a:pt x="2883581" y="373448"/>
                  <a:pt x="2884027" y="373187"/>
                  <a:pt x="2884176" y="372592"/>
                </a:cubicBezTo>
                <a:cubicBezTo>
                  <a:pt x="2882539" y="372592"/>
                  <a:pt x="2881423" y="372294"/>
                  <a:pt x="2880827" y="371699"/>
                </a:cubicBezTo>
                <a:close/>
                <a:moveTo>
                  <a:pt x="1960846" y="371699"/>
                </a:moveTo>
                <a:cubicBezTo>
                  <a:pt x="1960549" y="371997"/>
                  <a:pt x="1959730" y="372592"/>
                  <a:pt x="1958391" y="373485"/>
                </a:cubicBezTo>
                <a:cubicBezTo>
                  <a:pt x="1957200" y="373187"/>
                  <a:pt x="1957163" y="372815"/>
                  <a:pt x="1958279" y="372369"/>
                </a:cubicBezTo>
                <a:cubicBezTo>
                  <a:pt x="1959395" y="371922"/>
                  <a:pt x="1960251" y="371699"/>
                  <a:pt x="1960846" y="371699"/>
                </a:cubicBezTo>
                <a:close/>
                <a:moveTo>
                  <a:pt x="1919993" y="371699"/>
                </a:moveTo>
                <a:cubicBezTo>
                  <a:pt x="1918951" y="371401"/>
                  <a:pt x="1918170" y="371848"/>
                  <a:pt x="1917649" y="373038"/>
                </a:cubicBezTo>
                <a:cubicBezTo>
                  <a:pt x="1917128" y="374229"/>
                  <a:pt x="1917314" y="374899"/>
                  <a:pt x="1918207" y="375048"/>
                </a:cubicBezTo>
                <a:cubicBezTo>
                  <a:pt x="1918505" y="374303"/>
                  <a:pt x="1919026" y="373894"/>
                  <a:pt x="1919770" y="373820"/>
                </a:cubicBezTo>
                <a:cubicBezTo>
                  <a:pt x="1920514" y="373745"/>
                  <a:pt x="1920588" y="373038"/>
                  <a:pt x="1919993" y="371699"/>
                </a:cubicBezTo>
                <a:close/>
                <a:moveTo>
                  <a:pt x="345168" y="371699"/>
                </a:moveTo>
                <a:cubicBezTo>
                  <a:pt x="345019" y="371997"/>
                  <a:pt x="345057" y="372331"/>
                  <a:pt x="345280" y="372704"/>
                </a:cubicBezTo>
                <a:cubicBezTo>
                  <a:pt x="345503" y="373076"/>
                  <a:pt x="345764" y="373262"/>
                  <a:pt x="346061" y="373262"/>
                </a:cubicBezTo>
                <a:cubicBezTo>
                  <a:pt x="346359" y="373262"/>
                  <a:pt x="346582" y="372815"/>
                  <a:pt x="346731" y="371922"/>
                </a:cubicBezTo>
                <a:cubicBezTo>
                  <a:pt x="345838" y="371476"/>
                  <a:pt x="345317" y="371401"/>
                  <a:pt x="345168" y="371699"/>
                </a:cubicBezTo>
                <a:close/>
                <a:moveTo>
                  <a:pt x="364925" y="371029"/>
                </a:moveTo>
                <a:cubicBezTo>
                  <a:pt x="364553" y="371178"/>
                  <a:pt x="364330" y="371476"/>
                  <a:pt x="364255" y="371922"/>
                </a:cubicBezTo>
                <a:cubicBezTo>
                  <a:pt x="364181" y="372369"/>
                  <a:pt x="364367" y="372815"/>
                  <a:pt x="364813" y="373262"/>
                </a:cubicBezTo>
                <a:cubicBezTo>
                  <a:pt x="365260" y="373113"/>
                  <a:pt x="365706" y="372964"/>
                  <a:pt x="366153" y="372815"/>
                </a:cubicBezTo>
                <a:cubicBezTo>
                  <a:pt x="366599" y="372666"/>
                  <a:pt x="366897" y="372369"/>
                  <a:pt x="367046" y="371922"/>
                </a:cubicBezTo>
                <a:cubicBezTo>
                  <a:pt x="366897" y="371476"/>
                  <a:pt x="366599" y="371178"/>
                  <a:pt x="366153" y="371029"/>
                </a:cubicBezTo>
                <a:cubicBezTo>
                  <a:pt x="365706" y="370880"/>
                  <a:pt x="365297" y="370880"/>
                  <a:pt x="364925" y="371029"/>
                </a:cubicBezTo>
                <a:close/>
                <a:moveTo>
                  <a:pt x="2875470" y="370806"/>
                </a:moveTo>
                <a:cubicBezTo>
                  <a:pt x="2875321" y="370657"/>
                  <a:pt x="2875060" y="370694"/>
                  <a:pt x="2874688" y="370918"/>
                </a:cubicBezTo>
                <a:cubicBezTo>
                  <a:pt x="2874316" y="371141"/>
                  <a:pt x="2874279" y="371401"/>
                  <a:pt x="2874577" y="371699"/>
                </a:cubicBezTo>
                <a:cubicBezTo>
                  <a:pt x="2874725" y="371848"/>
                  <a:pt x="2874986" y="371811"/>
                  <a:pt x="2875358" y="371587"/>
                </a:cubicBezTo>
                <a:cubicBezTo>
                  <a:pt x="2875730" y="371364"/>
                  <a:pt x="2875767" y="371104"/>
                  <a:pt x="2875470" y="370806"/>
                </a:cubicBezTo>
                <a:close/>
                <a:moveTo>
                  <a:pt x="2871228" y="370806"/>
                </a:moveTo>
                <a:cubicBezTo>
                  <a:pt x="2870484" y="370806"/>
                  <a:pt x="2869777" y="370843"/>
                  <a:pt x="2869107" y="370918"/>
                </a:cubicBezTo>
                <a:cubicBezTo>
                  <a:pt x="2868437" y="370992"/>
                  <a:pt x="2868251" y="371550"/>
                  <a:pt x="2868549" y="372592"/>
                </a:cubicBezTo>
                <a:cubicBezTo>
                  <a:pt x="2869889" y="372592"/>
                  <a:pt x="2870781" y="371997"/>
                  <a:pt x="2871228" y="370806"/>
                </a:cubicBezTo>
                <a:close/>
                <a:moveTo>
                  <a:pt x="2879711" y="370583"/>
                </a:moveTo>
                <a:cubicBezTo>
                  <a:pt x="2879414" y="369987"/>
                  <a:pt x="2879190" y="370062"/>
                  <a:pt x="2879041" y="370806"/>
                </a:cubicBezTo>
                <a:cubicBezTo>
                  <a:pt x="2878893" y="371401"/>
                  <a:pt x="2878930" y="372034"/>
                  <a:pt x="2879153" y="372704"/>
                </a:cubicBezTo>
                <a:cubicBezTo>
                  <a:pt x="2879376" y="373373"/>
                  <a:pt x="2879637" y="373336"/>
                  <a:pt x="2879934" y="372592"/>
                </a:cubicBezTo>
                <a:cubicBezTo>
                  <a:pt x="2880083" y="371848"/>
                  <a:pt x="2880009" y="371178"/>
                  <a:pt x="2879711" y="370583"/>
                </a:cubicBezTo>
                <a:close/>
                <a:moveTo>
                  <a:pt x="1935285" y="370248"/>
                </a:moveTo>
                <a:cubicBezTo>
                  <a:pt x="1935062" y="370173"/>
                  <a:pt x="1934876" y="370360"/>
                  <a:pt x="1934727" y="370806"/>
                </a:cubicBezTo>
                <a:cubicBezTo>
                  <a:pt x="1934727" y="371104"/>
                  <a:pt x="1934876" y="371290"/>
                  <a:pt x="1935174" y="371364"/>
                </a:cubicBezTo>
                <a:cubicBezTo>
                  <a:pt x="1935471" y="371439"/>
                  <a:pt x="1935620" y="371252"/>
                  <a:pt x="1935620" y="370806"/>
                </a:cubicBezTo>
                <a:cubicBezTo>
                  <a:pt x="1935620" y="370508"/>
                  <a:pt x="1935508" y="370322"/>
                  <a:pt x="1935285" y="370248"/>
                </a:cubicBezTo>
                <a:close/>
                <a:moveTo>
                  <a:pt x="2884176" y="369913"/>
                </a:moveTo>
                <a:cubicBezTo>
                  <a:pt x="2883878" y="370062"/>
                  <a:pt x="2883543" y="370136"/>
                  <a:pt x="2883171" y="370136"/>
                </a:cubicBezTo>
                <a:cubicBezTo>
                  <a:pt x="2882799" y="370136"/>
                  <a:pt x="2882539" y="370360"/>
                  <a:pt x="2882390" y="370806"/>
                </a:cubicBezTo>
                <a:cubicBezTo>
                  <a:pt x="2882688" y="370657"/>
                  <a:pt x="2883060" y="370583"/>
                  <a:pt x="2883506" y="370583"/>
                </a:cubicBezTo>
                <a:cubicBezTo>
                  <a:pt x="2883953" y="370583"/>
                  <a:pt x="2884176" y="370360"/>
                  <a:pt x="2884176" y="369913"/>
                </a:cubicBezTo>
                <a:close/>
                <a:moveTo>
                  <a:pt x="2867656" y="369913"/>
                </a:moveTo>
                <a:cubicBezTo>
                  <a:pt x="2867507" y="369764"/>
                  <a:pt x="2867247" y="369801"/>
                  <a:pt x="2866875" y="370025"/>
                </a:cubicBezTo>
                <a:cubicBezTo>
                  <a:pt x="2866503" y="370248"/>
                  <a:pt x="2866465" y="370508"/>
                  <a:pt x="2866763" y="370806"/>
                </a:cubicBezTo>
                <a:cubicBezTo>
                  <a:pt x="2866912" y="370955"/>
                  <a:pt x="2867172" y="370918"/>
                  <a:pt x="2867544" y="370694"/>
                </a:cubicBezTo>
                <a:cubicBezTo>
                  <a:pt x="2867917" y="370471"/>
                  <a:pt x="2867954" y="370211"/>
                  <a:pt x="2867656" y="369913"/>
                </a:cubicBezTo>
                <a:close/>
                <a:moveTo>
                  <a:pt x="1909501" y="369913"/>
                </a:moveTo>
                <a:cubicBezTo>
                  <a:pt x="1909650" y="371550"/>
                  <a:pt x="1909277" y="372480"/>
                  <a:pt x="1908384" y="372704"/>
                </a:cubicBezTo>
                <a:cubicBezTo>
                  <a:pt x="1907491" y="372927"/>
                  <a:pt x="1906561" y="373001"/>
                  <a:pt x="1905594" y="372927"/>
                </a:cubicBezTo>
                <a:cubicBezTo>
                  <a:pt x="1904627" y="372852"/>
                  <a:pt x="1903845" y="372852"/>
                  <a:pt x="1903250" y="372927"/>
                </a:cubicBezTo>
                <a:cubicBezTo>
                  <a:pt x="1902655" y="373001"/>
                  <a:pt x="1902729" y="373708"/>
                  <a:pt x="1903473" y="375048"/>
                </a:cubicBezTo>
                <a:cubicBezTo>
                  <a:pt x="1902580" y="374601"/>
                  <a:pt x="1901501" y="374341"/>
                  <a:pt x="1900236" y="374266"/>
                </a:cubicBezTo>
                <a:cubicBezTo>
                  <a:pt x="1898971" y="374192"/>
                  <a:pt x="1897706" y="374080"/>
                  <a:pt x="1896441" y="373931"/>
                </a:cubicBezTo>
                <a:cubicBezTo>
                  <a:pt x="1895176" y="373783"/>
                  <a:pt x="1894060" y="373522"/>
                  <a:pt x="1893092" y="373150"/>
                </a:cubicBezTo>
                <a:cubicBezTo>
                  <a:pt x="1892125" y="372778"/>
                  <a:pt x="1891492" y="371997"/>
                  <a:pt x="1891195" y="370806"/>
                </a:cubicBezTo>
                <a:cubicBezTo>
                  <a:pt x="1892683" y="371252"/>
                  <a:pt x="1894357" y="371476"/>
                  <a:pt x="1896218" y="371476"/>
                </a:cubicBezTo>
                <a:cubicBezTo>
                  <a:pt x="1898078" y="371476"/>
                  <a:pt x="1899604" y="371848"/>
                  <a:pt x="1900794" y="372592"/>
                </a:cubicBezTo>
                <a:cubicBezTo>
                  <a:pt x="1901985" y="370955"/>
                  <a:pt x="1903287" y="370248"/>
                  <a:pt x="1904701" y="370471"/>
                </a:cubicBezTo>
                <a:cubicBezTo>
                  <a:pt x="1906115" y="370694"/>
                  <a:pt x="1907715" y="370508"/>
                  <a:pt x="1909501" y="369913"/>
                </a:cubicBezTo>
                <a:close/>
                <a:moveTo>
                  <a:pt x="2926146" y="369690"/>
                </a:moveTo>
                <a:cubicBezTo>
                  <a:pt x="2927187" y="370285"/>
                  <a:pt x="2928304" y="370955"/>
                  <a:pt x="2929494" y="371699"/>
                </a:cubicBezTo>
                <a:cubicBezTo>
                  <a:pt x="2929197" y="372145"/>
                  <a:pt x="2928638" y="372443"/>
                  <a:pt x="2927820" y="372592"/>
                </a:cubicBezTo>
                <a:cubicBezTo>
                  <a:pt x="2927001" y="372741"/>
                  <a:pt x="2926220" y="372704"/>
                  <a:pt x="2925476" y="372480"/>
                </a:cubicBezTo>
                <a:cubicBezTo>
                  <a:pt x="2924732" y="372257"/>
                  <a:pt x="2924062" y="371922"/>
                  <a:pt x="2923467" y="371476"/>
                </a:cubicBezTo>
                <a:cubicBezTo>
                  <a:pt x="2922871" y="371029"/>
                  <a:pt x="2922574" y="370508"/>
                  <a:pt x="2922574" y="369913"/>
                </a:cubicBezTo>
                <a:cubicBezTo>
                  <a:pt x="2923913" y="369169"/>
                  <a:pt x="2925104" y="369094"/>
                  <a:pt x="2926146" y="369690"/>
                </a:cubicBezTo>
                <a:close/>
                <a:moveTo>
                  <a:pt x="2937196" y="369243"/>
                </a:moveTo>
                <a:cubicBezTo>
                  <a:pt x="2937122" y="369392"/>
                  <a:pt x="2936936" y="369653"/>
                  <a:pt x="2936638" y="370025"/>
                </a:cubicBezTo>
                <a:cubicBezTo>
                  <a:pt x="2936340" y="370397"/>
                  <a:pt x="2936080" y="370657"/>
                  <a:pt x="2935857" y="370806"/>
                </a:cubicBezTo>
                <a:cubicBezTo>
                  <a:pt x="2935633" y="370955"/>
                  <a:pt x="2935819" y="370657"/>
                  <a:pt x="2936415" y="369913"/>
                </a:cubicBezTo>
                <a:cubicBezTo>
                  <a:pt x="2937010" y="369318"/>
                  <a:pt x="2937270" y="369094"/>
                  <a:pt x="2937196" y="369243"/>
                </a:cubicBezTo>
                <a:close/>
                <a:moveTo>
                  <a:pt x="2916546" y="369020"/>
                </a:moveTo>
                <a:cubicBezTo>
                  <a:pt x="2917439" y="369913"/>
                  <a:pt x="2917216" y="371104"/>
                  <a:pt x="2915876" y="372592"/>
                </a:cubicBezTo>
                <a:cubicBezTo>
                  <a:pt x="2914537" y="374080"/>
                  <a:pt x="2912974" y="374676"/>
                  <a:pt x="2911188" y="374378"/>
                </a:cubicBezTo>
                <a:cubicBezTo>
                  <a:pt x="2911486" y="372890"/>
                  <a:pt x="2912267" y="371922"/>
                  <a:pt x="2913532" y="371476"/>
                </a:cubicBezTo>
                <a:cubicBezTo>
                  <a:pt x="2914797" y="371029"/>
                  <a:pt x="2915802" y="370211"/>
                  <a:pt x="2916546" y="369020"/>
                </a:cubicBezTo>
                <a:close/>
                <a:moveTo>
                  <a:pt x="2854708" y="369020"/>
                </a:moveTo>
                <a:cubicBezTo>
                  <a:pt x="2854262" y="369615"/>
                  <a:pt x="2854187" y="370062"/>
                  <a:pt x="2854485" y="370360"/>
                </a:cubicBezTo>
                <a:cubicBezTo>
                  <a:pt x="2854782" y="370657"/>
                  <a:pt x="2855155" y="370843"/>
                  <a:pt x="2855601" y="370918"/>
                </a:cubicBezTo>
                <a:cubicBezTo>
                  <a:pt x="2856047" y="370992"/>
                  <a:pt x="2856457" y="370955"/>
                  <a:pt x="2856829" y="370806"/>
                </a:cubicBezTo>
                <a:cubicBezTo>
                  <a:pt x="2857201" y="370657"/>
                  <a:pt x="2857313" y="370360"/>
                  <a:pt x="2857164" y="369913"/>
                </a:cubicBezTo>
                <a:cubicBezTo>
                  <a:pt x="2856568" y="369913"/>
                  <a:pt x="2856196" y="369727"/>
                  <a:pt x="2856047" y="369355"/>
                </a:cubicBezTo>
                <a:cubicBezTo>
                  <a:pt x="2855899" y="368983"/>
                  <a:pt x="2855452" y="368871"/>
                  <a:pt x="2854708" y="369020"/>
                </a:cubicBezTo>
                <a:close/>
                <a:moveTo>
                  <a:pt x="1926914" y="369020"/>
                </a:moveTo>
                <a:cubicBezTo>
                  <a:pt x="1926318" y="368871"/>
                  <a:pt x="1925723" y="368983"/>
                  <a:pt x="1925128" y="369355"/>
                </a:cubicBezTo>
                <a:cubicBezTo>
                  <a:pt x="1924532" y="369727"/>
                  <a:pt x="1924086" y="370136"/>
                  <a:pt x="1923788" y="370583"/>
                </a:cubicBezTo>
                <a:cubicBezTo>
                  <a:pt x="1923491" y="371029"/>
                  <a:pt x="1923342" y="371550"/>
                  <a:pt x="1923342" y="372145"/>
                </a:cubicBezTo>
                <a:cubicBezTo>
                  <a:pt x="1923342" y="372741"/>
                  <a:pt x="1923714" y="373187"/>
                  <a:pt x="1924458" y="373485"/>
                </a:cubicBezTo>
                <a:cubicBezTo>
                  <a:pt x="1924756" y="372741"/>
                  <a:pt x="1925351" y="372220"/>
                  <a:pt x="1926244" y="371922"/>
                </a:cubicBezTo>
                <a:cubicBezTo>
                  <a:pt x="1927137" y="371625"/>
                  <a:pt x="1927360" y="370657"/>
                  <a:pt x="1926914" y="369020"/>
                </a:cubicBezTo>
                <a:close/>
                <a:moveTo>
                  <a:pt x="1931378" y="368975"/>
                </a:moveTo>
                <a:lnTo>
                  <a:pt x="1931378" y="371699"/>
                </a:lnTo>
                <a:cubicBezTo>
                  <a:pt x="1931974" y="371997"/>
                  <a:pt x="1932420" y="371995"/>
                  <a:pt x="1932718" y="371695"/>
                </a:cubicBezTo>
                <a:cubicBezTo>
                  <a:pt x="1933016" y="371396"/>
                  <a:pt x="1933164" y="370980"/>
                  <a:pt x="1933164" y="370450"/>
                </a:cubicBezTo>
                <a:cubicBezTo>
                  <a:pt x="1933164" y="369920"/>
                  <a:pt x="1933016" y="369467"/>
                  <a:pt x="1932718" y="369092"/>
                </a:cubicBezTo>
                <a:cubicBezTo>
                  <a:pt x="1932420" y="368716"/>
                  <a:pt x="1931974" y="368677"/>
                  <a:pt x="1931378" y="368975"/>
                </a:cubicBezTo>
                <a:close/>
                <a:moveTo>
                  <a:pt x="2921681" y="368127"/>
                </a:moveTo>
                <a:cubicBezTo>
                  <a:pt x="2922425" y="368722"/>
                  <a:pt x="2922388" y="369690"/>
                  <a:pt x="2921569" y="371029"/>
                </a:cubicBezTo>
                <a:cubicBezTo>
                  <a:pt x="2920751" y="372369"/>
                  <a:pt x="2919895" y="373187"/>
                  <a:pt x="2919002" y="373485"/>
                </a:cubicBezTo>
                <a:cubicBezTo>
                  <a:pt x="2918258" y="372890"/>
                  <a:pt x="2917960" y="372369"/>
                  <a:pt x="2918109" y="371922"/>
                </a:cubicBezTo>
                <a:cubicBezTo>
                  <a:pt x="2918258" y="371476"/>
                  <a:pt x="2918593" y="371029"/>
                  <a:pt x="2919113" y="370583"/>
                </a:cubicBezTo>
                <a:cubicBezTo>
                  <a:pt x="2919634" y="370136"/>
                  <a:pt x="2920192" y="369727"/>
                  <a:pt x="2920788" y="369355"/>
                </a:cubicBezTo>
                <a:cubicBezTo>
                  <a:pt x="2921383" y="368983"/>
                  <a:pt x="2921681" y="368574"/>
                  <a:pt x="2921681" y="368127"/>
                </a:cubicBezTo>
                <a:close/>
                <a:moveTo>
                  <a:pt x="2860736" y="368127"/>
                </a:moveTo>
                <a:cubicBezTo>
                  <a:pt x="2861777" y="368276"/>
                  <a:pt x="2862670" y="368276"/>
                  <a:pt x="2863414" y="368127"/>
                </a:cubicBezTo>
                <a:cubicBezTo>
                  <a:pt x="2863266" y="369467"/>
                  <a:pt x="2862075" y="370062"/>
                  <a:pt x="2859843" y="369913"/>
                </a:cubicBezTo>
                <a:cubicBezTo>
                  <a:pt x="2859396" y="368574"/>
                  <a:pt x="2859694" y="367978"/>
                  <a:pt x="2860736" y="368127"/>
                </a:cubicBezTo>
                <a:close/>
                <a:moveTo>
                  <a:pt x="326862" y="367904"/>
                </a:moveTo>
                <a:cubicBezTo>
                  <a:pt x="327160" y="368202"/>
                  <a:pt x="327644" y="368350"/>
                  <a:pt x="328313" y="368350"/>
                </a:cubicBezTo>
                <a:cubicBezTo>
                  <a:pt x="328983" y="368350"/>
                  <a:pt x="329541" y="368499"/>
                  <a:pt x="329988" y="368797"/>
                </a:cubicBezTo>
                <a:cubicBezTo>
                  <a:pt x="329988" y="369541"/>
                  <a:pt x="329764" y="370099"/>
                  <a:pt x="329318" y="370471"/>
                </a:cubicBezTo>
                <a:cubicBezTo>
                  <a:pt x="328872" y="370843"/>
                  <a:pt x="328499" y="371327"/>
                  <a:pt x="328202" y="371922"/>
                </a:cubicBezTo>
                <a:cubicBezTo>
                  <a:pt x="327606" y="371327"/>
                  <a:pt x="326825" y="371029"/>
                  <a:pt x="325858" y="371029"/>
                </a:cubicBezTo>
                <a:cubicBezTo>
                  <a:pt x="324890" y="371029"/>
                  <a:pt x="324035" y="370732"/>
                  <a:pt x="323290" y="370136"/>
                </a:cubicBezTo>
                <a:cubicBezTo>
                  <a:pt x="324183" y="370136"/>
                  <a:pt x="325002" y="370025"/>
                  <a:pt x="325746" y="369801"/>
                </a:cubicBezTo>
                <a:cubicBezTo>
                  <a:pt x="326490" y="369578"/>
                  <a:pt x="326862" y="368946"/>
                  <a:pt x="326862" y="367904"/>
                </a:cubicBezTo>
                <a:close/>
                <a:moveTo>
                  <a:pt x="1224073" y="367681"/>
                </a:moveTo>
                <a:cubicBezTo>
                  <a:pt x="1224370" y="367978"/>
                  <a:pt x="1224333" y="368239"/>
                  <a:pt x="1223961" y="368462"/>
                </a:cubicBezTo>
                <a:cubicBezTo>
                  <a:pt x="1223589" y="368685"/>
                  <a:pt x="1223329" y="368722"/>
                  <a:pt x="1223180" y="368574"/>
                </a:cubicBezTo>
                <a:cubicBezTo>
                  <a:pt x="1222882" y="368276"/>
                  <a:pt x="1222882" y="368015"/>
                  <a:pt x="1223180" y="367792"/>
                </a:cubicBezTo>
                <a:cubicBezTo>
                  <a:pt x="1223477" y="367569"/>
                  <a:pt x="1223775" y="367532"/>
                  <a:pt x="1224073" y="367681"/>
                </a:cubicBezTo>
                <a:close/>
                <a:moveTo>
                  <a:pt x="371064" y="367457"/>
                </a:moveTo>
                <a:cubicBezTo>
                  <a:pt x="370469" y="367309"/>
                  <a:pt x="369874" y="367457"/>
                  <a:pt x="369278" y="367904"/>
                </a:cubicBezTo>
                <a:cubicBezTo>
                  <a:pt x="368683" y="368350"/>
                  <a:pt x="368385" y="368946"/>
                  <a:pt x="368385" y="369690"/>
                </a:cubicBezTo>
                <a:cubicBezTo>
                  <a:pt x="369129" y="370434"/>
                  <a:pt x="369911" y="370508"/>
                  <a:pt x="370729" y="369913"/>
                </a:cubicBezTo>
                <a:cubicBezTo>
                  <a:pt x="371548" y="369318"/>
                  <a:pt x="371660" y="368499"/>
                  <a:pt x="371064" y="367457"/>
                </a:cubicBezTo>
                <a:close/>
                <a:moveTo>
                  <a:pt x="2911188" y="367234"/>
                </a:moveTo>
                <a:cubicBezTo>
                  <a:pt x="2910295" y="367234"/>
                  <a:pt x="2909626" y="367420"/>
                  <a:pt x="2909179" y="367792"/>
                </a:cubicBezTo>
                <a:cubicBezTo>
                  <a:pt x="2908733" y="368164"/>
                  <a:pt x="2908398" y="368499"/>
                  <a:pt x="2908175" y="368797"/>
                </a:cubicBezTo>
                <a:cubicBezTo>
                  <a:pt x="2907951" y="369094"/>
                  <a:pt x="2907616" y="369318"/>
                  <a:pt x="2907170" y="369467"/>
                </a:cubicBezTo>
                <a:cubicBezTo>
                  <a:pt x="2906723" y="369615"/>
                  <a:pt x="2906054" y="369467"/>
                  <a:pt x="2905161" y="369020"/>
                </a:cubicBezTo>
                <a:cubicBezTo>
                  <a:pt x="2904863" y="369913"/>
                  <a:pt x="2904938" y="370583"/>
                  <a:pt x="2905384" y="371029"/>
                </a:cubicBezTo>
                <a:cubicBezTo>
                  <a:pt x="2905830" y="371476"/>
                  <a:pt x="2906389" y="371699"/>
                  <a:pt x="2907058" y="371699"/>
                </a:cubicBezTo>
                <a:cubicBezTo>
                  <a:pt x="2907728" y="371699"/>
                  <a:pt x="2908323" y="371476"/>
                  <a:pt x="2908844" y="371029"/>
                </a:cubicBezTo>
                <a:cubicBezTo>
                  <a:pt x="2909365" y="370583"/>
                  <a:pt x="2909551" y="369913"/>
                  <a:pt x="2909402" y="369020"/>
                </a:cubicBezTo>
                <a:cubicBezTo>
                  <a:pt x="2910891" y="369020"/>
                  <a:pt x="2911486" y="368425"/>
                  <a:pt x="2911188" y="367234"/>
                </a:cubicBezTo>
                <a:close/>
                <a:moveTo>
                  <a:pt x="125051" y="367234"/>
                </a:moveTo>
                <a:cubicBezTo>
                  <a:pt x="125349" y="367532"/>
                  <a:pt x="125349" y="367792"/>
                  <a:pt x="125051" y="368015"/>
                </a:cubicBezTo>
                <a:cubicBezTo>
                  <a:pt x="124754" y="368239"/>
                  <a:pt x="124456" y="368276"/>
                  <a:pt x="124158" y="368127"/>
                </a:cubicBezTo>
                <a:cubicBezTo>
                  <a:pt x="123861" y="367829"/>
                  <a:pt x="123898" y="367569"/>
                  <a:pt x="124270" y="367346"/>
                </a:cubicBezTo>
                <a:cubicBezTo>
                  <a:pt x="124642" y="367123"/>
                  <a:pt x="124903" y="367085"/>
                  <a:pt x="125051" y="367234"/>
                </a:cubicBezTo>
                <a:close/>
                <a:moveTo>
                  <a:pt x="94021" y="367234"/>
                </a:moveTo>
                <a:cubicBezTo>
                  <a:pt x="94021" y="367681"/>
                  <a:pt x="93835" y="367904"/>
                  <a:pt x="93463" y="367904"/>
                </a:cubicBezTo>
                <a:cubicBezTo>
                  <a:pt x="93091" y="367904"/>
                  <a:pt x="92756" y="367978"/>
                  <a:pt x="92458" y="368127"/>
                </a:cubicBezTo>
                <a:cubicBezTo>
                  <a:pt x="92458" y="367681"/>
                  <a:pt x="92644" y="367457"/>
                  <a:pt x="93016" y="367457"/>
                </a:cubicBezTo>
                <a:cubicBezTo>
                  <a:pt x="93388" y="367457"/>
                  <a:pt x="93723" y="367383"/>
                  <a:pt x="94021" y="367234"/>
                </a:cubicBezTo>
                <a:close/>
                <a:moveTo>
                  <a:pt x="1429307" y="367011"/>
                </a:moveTo>
                <a:cubicBezTo>
                  <a:pt x="1429009" y="367160"/>
                  <a:pt x="1429009" y="367383"/>
                  <a:pt x="1429307" y="367681"/>
                </a:cubicBezTo>
                <a:cubicBezTo>
                  <a:pt x="1429456" y="367829"/>
                  <a:pt x="1429679" y="367792"/>
                  <a:pt x="1429976" y="367569"/>
                </a:cubicBezTo>
                <a:cubicBezTo>
                  <a:pt x="1430274" y="367346"/>
                  <a:pt x="1430274" y="367160"/>
                  <a:pt x="1429976" y="367011"/>
                </a:cubicBezTo>
                <a:cubicBezTo>
                  <a:pt x="1429828" y="366862"/>
                  <a:pt x="1429604" y="366862"/>
                  <a:pt x="1429307" y="367011"/>
                </a:cubicBezTo>
                <a:close/>
                <a:moveTo>
                  <a:pt x="1411001" y="367011"/>
                </a:moveTo>
                <a:cubicBezTo>
                  <a:pt x="1410703" y="367160"/>
                  <a:pt x="1410629" y="367383"/>
                  <a:pt x="1410778" y="367681"/>
                </a:cubicBezTo>
                <a:cubicBezTo>
                  <a:pt x="1410926" y="367829"/>
                  <a:pt x="1411150" y="367792"/>
                  <a:pt x="1411447" y="367569"/>
                </a:cubicBezTo>
                <a:cubicBezTo>
                  <a:pt x="1411745" y="367346"/>
                  <a:pt x="1411819" y="367160"/>
                  <a:pt x="1411671" y="367011"/>
                </a:cubicBezTo>
                <a:cubicBezTo>
                  <a:pt x="1411522" y="366862"/>
                  <a:pt x="1411299" y="366862"/>
                  <a:pt x="1411001" y="367011"/>
                </a:cubicBezTo>
                <a:close/>
                <a:moveTo>
                  <a:pt x="347401" y="367011"/>
                </a:moveTo>
                <a:cubicBezTo>
                  <a:pt x="347698" y="368053"/>
                  <a:pt x="348182" y="368797"/>
                  <a:pt x="348852" y="369243"/>
                </a:cubicBezTo>
                <a:cubicBezTo>
                  <a:pt x="349521" y="369690"/>
                  <a:pt x="350079" y="370285"/>
                  <a:pt x="350526" y="371029"/>
                </a:cubicBezTo>
                <a:cubicBezTo>
                  <a:pt x="352014" y="371029"/>
                  <a:pt x="352610" y="370434"/>
                  <a:pt x="352312" y="369243"/>
                </a:cubicBezTo>
                <a:cubicBezTo>
                  <a:pt x="351419" y="369094"/>
                  <a:pt x="350638" y="368462"/>
                  <a:pt x="349968" y="367346"/>
                </a:cubicBezTo>
                <a:cubicBezTo>
                  <a:pt x="349298" y="366230"/>
                  <a:pt x="348442" y="366118"/>
                  <a:pt x="347401" y="367011"/>
                </a:cubicBezTo>
                <a:close/>
                <a:moveTo>
                  <a:pt x="2854708" y="366564"/>
                </a:moveTo>
                <a:cubicBezTo>
                  <a:pt x="2854262" y="366862"/>
                  <a:pt x="2853666" y="367011"/>
                  <a:pt x="2852922" y="367011"/>
                </a:cubicBezTo>
                <a:cubicBezTo>
                  <a:pt x="2852178" y="367011"/>
                  <a:pt x="2851471" y="367048"/>
                  <a:pt x="2850801" y="367123"/>
                </a:cubicBezTo>
                <a:cubicBezTo>
                  <a:pt x="2850132" y="367197"/>
                  <a:pt x="2849573" y="367346"/>
                  <a:pt x="2849127" y="367569"/>
                </a:cubicBezTo>
                <a:cubicBezTo>
                  <a:pt x="2848680" y="367792"/>
                  <a:pt x="2848457" y="368276"/>
                  <a:pt x="2848457" y="369020"/>
                </a:cubicBezTo>
                <a:cubicBezTo>
                  <a:pt x="2848904" y="368722"/>
                  <a:pt x="2849462" y="368574"/>
                  <a:pt x="2850132" y="368574"/>
                </a:cubicBezTo>
                <a:cubicBezTo>
                  <a:pt x="2850801" y="368574"/>
                  <a:pt x="2851471" y="368536"/>
                  <a:pt x="2852141" y="368462"/>
                </a:cubicBezTo>
                <a:cubicBezTo>
                  <a:pt x="2852810" y="368388"/>
                  <a:pt x="2853406" y="368239"/>
                  <a:pt x="2853927" y="368015"/>
                </a:cubicBezTo>
                <a:cubicBezTo>
                  <a:pt x="2854448" y="367792"/>
                  <a:pt x="2854708" y="367309"/>
                  <a:pt x="2854708" y="366564"/>
                </a:cubicBezTo>
                <a:close/>
                <a:moveTo>
                  <a:pt x="2166452" y="366341"/>
                </a:moveTo>
                <a:cubicBezTo>
                  <a:pt x="2166155" y="367234"/>
                  <a:pt x="2166601" y="367792"/>
                  <a:pt x="2167792" y="368015"/>
                </a:cubicBezTo>
                <a:cubicBezTo>
                  <a:pt x="2168982" y="368239"/>
                  <a:pt x="2169578" y="367904"/>
                  <a:pt x="2169578" y="367011"/>
                </a:cubicBezTo>
                <a:cubicBezTo>
                  <a:pt x="2168685" y="365671"/>
                  <a:pt x="2167643" y="365448"/>
                  <a:pt x="2166452" y="366341"/>
                </a:cubicBezTo>
                <a:close/>
                <a:moveTo>
                  <a:pt x="1101494" y="366341"/>
                </a:moveTo>
                <a:cubicBezTo>
                  <a:pt x="1103546" y="366639"/>
                  <a:pt x="1105636" y="366788"/>
                  <a:pt x="1107764" y="366788"/>
                </a:cubicBezTo>
                <a:cubicBezTo>
                  <a:pt x="1106092" y="367978"/>
                  <a:pt x="1104572" y="368499"/>
                  <a:pt x="1103204" y="368350"/>
                </a:cubicBezTo>
                <a:cubicBezTo>
                  <a:pt x="1101837" y="368202"/>
                  <a:pt x="1099785" y="368276"/>
                  <a:pt x="1097048" y="368574"/>
                </a:cubicBezTo>
                <a:cubicBezTo>
                  <a:pt x="1097960" y="366788"/>
                  <a:pt x="1099441" y="366044"/>
                  <a:pt x="1101494" y="366341"/>
                </a:cubicBezTo>
                <a:close/>
                <a:moveTo>
                  <a:pt x="40889" y="366341"/>
                </a:moveTo>
                <a:cubicBezTo>
                  <a:pt x="41633" y="366936"/>
                  <a:pt x="41856" y="367383"/>
                  <a:pt x="41559" y="367681"/>
                </a:cubicBezTo>
                <a:cubicBezTo>
                  <a:pt x="41261" y="367978"/>
                  <a:pt x="40889" y="368127"/>
                  <a:pt x="40443" y="368127"/>
                </a:cubicBezTo>
                <a:cubicBezTo>
                  <a:pt x="39996" y="368127"/>
                  <a:pt x="39661" y="367978"/>
                  <a:pt x="39438" y="367681"/>
                </a:cubicBezTo>
                <a:cubicBezTo>
                  <a:pt x="39215" y="367383"/>
                  <a:pt x="39698" y="366936"/>
                  <a:pt x="40889" y="366341"/>
                </a:cubicBezTo>
                <a:close/>
                <a:moveTo>
                  <a:pt x="21021" y="366341"/>
                </a:moveTo>
                <a:cubicBezTo>
                  <a:pt x="20872" y="366192"/>
                  <a:pt x="20611" y="366230"/>
                  <a:pt x="20239" y="366453"/>
                </a:cubicBezTo>
                <a:cubicBezTo>
                  <a:pt x="19867" y="366676"/>
                  <a:pt x="19830" y="366936"/>
                  <a:pt x="20128" y="367234"/>
                </a:cubicBezTo>
                <a:cubicBezTo>
                  <a:pt x="20276" y="367383"/>
                  <a:pt x="20537" y="367346"/>
                  <a:pt x="20909" y="367123"/>
                </a:cubicBezTo>
                <a:cubicBezTo>
                  <a:pt x="21281" y="366899"/>
                  <a:pt x="21318" y="366639"/>
                  <a:pt x="21021" y="366341"/>
                </a:cubicBezTo>
                <a:close/>
                <a:moveTo>
                  <a:pt x="1392249" y="366230"/>
                </a:moveTo>
                <a:cubicBezTo>
                  <a:pt x="1391653" y="366304"/>
                  <a:pt x="1391281" y="366788"/>
                  <a:pt x="1391132" y="367681"/>
                </a:cubicBezTo>
                <a:cubicBezTo>
                  <a:pt x="1392025" y="368574"/>
                  <a:pt x="1392918" y="368350"/>
                  <a:pt x="1393811" y="367011"/>
                </a:cubicBezTo>
                <a:cubicBezTo>
                  <a:pt x="1393365" y="366416"/>
                  <a:pt x="1392844" y="366155"/>
                  <a:pt x="1392249" y="366230"/>
                </a:cubicBezTo>
                <a:close/>
                <a:moveTo>
                  <a:pt x="1124618" y="366230"/>
                </a:moveTo>
                <a:cubicBezTo>
                  <a:pt x="1124842" y="366304"/>
                  <a:pt x="1124953" y="366490"/>
                  <a:pt x="1124953" y="366788"/>
                </a:cubicBezTo>
                <a:cubicBezTo>
                  <a:pt x="1124804" y="367383"/>
                  <a:pt x="1124618" y="367606"/>
                  <a:pt x="1124395" y="367457"/>
                </a:cubicBezTo>
                <a:cubicBezTo>
                  <a:pt x="1124172" y="367309"/>
                  <a:pt x="1124060" y="367085"/>
                  <a:pt x="1124060" y="366788"/>
                </a:cubicBezTo>
                <a:cubicBezTo>
                  <a:pt x="1124209" y="366341"/>
                  <a:pt x="1124395" y="366155"/>
                  <a:pt x="1124618" y="366230"/>
                </a:cubicBezTo>
                <a:close/>
                <a:moveTo>
                  <a:pt x="2158862" y="366118"/>
                </a:moveTo>
                <a:cubicBezTo>
                  <a:pt x="2158267" y="366118"/>
                  <a:pt x="2157969" y="366416"/>
                  <a:pt x="2157969" y="367011"/>
                </a:cubicBezTo>
                <a:cubicBezTo>
                  <a:pt x="2158267" y="367160"/>
                  <a:pt x="2158676" y="367234"/>
                  <a:pt x="2159197" y="367234"/>
                </a:cubicBezTo>
                <a:cubicBezTo>
                  <a:pt x="2159718" y="367234"/>
                  <a:pt x="2160053" y="367011"/>
                  <a:pt x="2160202" y="366564"/>
                </a:cubicBezTo>
                <a:cubicBezTo>
                  <a:pt x="2159904" y="366267"/>
                  <a:pt x="2159457" y="366118"/>
                  <a:pt x="2158862" y="366118"/>
                </a:cubicBezTo>
                <a:close/>
                <a:moveTo>
                  <a:pt x="1456096" y="366118"/>
                </a:moveTo>
                <a:cubicBezTo>
                  <a:pt x="1455947" y="365969"/>
                  <a:pt x="1455724" y="366006"/>
                  <a:pt x="1455426" y="366230"/>
                </a:cubicBezTo>
                <a:cubicBezTo>
                  <a:pt x="1455128" y="366453"/>
                  <a:pt x="1455128" y="366713"/>
                  <a:pt x="1455426" y="367011"/>
                </a:cubicBezTo>
                <a:cubicBezTo>
                  <a:pt x="1455575" y="367011"/>
                  <a:pt x="1455798" y="366936"/>
                  <a:pt x="1456096" y="366788"/>
                </a:cubicBezTo>
                <a:cubicBezTo>
                  <a:pt x="1456393" y="366639"/>
                  <a:pt x="1456393" y="366416"/>
                  <a:pt x="1456096" y="366118"/>
                </a:cubicBezTo>
                <a:close/>
                <a:moveTo>
                  <a:pt x="1135334" y="366118"/>
                </a:moveTo>
                <a:cubicBezTo>
                  <a:pt x="1136748" y="366118"/>
                  <a:pt x="1137306" y="366936"/>
                  <a:pt x="1137008" y="368574"/>
                </a:cubicBezTo>
                <a:lnTo>
                  <a:pt x="1133660" y="368574"/>
                </a:lnTo>
                <a:cubicBezTo>
                  <a:pt x="1133362" y="366936"/>
                  <a:pt x="1133920" y="366118"/>
                  <a:pt x="1135334" y="366118"/>
                </a:cubicBezTo>
                <a:close/>
                <a:moveTo>
                  <a:pt x="658823" y="366118"/>
                </a:moveTo>
                <a:cubicBezTo>
                  <a:pt x="658526" y="366267"/>
                  <a:pt x="658228" y="366341"/>
                  <a:pt x="657931" y="366341"/>
                </a:cubicBezTo>
                <a:cubicBezTo>
                  <a:pt x="657633" y="366341"/>
                  <a:pt x="657484" y="366490"/>
                  <a:pt x="657484" y="366788"/>
                </a:cubicBezTo>
                <a:cubicBezTo>
                  <a:pt x="657782" y="366639"/>
                  <a:pt x="658079" y="366564"/>
                  <a:pt x="658377" y="366564"/>
                </a:cubicBezTo>
                <a:cubicBezTo>
                  <a:pt x="658675" y="366564"/>
                  <a:pt x="658823" y="366416"/>
                  <a:pt x="658823" y="366118"/>
                </a:cubicBezTo>
                <a:close/>
                <a:moveTo>
                  <a:pt x="1735000" y="366006"/>
                </a:moveTo>
                <a:cubicBezTo>
                  <a:pt x="1734702" y="366081"/>
                  <a:pt x="1734479" y="366267"/>
                  <a:pt x="1734330" y="366564"/>
                </a:cubicBezTo>
                <a:cubicBezTo>
                  <a:pt x="1734181" y="366862"/>
                  <a:pt x="1734330" y="367234"/>
                  <a:pt x="1734776" y="367681"/>
                </a:cubicBezTo>
                <a:cubicBezTo>
                  <a:pt x="1735074" y="367681"/>
                  <a:pt x="1735260" y="367643"/>
                  <a:pt x="1735335" y="367569"/>
                </a:cubicBezTo>
                <a:cubicBezTo>
                  <a:pt x="1735409" y="367495"/>
                  <a:pt x="1735521" y="367457"/>
                  <a:pt x="1735669" y="367457"/>
                </a:cubicBezTo>
                <a:cubicBezTo>
                  <a:pt x="1735967" y="366862"/>
                  <a:pt x="1736004" y="366453"/>
                  <a:pt x="1735781" y="366230"/>
                </a:cubicBezTo>
                <a:cubicBezTo>
                  <a:pt x="1735558" y="366006"/>
                  <a:pt x="1735297" y="365932"/>
                  <a:pt x="1735000" y="366006"/>
                </a:cubicBezTo>
                <a:close/>
                <a:moveTo>
                  <a:pt x="1001575" y="366006"/>
                </a:moveTo>
                <a:cubicBezTo>
                  <a:pt x="1001277" y="366081"/>
                  <a:pt x="1001054" y="366267"/>
                  <a:pt x="1000905" y="366564"/>
                </a:cubicBezTo>
                <a:cubicBezTo>
                  <a:pt x="1000756" y="366862"/>
                  <a:pt x="1000905" y="367234"/>
                  <a:pt x="1001351" y="367681"/>
                </a:cubicBezTo>
                <a:cubicBezTo>
                  <a:pt x="1001649" y="367681"/>
                  <a:pt x="1001835" y="367643"/>
                  <a:pt x="1001910" y="367569"/>
                </a:cubicBezTo>
                <a:cubicBezTo>
                  <a:pt x="1001984" y="367495"/>
                  <a:pt x="1002096" y="367457"/>
                  <a:pt x="1002244" y="367457"/>
                </a:cubicBezTo>
                <a:cubicBezTo>
                  <a:pt x="1002542" y="366862"/>
                  <a:pt x="1002579" y="366453"/>
                  <a:pt x="1002356" y="366230"/>
                </a:cubicBezTo>
                <a:cubicBezTo>
                  <a:pt x="1002133" y="366006"/>
                  <a:pt x="1001872" y="365932"/>
                  <a:pt x="1001575" y="366006"/>
                </a:cubicBezTo>
                <a:close/>
                <a:moveTo>
                  <a:pt x="54953" y="366006"/>
                </a:moveTo>
                <a:cubicBezTo>
                  <a:pt x="54805" y="366230"/>
                  <a:pt x="54581" y="366490"/>
                  <a:pt x="54284" y="366788"/>
                </a:cubicBezTo>
                <a:cubicBezTo>
                  <a:pt x="53986" y="367085"/>
                  <a:pt x="53725" y="367271"/>
                  <a:pt x="53502" y="367346"/>
                </a:cubicBezTo>
                <a:cubicBezTo>
                  <a:pt x="53279" y="367420"/>
                  <a:pt x="53465" y="367085"/>
                  <a:pt x="54060" y="366341"/>
                </a:cubicBezTo>
                <a:cubicBezTo>
                  <a:pt x="54805" y="365895"/>
                  <a:pt x="55102" y="365783"/>
                  <a:pt x="54953" y="366006"/>
                </a:cubicBezTo>
                <a:close/>
                <a:moveTo>
                  <a:pt x="1287474" y="365895"/>
                </a:moveTo>
                <a:cubicBezTo>
                  <a:pt x="1287176" y="366044"/>
                  <a:pt x="1286804" y="366155"/>
                  <a:pt x="1286357" y="366230"/>
                </a:cubicBezTo>
                <a:cubicBezTo>
                  <a:pt x="1285911" y="366304"/>
                  <a:pt x="1285688" y="366490"/>
                  <a:pt x="1285688" y="366788"/>
                </a:cubicBezTo>
                <a:cubicBezTo>
                  <a:pt x="1286729" y="366788"/>
                  <a:pt x="1287325" y="366490"/>
                  <a:pt x="1287474" y="365895"/>
                </a:cubicBezTo>
                <a:close/>
                <a:moveTo>
                  <a:pt x="1126739" y="365895"/>
                </a:moveTo>
                <a:cubicBezTo>
                  <a:pt x="1127037" y="366192"/>
                  <a:pt x="1127000" y="366453"/>
                  <a:pt x="1126628" y="366676"/>
                </a:cubicBezTo>
                <a:cubicBezTo>
                  <a:pt x="1126255" y="366899"/>
                  <a:pt x="1125995" y="366936"/>
                  <a:pt x="1125846" y="366788"/>
                </a:cubicBezTo>
                <a:cubicBezTo>
                  <a:pt x="1125549" y="366490"/>
                  <a:pt x="1125586" y="366230"/>
                  <a:pt x="1125958" y="366006"/>
                </a:cubicBezTo>
                <a:cubicBezTo>
                  <a:pt x="1126330" y="365783"/>
                  <a:pt x="1126590" y="365746"/>
                  <a:pt x="1126739" y="365895"/>
                </a:cubicBezTo>
                <a:close/>
                <a:moveTo>
                  <a:pt x="2913211" y="365783"/>
                </a:moveTo>
                <a:cubicBezTo>
                  <a:pt x="2912625" y="365709"/>
                  <a:pt x="2912249" y="365969"/>
                  <a:pt x="2912081" y="366564"/>
                </a:cubicBezTo>
                <a:cubicBezTo>
                  <a:pt x="2912249" y="367160"/>
                  <a:pt x="2912918" y="367160"/>
                  <a:pt x="2914090" y="366564"/>
                </a:cubicBezTo>
                <a:cubicBezTo>
                  <a:pt x="2914090" y="366118"/>
                  <a:pt x="2913797" y="365857"/>
                  <a:pt x="2913211" y="365783"/>
                </a:cubicBezTo>
                <a:close/>
                <a:moveTo>
                  <a:pt x="2847564" y="365671"/>
                </a:moveTo>
                <a:cubicBezTo>
                  <a:pt x="2847415" y="365523"/>
                  <a:pt x="2847155" y="365560"/>
                  <a:pt x="2846783" y="365783"/>
                </a:cubicBezTo>
                <a:cubicBezTo>
                  <a:pt x="2846411" y="366006"/>
                  <a:pt x="2846374" y="366267"/>
                  <a:pt x="2846671" y="366564"/>
                </a:cubicBezTo>
                <a:cubicBezTo>
                  <a:pt x="2846820" y="366713"/>
                  <a:pt x="2847081" y="366676"/>
                  <a:pt x="2847453" y="366453"/>
                </a:cubicBezTo>
                <a:cubicBezTo>
                  <a:pt x="2847825" y="366230"/>
                  <a:pt x="2847862" y="365969"/>
                  <a:pt x="2847564" y="365671"/>
                </a:cubicBezTo>
                <a:close/>
                <a:moveTo>
                  <a:pt x="1568908" y="365337"/>
                </a:moveTo>
                <a:cubicBezTo>
                  <a:pt x="1568312" y="364667"/>
                  <a:pt x="1567717" y="364778"/>
                  <a:pt x="1567122" y="365671"/>
                </a:cubicBezTo>
                <a:cubicBezTo>
                  <a:pt x="1567568" y="365969"/>
                  <a:pt x="1568163" y="366564"/>
                  <a:pt x="1568908" y="367457"/>
                </a:cubicBezTo>
                <a:cubicBezTo>
                  <a:pt x="1569652" y="368350"/>
                  <a:pt x="1570247" y="368127"/>
                  <a:pt x="1570693" y="366788"/>
                </a:cubicBezTo>
                <a:cubicBezTo>
                  <a:pt x="1570098" y="366490"/>
                  <a:pt x="1569503" y="366006"/>
                  <a:pt x="1568908" y="365337"/>
                </a:cubicBezTo>
                <a:close/>
                <a:moveTo>
                  <a:pt x="1108991" y="365337"/>
                </a:moveTo>
                <a:cubicBezTo>
                  <a:pt x="1109215" y="365411"/>
                  <a:pt x="1109326" y="365597"/>
                  <a:pt x="1109326" y="365895"/>
                </a:cubicBezTo>
                <a:cubicBezTo>
                  <a:pt x="1109177" y="366490"/>
                  <a:pt x="1108991" y="366713"/>
                  <a:pt x="1108768" y="366564"/>
                </a:cubicBezTo>
                <a:cubicBezTo>
                  <a:pt x="1108545" y="366416"/>
                  <a:pt x="1108433" y="366192"/>
                  <a:pt x="1108433" y="365895"/>
                </a:cubicBezTo>
                <a:cubicBezTo>
                  <a:pt x="1108582" y="365448"/>
                  <a:pt x="1108768" y="365262"/>
                  <a:pt x="1108991" y="365337"/>
                </a:cubicBezTo>
                <a:close/>
                <a:moveTo>
                  <a:pt x="835482" y="365337"/>
                </a:moveTo>
                <a:cubicBezTo>
                  <a:pt x="834887" y="364667"/>
                  <a:pt x="834292" y="364778"/>
                  <a:pt x="833697" y="365671"/>
                </a:cubicBezTo>
                <a:cubicBezTo>
                  <a:pt x="834143" y="365969"/>
                  <a:pt x="834738" y="366564"/>
                  <a:pt x="835482" y="367457"/>
                </a:cubicBezTo>
                <a:cubicBezTo>
                  <a:pt x="836227" y="368350"/>
                  <a:pt x="836822" y="368127"/>
                  <a:pt x="837268" y="366788"/>
                </a:cubicBezTo>
                <a:cubicBezTo>
                  <a:pt x="836673" y="366490"/>
                  <a:pt x="836078" y="366006"/>
                  <a:pt x="835482" y="365337"/>
                </a:cubicBezTo>
                <a:close/>
                <a:moveTo>
                  <a:pt x="2130287" y="365225"/>
                </a:moveTo>
                <a:cubicBezTo>
                  <a:pt x="2130138" y="365374"/>
                  <a:pt x="2130138" y="365746"/>
                  <a:pt x="2130287" y="366341"/>
                </a:cubicBezTo>
                <a:cubicBezTo>
                  <a:pt x="2130585" y="366341"/>
                  <a:pt x="2130734" y="365969"/>
                  <a:pt x="2130734" y="365225"/>
                </a:cubicBezTo>
                <a:close/>
                <a:moveTo>
                  <a:pt x="1576498" y="365225"/>
                </a:moveTo>
                <a:cubicBezTo>
                  <a:pt x="1576349" y="365374"/>
                  <a:pt x="1576275" y="365634"/>
                  <a:pt x="1576275" y="366006"/>
                </a:cubicBezTo>
                <a:cubicBezTo>
                  <a:pt x="1576275" y="366378"/>
                  <a:pt x="1576423" y="366564"/>
                  <a:pt x="1576721" y="366564"/>
                </a:cubicBezTo>
                <a:cubicBezTo>
                  <a:pt x="1577019" y="366416"/>
                  <a:pt x="1577130" y="366118"/>
                  <a:pt x="1577056" y="365671"/>
                </a:cubicBezTo>
                <a:cubicBezTo>
                  <a:pt x="1576981" y="365225"/>
                  <a:pt x="1576795" y="365076"/>
                  <a:pt x="1576498" y="365225"/>
                </a:cubicBezTo>
                <a:close/>
                <a:moveTo>
                  <a:pt x="1160560" y="365225"/>
                </a:moveTo>
                <a:cubicBezTo>
                  <a:pt x="1160188" y="365374"/>
                  <a:pt x="1160151" y="365597"/>
                  <a:pt x="1160449" y="365895"/>
                </a:cubicBezTo>
                <a:cubicBezTo>
                  <a:pt x="1160746" y="366192"/>
                  <a:pt x="1161044" y="366230"/>
                  <a:pt x="1161342" y="366006"/>
                </a:cubicBezTo>
                <a:cubicBezTo>
                  <a:pt x="1161639" y="365783"/>
                  <a:pt x="1161639" y="365523"/>
                  <a:pt x="1161342" y="365225"/>
                </a:cubicBezTo>
                <a:cubicBezTo>
                  <a:pt x="1161193" y="365076"/>
                  <a:pt x="1160932" y="365076"/>
                  <a:pt x="1160560" y="365225"/>
                </a:cubicBezTo>
                <a:close/>
                <a:moveTo>
                  <a:pt x="843073" y="365225"/>
                </a:moveTo>
                <a:cubicBezTo>
                  <a:pt x="842924" y="365374"/>
                  <a:pt x="842849" y="365634"/>
                  <a:pt x="842849" y="366006"/>
                </a:cubicBezTo>
                <a:cubicBezTo>
                  <a:pt x="842849" y="366378"/>
                  <a:pt x="842998" y="366564"/>
                  <a:pt x="843296" y="366564"/>
                </a:cubicBezTo>
                <a:cubicBezTo>
                  <a:pt x="843594" y="366416"/>
                  <a:pt x="843705" y="366118"/>
                  <a:pt x="843631" y="365671"/>
                </a:cubicBezTo>
                <a:cubicBezTo>
                  <a:pt x="843556" y="365225"/>
                  <a:pt x="843370" y="365076"/>
                  <a:pt x="843073" y="365225"/>
                </a:cubicBezTo>
                <a:close/>
                <a:moveTo>
                  <a:pt x="2844439" y="365002"/>
                </a:moveTo>
                <a:cubicBezTo>
                  <a:pt x="2844141" y="364853"/>
                  <a:pt x="2843992" y="365076"/>
                  <a:pt x="2843992" y="365671"/>
                </a:cubicBezTo>
                <a:cubicBezTo>
                  <a:pt x="2843992" y="365969"/>
                  <a:pt x="2844104" y="366155"/>
                  <a:pt x="2844327" y="366230"/>
                </a:cubicBezTo>
                <a:cubicBezTo>
                  <a:pt x="2844551" y="366304"/>
                  <a:pt x="2844737" y="366118"/>
                  <a:pt x="2844885" y="365671"/>
                </a:cubicBezTo>
                <a:cubicBezTo>
                  <a:pt x="2844885" y="365374"/>
                  <a:pt x="2844737" y="365151"/>
                  <a:pt x="2844439" y="365002"/>
                </a:cubicBezTo>
                <a:close/>
                <a:moveTo>
                  <a:pt x="1143482" y="365002"/>
                </a:moveTo>
                <a:cubicBezTo>
                  <a:pt x="1143482" y="367085"/>
                  <a:pt x="1142589" y="367978"/>
                  <a:pt x="1140803" y="367681"/>
                </a:cubicBezTo>
                <a:cubicBezTo>
                  <a:pt x="1141250" y="367355"/>
                  <a:pt x="1141510" y="366753"/>
                  <a:pt x="1141585" y="365874"/>
                </a:cubicBezTo>
                <a:cubicBezTo>
                  <a:pt x="1141659" y="364995"/>
                  <a:pt x="1142292" y="364704"/>
                  <a:pt x="1143482" y="365002"/>
                </a:cubicBezTo>
                <a:close/>
                <a:moveTo>
                  <a:pt x="137999" y="364890"/>
                </a:moveTo>
                <a:cubicBezTo>
                  <a:pt x="138297" y="364816"/>
                  <a:pt x="138632" y="364853"/>
                  <a:pt x="139004" y="365002"/>
                </a:cubicBezTo>
                <a:cubicBezTo>
                  <a:pt x="139376" y="365151"/>
                  <a:pt x="139860" y="365337"/>
                  <a:pt x="140455" y="365560"/>
                </a:cubicBezTo>
                <a:cubicBezTo>
                  <a:pt x="141050" y="365783"/>
                  <a:pt x="141720" y="365746"/>
                  <a:pt x="142464" y="365448"/>
                </a:cubicBezTo>
                <a:cubicBezTo>
                  <a:pt x="142464" y="366490"/>
                  <a:pt x="142241" y="367197"/>
                  <a:pt x="141795" y="367569"/>
                </a:cubicBezTo>
                <a:cubicBezTo>
                  <a:pt x="141348" y="367941"/>
                  <a:pt x="140864" y="368127"/>
                  <a:pt x="140343" y="368127"/>
                </a:cubicBezTo>
                <a:cubicBezTo>
                  <a:pt x="139823" y="368127"/>
                  <a:pt x="139264" y="367941"/>
                  <a:pt x="138669" y="367569"/>
                </a:cubicBezTo>
                <a:cubicBezTo>
                  <a:pt x="138074" y="367197"/>
                  <a:pt x="137627" y="366788"/>
                  <a:pt x="137330" y="366341"/>
                </a:cubicBezTo>
                <a:cubicBezTo>
                  <a:pt x="137479" y="365448"/>
                  <a:pt x="137702" y="364965"/>
                  <a:pt x="137999" y="364890"/>
                </a:cubicBezTo>
                <a:close/>
                <a:moveTo>
                  <a:pt x="1465249" y="364778"/>
                </a:moveTo>
                <a:cubicBezTo>
                  <a:pt x="1465100" y="364630"/>
                  <a:pt x="1464877" y="364667"/>
                  <a:pt x="1464579" y="364890"/>
                </a:cubicBezTo>
                <a:cubicBezTo>
                  <a:pt x="1464281" y="365113"/>
                  <a:pt x="1464281" y="365299"/>
                  <a:pt x="1464579" y="365448"/>
                </a:cubicBezTo>
                <a:cubicBezTo>
                  <a:pt x="1464728" y="365597"/>
                  <a:pt x="1464951" y="365597"/>
                  <a:pt x="1465249" y="365448"/>
                </a:cubicBezTo>
                <a:cubicBezTo>
                  <a:pt x="1465546" y="365299"/>
                  <a:pt x="1465546" y="365076"/>
                  <a:pt x="1465249" y="364778"/>
                </a:cubicBezTo>
                <a:close/>
                <a:moveTo>
                  <a:pt x="1439799" y="364778"/>
                </a:moveTo>
                <a:cubicBezTo>
                  <a:pt x="1439650" y="365820"/>
                  <a:pt x="1440097" y="366453"/>
                  <a:pt x="1441139" y="366676"/>
                </a:cubicBezTo>
                <a:cubicBezTo>
                  <a:pt x="1442180" y="366899"/>
                  <a:pt x="1442701" y="366490"/>
                  <a:pt x="1442701" y="365448"/>
                </a:cubicBezTo>
                <a:cubicBezTo>
                  <a:pt x="1442255" y="365299"/>
                  <a:pt x="1441845" y="365113"/>
                  <a:pt x="1441473" y="364890"/>
                </a:cubicBezTo>
                <a:cubicBezTo>
                  <a:pt x="1441101" y="364667"/>
                  <a:pt x="1440543" y="364630"/>
                  <a:pt x="1439799" y="364778"/>
                </a:cubicBezTo>
                <a:close/>
                <a:moveTo>
                  <a:pt x="1398946" y="364778"/>
                </a:moveTo>
                <a:cubicBezTo>
                  <a:pt x="1398946" y="365225"/>
                  <a:pt x="1398946" y="365671"/>
                  <a:pt x="1398946" y="366118"/>
                </a:cubicBezTo>
                <a:cubicBezTo>
                  <a:pt x="1398946" y="366564"/>
                  <a:pt x="1399169" y="366862"/>
                  <a:pt x="1399616" y="367011"/>
                </a:cubicBezTo>
                <a:cubicBezTo>
                  <a:pt x="1399616" y="366416"/>
                  <a:pt x="1399839" y="366118"/>
                  <a:pt x="1400285" y="366118"/>
                </a:cubicBezTo>
                <a:cubicBezTo>
                  <a:pt x="1400285" y="365076"/>
                  <a:pt x="1399839" y="364630"/>
                  <a:pt x="1398946" y="364778"/>
                </a:cubicBezTo>
                <a:close/>
                <a:moveTo>
                  <a:pt x="1150514" y="364778"/>
                </a:moveTo>
                <a:cubicBezTo>
                  <a:pt x="1152077" y="364034"/>
                  <a:pt x="1153454" y="364183"/>
                  <a:pt x="1154644" y="365225"/>
                </a:cubicBezTo>
                <a:cubicBezTo>
                  <a:pt x="1154496" y="366267"/>
                  <a:pt x="1154086" y="366788"/>
                  <a:pt x="1153417" y="366788"/>
                </a:cubicBezTo>
                <a:cubicBezTo>
                  <a:pt x="1152747" y="366788"/>
                  <a:pt x="1152263" y="366267"/>
                  <a:pt x="1151966" y="365225"/>
                </a:cubicBezTo>
                <a:cubicBezTo>
                  <a:pt x="1151221" y="365374"/>
                  <a:pt x="1150812" y="365820"/>
                  <a:pt x="1150738" y="366564"/>
                </a:cubicBezTo>
                <a:cubicBezTo>
                  <a:pt x="1150663" y="367309"/>
                  <a:pt x="1149956" y="367383"/>
                  <a:pt x="1148617" y="366788"/>
                </a:cubicBezTo>
                <a:cubicBezTo>
                  <a:pt x="1148766" y="367532"/>
                  <a:pt x="1149212" y="367867"/>
                  <a:pt x="1149956" y="367792"/>
                </a:cubicBezTo>
                <a:cubicBezTo>
                  <a:pt x="1150700" y="367718"/>
                  <a:pt x="1151370" y="367681"/>
                  <a:pt x="1151966" y="367681"/>
                </a:cubicBezTo>
                <a:cubicBezTo>
                  <a:pt x="1152412" y="368127"/>
                  <a:pt x="1152486" y="368425"/>
                  <a:pt x="1152189" y="368574"/>
                </a:cubicBezTo>
                <a:cubicBezTo>
                  <a:pt x="1151891" y="368722"/>
                  <a:pt x="1151370" y="368797"/>
                  <a:pt x="1150626" y="368797"/>
                </a:cubicBezTo>
                <a:cubicBezTo>
                  <a:pt x="1149882" y="368797"/>
                  <a:pt x="1149063" y="368760"/>
                  <a:pt x="1148170" y="368685"/>
                </a:cubicBezTo>
                <a:cubicBezTo>
                  <a:pt x="1147277" y="368611"/>
                  <a:pt x="1146533" y="368574"/>
                  <a:pt x="1145938" y="368574"/>
                </a:cubicBezTo>
                <a:cubicBezTo>
                  <a:pt x="1146087" y="367829"/>
                  <a:pt x="1145938" y="367271"/>
                  <a:pt x="1145491" y="366899"/>
                </a:cubicBezTo>
                <a:cubicBezTo>
                  <a:pt x="1145045" y="366527"/>
                  <a:pt x="1144896" y="365969"/>
                  <a:pt x="1145045" y="365225"/>
                </a:cubicBezTo>
                <a:cubicBezTo>
                  <a:pt x="1147129" y="365671"/>
                  <a:pt x="1148952" y="365523"/>
                  <a:pt x="1150514" y="364778"/>
                </a:cubicBezTo>
                <a:close/>
                <a:moveTo>
                  <a:pt x="367632" y="364778"/>
                </a:moveTo>
                <a:cubicBezTo>
                  <a:pt x="367632" y="365076"/>
                  <a:pt x="367595" y="365262"/>
                  <a:pt x="367520" y="365337"/>
                </a:cubicBezTo>
                <a:cubicBezTo>
                  <a:pt x="367446" y="365411"/>
                  <a:pt x="367483" y="365597"/>
                  <a:pt x="367632" y="365895"/>
                </a:cubicBezTo>
                <a:cubicBezTo>
                  <a:pt x="367930" y="366192"/>
                  <a:pt x="368413" y="366416"/>
                  <a:pt x="369083" y="366564"/>
                </a:cubicBezTo>
                <a:cubicBezTo>
                  <a:pt x="369753" y="366713"/>
                  <a:pt x="370236" y="366713"/>
                  <a:pt x="370534" y="366564"/>
                </a:cubicBezTo>
                <a:cubicBezTo>
                  <a:pt x="370088" y="365374"/>
                  <a:pt x="369120" y="364778"/>
                  <a:pt x="367632" y="364778"/>
                </a:cubicBezTo>
                <a:close/>
                <a:moveTo>
                  <a:pt x="184657" y="364778"/>
                </a:moveTo>
                <a:cubicBezTo>
                  <a:pt x="185550" y="365671"/>
                  <a:pt x="186220" y="366192"/>
                  <a:pt x="186666" y="366341"/>
                </a:cubicBezTo>
                <a:cubicBezTo>
                  <a:pt x="186220" y="367681"/>
                  <a:pt x="185513" y="367904"/>
                  <a:pt x="184545" y="367011"/>
                </a:cubicBezTo>
                <a:cubicBezTo>
                  <a:pt x="183578" y="366118"/>
                  <a:pt x="182871" y="365597"/>
                  <a:pt x="182425" y="365448"/>
                </a:cubicBezTo>
                <a:cubicBezTo>
                  <a:pt x="183020" y="364109"/>
                  <a:pt x="183764" y="363886"/>
                  <a:pt x="184657" y="364778"/>
                </a:cubicBezTo>
                <a:close/>
                <a:moveTo>
                  <a:pt x="11644" y="364778"/>
                </a:moveTo>
                <a:cubicBezTo>
                  <a:pt x="13200" y="364332"/>
                  <a:pt x="14119" y="364562"/>
                  <a:pt x="14402" y="365467"/>
                </a:cubicBezTo>
                <a:cubicBezTo>
                  <a:pt x="14684" y="366373"/>
                  <a:pt x="15179" y="366962"/>
                  <a:pt x="15886" y="367234"/>
                </a:cubicBezTo>
                <a:cubicBezTo>
                  <a:pt x="15886" y="368127"/>
                  <a:pt x="15356" y="368425"/>
                  <a:pt x="14295" y="368127"/>
                </a:cubicBezTo>
                <a:cubicBezTo>
                  <a:pt x="13235" y="367829"/>
                  <a:pt x="12351" y="367829"/>
                  <a:pt x="11644" y="368127"/>
                </a:cubicBezTo>
                <a:close/>
                <a:moveTo>
                  <a:pt x="1432045" y="364667"/>
                </a:moveTo>
                <a:cubicBezTo>
                  <a:pt x="1430929" y="364444"/>
                  <a:pt x="1430445" y="364704"/>
                  <a:pt x="1430594" y="365448"/>
                </a:cubicBezTo>
                <a:cubicBezTo>
                  <a:pt x="1431189" y="365448"/>
                  <a:pt x="1431412" y="365671"/>
                  <a:pt x="1431264" y="366118"/>
                </a:cubicBezTo>
                <a:lnTo>
                  <a:pt x="1432826" y="366118"/>
                </a:lnTo>
                <a:cubicBezTo>
                  <a:pt x="1433422" y="365374"/>
                  <a:pt x="1433161" y="364890"/>
                  <a:pt x="1432045" y="364667"/>
                </a:cubicBezTo>
                <a:close/>
                <a:moveTo>
                  <a:pt x="58414" y="364667"/>
                </a:moveTo>
                <a:cubicBezTo>
                  <a:pt x="58934" y="364741"/>
                  <a:pt x="59195" y="365002"/>
                  <a:pt x="59195" y="365448"/>
                </a:cubicBezTo>
                <a:cubicBezTo>
                  <a:pt x="58897" y="366192"/>
                  <a:pt x="58674" y="366378"/>
                  <a:pt x="58525" y="366006"/>
                </a:cubicBezTo>
                <a:cubicBezTo>
                  <a:pt x="58376" y="365634"/>
                  <a:pt x="58004" y="365448"/>
                  <a:pt x="57409" y="365448"/>
                </a:cubicBezTo>
                <a:cubicBezTo>
                  <a:pt x="57558" y="364853"/>
                  <a:pt x="57893" y="364592"/>
                  <a:pt x="58414" y="364667"/>
                </a:cubicBezTo>
                <a:close/>
                <a:moveTo>
                  <a:pt x="174611" y="364555"/>
                </a:moveTo>
                <a:cubicBezTo>
                  <a:pt x="175802" y="365002"/>
                  <a:pt x="176397" y="365895"/>
                  <a:pt x="176397" y="367234"/>
                </a:cubicBezTo>
                <a:cubicBezTo>
                  <a:pt x="175653" y="367383"/>
                  <a:pt x="175169" y="367271"/>
                  <a:pt x="174946" y="366899"/>
                </a:cubicBezTo>
                <a:cubicBezTo>
                  <a:pt x="174723" y="366527"/>
                  <a:pt x="174314" y="366341"/>
                  <a:pt x="173718" y="366341"/>
                </a:cubicBezTo>
                <a:cubicBezTo>
                  <a:pt x="173867" y="366044"/>
                  <a:pt x="174053" y="365783"/>
                  <a:pt x="174276" y="365560"/>
                </a:cubicBezTo>
                <a:cubicBezTo>
                  <a:pt x="174500" y="365337"/>
                  <a:pt x="174611" y="365002"/>
                  <a:pt x="174611" y="364555"/>
                </a:cubicBezTo>
                <a:close/>
                <a:moveTo>
                  <a:pt x="1118926" y="364332"/>
                </a:moveTo>
                <a:lnTo>
                  <a:pt x="1121381" y="364332"/>
                </a:lnTo>
                <a:cubicBezTo>
                  <a:pt x="1121233" y="364630"/>
                  <a:pt x="1120935" y="365262"/>
                  <a:pt x="1120488" y="366230"/>
                </a:cubicBezTo>
                <a:cubicBezTo>
                  <a:pt x="1120042" y="367197"/>
                  <a:pt x="1120340" y="367681"/>
                  <a:pt x="1121381" y="367681"/>
                </a:cubicBezTo>
                <a:cubicBezTo>
                  <a:pt x="1121084" y="368425"/>
                  <a:pt x="1120786" y="368722"/>
                  <a:pt x="1120488" y="368574"/>
                </a:cubicBezTo>
                <a:cubicBezTo>
                  <a:pt x="1120191" y="368425"/>
                  <a:pt x="1119930" y="368090"/>
                  <a:pt x="1119707" y="367569"/>
                </a:cubicBezTo>
                <a:cubicBezTo>
                  <a:pt x="1119484" y="367048"/>
                  <a:pt x="1119298" y="366453"/>
                  <a:pt x="1119149" y="365783"/>
                </a:cubicBezTo>
                <a:cubicBezTo>
                  <a:pt x="1119000" y="365113"/>
                  <a:pt x="1118926" y="364630"/>
                  <a:pt x="1118926" y="364332"/>
                </a:cubicBezTo>
                <a:close/>
                <a:moveTo>
                  <a:pt x="1447724" y="364220"/>
                </a:moveTo>
                <a:cubicBezTo>
                  <a:pt x="1447352" y="364146"/>
                  <a:pt x="1447092" y="364332"/>
                  <a:pt x="1446943" y="364778"/>
                </a:cubicBezTo>
                <a:cubicBezTo>
                  <a:pt x="1447092" y="365523"/>
                  <a:pt x="1447538" y="365523"/>
                  <a:pt x="1448282" y="364778"/>
                </a:cubicBezTo>
                <a:cubicBezTo>
                  <a:pt x="1448282" y="364481"/>
                  <a:pt x="1448096" y="364295"/>
                  <a:pt x="1447724" y="364220"/>
                </a:cubicBezTo>
                <a:close/>
                <a:moveTo>
                  <a:pt x="2854262" y="364109"/>
                </a:moveTo>
                <a:cubicBezTo>
                  <a:pt x="2853964" y="363960"/>
                  <a:pt x="2853815" y="364183"/>
                  <a:pt x="2853815" y="364778"/>
                </a:cubicBezTo>
                <a:cubicBezTo>
                  <a:pt x="2853815" y="365076"/>
                  <a:pt x="2853927" y="365262"/>
                  <a:pt x="2854150" y="365337"/>
                </a:cubicBezTo>
                <a:cubicBezTo>
                  <a:pt x="2854373" y="365411"/>
                  <a:pt x="2854559" y="365225"/>
                  <a:pt x="2854708" y="364778"/>
                </a:cubicBezTo>
                <a:cubicBezTo>
                  <a:pt x="2854708" y="364481"/>
                  <a:pt x="2854559" y="364258"/>
                  <a:pt x="2854262" y="364109"/>
                </a:cubicBezTo>
                <a:close/>
                <a:moveTo>
                  <a:pt x="2631391" y="364109"/>
                </a:moveTo>
                <a:cubicBezTo>
                  <a:pt x="2630945" y="364555"/>
                  <a:pt x="2630908" y="365076"/>
                  <a:pt x="2631280" y="365671"/>
                </a:cubicBezTo>
                <a:cubicBezTo>
                  <a:pt x="2631652" y="366267"/>
                  <a:pt x="2632061" y="366416"/>
                  <a:pt x="2632508" y="366118"/>
                </a:cubicBezTo>
                <a:cubicBezTo>
                  <a:pt x="2632508" y="365076"/>
                  <a:pt x="2632136" y="364406"/>
                  <a:pt x="2631391" y="364109"/>
                </a:cubicBezTo>
                <a:close/>
                <a:moveTo>
                  <a:pt x="1418591" y="364109"/>
                </a:moveTo>
                <a:cubicBezTo>
                  <a:pt x="1417996" y="365002"/>
                  <a:pt x="1417847" y="365523"/>
                  <a:pt x="1418145" y="365671"/>
                </a:cubicBezTo>
                <a:cubicBezTo>
                  <a:pt x="1418442" y="365820"/>
                  <a:pt x="1418814" y="365857"/>
                  <a:pt x="1419261" y="365783"/>
                </a:cubicBezTo>
                <a:cubicBezTo>
                  <a:pt x="1419707" y="365709"/>
                  <a:pt x="1419968" y="365485"/>
                  <a:pt x="1420042" y="365113"/>
                </a:cubicBezTo>
                <a:cubicBezTo>
                  <a:pt x="1420117" y="364741"/>
                  <a:pt x="1419633" y="364406"/>
                  <a:pt x="1418591" y="364109"/>
                </a:cubicBezTo>
                <a:close/>
                <a:moveTo>
                  <a:pt x="1251755" y="364109"/>
                </a:moveTo>
                <a:cubicBezTo>
                  <a:pt x="1251606" y="366044"/>
                  <a:pt x="1252499" y="366936"/>
                  <a:pt x="1254434" y="366788"/>
                </a:cubicBezTo>
                <a:cubicBezTo>
                  <a:pt x="1254731" y="365488"/>
                  <a:pt x="1254471" y="364838"/>
                  <a:pt x="1253652" y="364838"/>
                </a:cubicBezTo>
                <a:cubicBezTo>
                  <a:pt x="1252834" y="364838"/>
                  <a:pt x="1252201" y="364595"/>
                  <a:pt x="1251755" y="364109"/>
                </a:cubicBezTo>
                <a:close/>
                <a:moveTo>
                  <a:pt x="759394" y="364109"/>
                </a:moveTo>
                <a:cubicBezTo>
                  <a:pt x="760510" y="363960"/>
                  <a:pt x="760920" y="364630"/>
                  <a:pt x="760622" y="366118"/>
                </a:cubicBezTo>
                <a:cubicBezTo>
                  <a:pt x="759878" y="366267"/>
                  <a:pt x="759357" y="366118"/>
                  <a:pt x="759059" y="365671"/>
                </a:cubicBezTo>
                <a:cubicBezTo>
                  <a:pt x="758762" y="365225"/>
                  <a:pt x="758166" y="365151"/>
                  <a:pt x="757273" y="365448"/>
                </a:cubicBezTo>
                <a:cubicBezTo>
                  <a:pt x="757571" y="364704"/>
                  <a:pt x="758278" y="364258"/>
                  <a:pt x="759394" y="364109"/>
                </a:cubicBezTo>
                <a:close/>
                <a:moveTo>
                  <a:pt x="89779" y="363997"/>
                </a:moveTo>
                <a:cubicBezTo>
                  <a:pt x="90523" y="363923"/>
                  <a:pt x="91044" y="364704"/>
                  <a:pt x="91342" y="366341"/>
                </a:cubicBezTo>
                <a:lnTo>
                  <a:pt x="88663" y="366341"/>
                </a:lnTo>
                <a:cubicBezTo>
                  <a:pt x="88216" y="366341"/>
                  <a:pt x="88030" y="366527"/>
                  <a:pt x="88105" y="366899"/>
                </a:cubicBezTo>
                <a:cubicBezTo>
                  <a:pt x="88179" y="367271"/>
                  <a:pt x="88216" y="367643"/>
                  <a:pt x="88216" y="368015"/>
                </a:cubicBezTo>
                <a:cubicBezTo>
                  <a:pt x="88216" y="368388"/>
                  <a:pt x="88068" y="368685"/>
                  <a:pt x="87770" y="368908"/>
                </a:cubicBezTo>
                <a:cubicBezTo>
                  <a:pt x="87472" y="369132"/>
                  <a:pt x="86877" y="369169"/>
                  <a:pt x="85984" y="369020"/>
                </a:cubicBezTo>
                <a:cubicBezTo>
                  <a:pt x="85835" y="367978"/>
                  <a:pt x="86058" y="367271"/>
                  <a:pt x="86654" y="366899"/>
                </a:cubicBezTo>
                <a:cubicBezTo>
                  <a:pt x="87249" y="366527"/>
                  <a:pt x="87323" y="365746"/>
                  <a:pt x="86877" y="364555"/>
                </a:cubicBezTo>
                <a:cubicBezTo>
                  <a:pt x="88068" y="364258"/>
                  <a:pt x="89035" y="364072"/>
                  <a:pt x="89779" y="363997"/>
                </a:cubicBezTo>
                <a:close/>
                <a:moveTo>
                  <a:pt x="2857164" y="363886"/>
                </a:moveTo>
                <a:cubicBezTo>
                  <a:pt x="2857015" y="363737"/>
                  <a:pt x="2856754" y="363774"/>
                  <a:pt x="2856382" y="363997"/>
                </a:cubicBezTo>
                <a:cubicBezTo>
                  <a:pt x="2856010" y="364220"/>
                  <a:pt x="2855973" y="364481"/>
                  <a:pt x="2856271" y="364778"/>
                </a:cubicBezTo>
                <a:cubicBezTo>
                  <a:pt x="2856420" y="364927"/>
                  <a:pt x="2856680" y="364890"/>
                  <a:pt x="2857052" y="364667"/>
                </a:cubicBezTo>
                <a:cubicBezTo>
                  <a:pt x="2857424" y="364444"/>
                  <a:pt x="2857461" y="364183"/>
                  <a:pt x="2857164" y="363886"/>
                </a:cubicBezTo>
                <a:close/>
                <a:moveTo>
                  <a:pt x="2851136" y="363886"/>
                </a:moveTo>
                <a:cubicBezTo>
                  <a:pt x="2850392" y="363886"/>
                  <a:pt x="2849685" y="363923"/>
                  <a:pt x="2849015" y="363997"/>
                </a:cubicBezTo>
                <a:cubicBezTo>
                  <a:pt x="2848346" y="364072"/>
                  <a:pt x="2848160" y="364630"/>
                  <a:pt x="2848457" y="365671"/>
                </a:cubicBezTo>
                <a:cubicBezTo>
                  <a:pt x="2849797" y="365671"/>
                  <a:pt x="2850690" y="365076"/>
                  <a:pt x="2851136" y="363886"/>
                </a:cubicBezTo>
                <a:close/>
                <a:moveTo>
                  <a:pt x="377985" y="363886"/>
                </a:moveTo>
                <a:cubicBezTo>
                  <a:pt x="377687" y="364332"/>
                  <a:pt x="377910" y="364555"/>
                  <a:pt x="378655" y="364555"/>
                </a:cubicBezTo>
                <a:lnTo>
                  <a:pt x="378655" y="363886"/>
                </a:lnTo>
                <a:lnTo>
                  <a:pt x="378208" y="363886"/>
                </a:lnTo>
                <a:close/>
                <a:moveTo>
                  <a:pt x="2954051" y="363439"/>
                </a:moveTo>
                <a:cubicBezTo>
                  <a:pt x="2953902" y="363886"/>
                  <a:pt x="2953642" y="364109"/>
                  <a:pt x="2953269" y="364109"/>
                </a:cubicBezTo>
                <a:cubicBezTo>
                  <a:pt x="2952897" y="364109"/>
                  <a:pt x="2952563" y="364183"/>
                  <a:pt x="2952265" y="364332"/>
                </a:cubicBezTo>
                <a:cubicBezTo>
                  <a:pt x="2952265" y="363886"/>
                  <a:pt x="2952488" y="363662"/>
                  <a:pt x="2952935" y="363662"/>
                </a:cubicBezTo>
                <a:cubicBezTo>
                  <a:pt x="2953381" y="363662"/>
                  <a:pt x="2953753" y="363588"/>
                  <a:pt x="2954051" y="363439"/>
                </a:cubicBezTo>
                <a:close/>
                <a:moveTo>
                  <a:pt x="1471053" y="363439"/>
                </a:moveTo>
                <a:lnTo>
                  <a:pt x="1471053" y="364778"/>
                </a:lnTo>
                <a:lnTo>
                  <a:pt x="1473062" y="364778"/>
                </a:lnTo>
                <a:cubicBezTo>
                  <a:pt x="1473211" y="363737"/>
                  <a:pt x="1472541" y="363290"/>
                  <a:pt x="1471053" y="363439"/>
                </a:cubicBezTo>
                <a:close/>
                <a:moveTo>
                  <a:pt x="1461230" y="363439"/>
                </a:moveTo>
                <a:cubicBezTo>
                  <a:pt x="1460933" y="363588"/>
                  <a:pt x="1460858" y="363811"/>
                  <a:pt x="1461007" y="364109"/>
                </a:cubicBezTo>
                <a:cubicBezTo>
                  <a:pt x="1461156" y="364258"/>
                  <a:pt x="1461379" y="364220"/>
                  <a:pt x="1461677" y="363997"/>
                </a:cubicBezTo>
                <a:cubicBezTo>
                  <a:pt x="1461975" y="363774"/>
                  <a:pt x="1461975" y="363588"/>
                  <a:pt x="1461677" y="363439"/>
                </a:cubicBezTo>
                <a:cubicBezTo>
                  <a:pt x="1461677" y="363290"/>
                  <a:pt x="1461528" y="363290"/>
                  <a:pt x="1461230" y="363439"/>
                </a:cubicBezTo>
                <a:close/>
                <a:moveTo>
                  <a:pt x="1454756" y="363439"/>
                </a:moveTo>
                <a:cubicBezTo>
                  <a:pt x="1453417" y="363141"/>
                  <a:pt x="1452747" y="363513"/>
                  <a:pt x="1452747" y="364555"/>
                </a:cubicBezTo>
                <a:cubicBezTo>
                  <a:pt x="1452747" y="365597"/>
                  <a:pt x="1452450" y="366416"/>
                  <a:pt x="1451854" y="367011"/>
                </a:cubicBezTo>
                <a:cubicBezTo>
                  <a:pt x="1454087" y="366713"/>
                  <a:pt x="1455054" y="365523"/>
                  <a:pt x="1454756" y="363439"/>
                </a:cubicBezTo>
                <a:close/>
                <a:moveTo>
                  <a:pt x="1404527" y="363439"/>
                </a:moveTo>
                <a:cubicBezTo>
                  <a:pt x="1403485" y="362993"/>
                  <a:pt x="1403001" y="363253"/>
                  <a:pt x="1403076" y="364220"/>
                </a:cubicBezTo>
                <a:cubicBezTo>
                  <a:pt x="1403150" y="365188"/>
                  <a:pt x="1403634" y="365597"/>
                  <a:pt x="1404527" y="365448"/>
                </a:cubicBezTo>
                <a:cubicBezTo>
                  <a:pt x="1404825" y="365448"/>
                  <a:pt x="1404973" y="365151"/>
                  <a:pt x="1404973" y="364555"/>
                </a:cubicBezTo>
                <a:cubicBezTo>
                  <a:pt x="1404973" y="363960"/>
                  <a:pt x="1404825" y="363588"/>
                  <a:pt x="1404527" y="363439"/>
                </a:cubicBezTo>
                <a:close/>
                <a:moveTo>
                  <a:pt x="1255327" y="363439"/>
                </a:moveTo>
                <a:cubicBezTo>
                  <a:pt x="1255178" y="363290"/>
                  <a:pt x="1254917" y="363327"/>
                  <a:pt x="1254545" y="363551"/>
                </a:cubicBezTo>
                <a:cubicBezTo>
                  <a:pt x="1254173" y="363774"/>
                  <a:pt x="1254136" y="364034"/>
                  <a:pt x="1254434" y="364332"/>
                </a:cubicBezTo>
                <a:cubicBezTo>
                  <a:pt x="1254583" y="364481"/>
                  <a:pt x="1254843" y="364444"/>
                  <a:pt x="1255215" y="364220"/>
                </a:cubicBezTo>
                <a:cubicBezTo>
                  <a:pt x="1255587" y="363997"/>
                  <a:pt x="1255624" y="363737"/>
                  <a:pt x="1255327" y="363439"/>
                </a:cubicBezTo>
                <a:close/>
                <a:moveTo>
                  <a:pt x="2155402" y="363327"/>
                </a:moveTo>
                <a:cubicBezTo>
                  <a:pt x="2155030" y="363402"/>
                  <a:pt x="2154844" y="363588"/>
                  <a:pt x="2154844" y="363886"/>
                </a:cubicBezTo>
                <a:cubicBezTo>
                  <a:pt x="2154844" y="364183"/>
                  <a:pt x="2155067" y="364295"/>
                  <a:pt x="2155514" y="364220"/>
                </a:cubicBezTo>
                <a:cubicBezTo>
                  <a:pt x="2155960" y="364146"/>
                  <a:pt x="2156183" y="363960"/>
                  <a:pt x="2156183" y="363662"/>
                </a:cubicBezTo>
                <a:cubicBezTo>
                  <a:pt x="2156034" y="363365"/>
                  <a:pt x="2155774" y="363253"/>
                  <a:pt x="2155402" y="363327"/>
                </a:cubicBezTo>
                <a:close/>
                <a:moveTo>
                  <a:pt x="2847229" y="363216"/>
                </a:moveTo>
                <a:cubicBezTo>
                  <a:pt x="2847006" y="363067"/>
                  <a:pt x="2846820" y="363290"/>
                  <a:pt x="2846671" y="363886"/>
                </a:cubicBezTo>
                <a:cubicBezTo>
                  <a:pt x="2846671" y="364183"/>
                  <a:pt x="2846820" y="364369"/>
                  <a:pt x="2847118" y="364444"/>
                </a:cubicBezTo>
                <a:cubicBezTo>
                  <a:pt x="2847415" y="364518"/>
                  <a:pt x="2847564" y="364332"/>
                  <a:pt x="2847564" y="363886"/>
                </a:cubicBezTo>
                <a:cubicBezTo>
                  <a:pt x="2847564" y="363588"/>
                  <a:pt x="2847453" y="363365"/>
                  <a:pt x="2847229" y="363216"/>
                </a:cubicBezTo>
                <a:close/>
                <a:moveTo>
                  <a:pt x="134316" y="363216"/>
                </a:moveTo>
                <a:cubicBezTo>
                  <a:pt x="134986" y="363365"/>
                  <a:pt x="135544" y="363774"/>
                  <a:pt x="135990" y="364444"/>
                </a:cubicBezTo>
                <a:cubicBezTo>
                  <a:pt x="136437" y="365113"/>
                  <a:pt x="136586" y="366044"/>
                  <a:pt x="136437" y="367234"/>
                </a:cubicBezTo>
                <a:cubicBezTo>
                  <a:pt x="135246" y="367383"/>
                  <a:pt x="134390" y="367085"/>
                  <a:pt x="133869" y="366341"/>
                </a:cubicBezTo>
                <a:cubicBezTo>
                  <a:pt x="133349" y="365597"/>
                  <a:pt x="132493" y="365299"/>
                  <a:pt x="131302" y="365448"/>
                </a:cubicBezTo>
                <a:cubicBezTo>
                  <a:pt x="131451" y="364555"/>
                  <a:pt x="131823" y="363923"/>
                  <a:pt x="132418" y="363551"/>
                </a:cubicBezTo>
                <a:cubicBezTo>
                  <a:pt x="133014" y="363179"/>
                  <a:pt x="133646" y="363067"/>
                  <a:pt x="134316" y="363216"/>
                </a:cubicBezTo>
                <a:close/>
                <a:moveTo>
                  <a:pt x="2928601" y="362993"/>
                </a:moveTo>
                <a:cubicBezTo>
                  <a:pt x="2928452" y="364183"/>
                  <a:pt x="2927969" y="365002"/>
                  <a:pt x="2927150" y="365448"/>
                </a:cubicBezTo>
                <a:cubicBezTo>
                  <a:pt x="2926332" y="365895"/>
                  <a:pt x="2925401" y="366267"/>
                  <a:pt x="2924360" y="366564"/>
                </a:cubicBezTo>
                <a:cubicBezTo>
                  <a:pt x="2923913" y="364778"/>
                  <a:pt x="2924285" y="363811"/>
                  <a:pt x="2925476" y="363662"/>
                </a:cubicBezTo>
                <a:cubicBezTo>
                  <a:pt x="2926666" y="363513"/>
                  <a:pt x="2927708" y="363290"/>
                  <a:pt x="2928601" y="362993"/>
                </a:cubicBezTo>
                <a:close/>
                <a:moveTo>
                  <a:pt x="2919002" y="362993"/>
                </a:moveTo>
                <a:lnTo>
                  <a:pt x="2922574" y="362993"/>
                </a:lnTo>
                <a:lnTo>
                  <a:pt x="2922574" y="366564"/>
                </a:lnTo>
                <a:cubicBezTo>
                  <a:pt x="2922574" y="366118"/>
                  <a:pt x="2922388" y="365783"/>
                  <a:pt x="2922016" y="365560"/>
                </a:cubicBezTo>
                <a:cubicBezTo>
                  <a:pt x="2921643" y="365337"/>
                  <a:pt x="2921234" y="365151"/>
                  <a:pt x="2920788" y="365002"/>
                </a:cubicBezTo>
                <a:cubicBezTo>
                  <a:pt x="2920341" y="364853"/>
                  <a:pt x="2919932" y="364667"/>
                  <a:pt x="2919560" y="364444"/>
                </a:cubicBezTo>
                <a:cubicBezTo>
                  <a:pt x="2919188" y="364220"/>
                  <a:pt x="2919002" y="363737"/>
                  <a:pt x="2919002" y="362993"/>
                </a:cubicBezTo>
                <a:close/>
                <a:moveTo>
                  <a:pt x="123489" y="362993"/>
                </a:moveTo>
                <a:cubicBezTo>
                  <a:pt x="125423" y="362844"/>
                  <a:pt x="126316" y="363662"/>
                  <a:pt x="126168" y="365448"/>
                </a:cubicBezTo>
                <a:lnTo>
                  <a:pt x="123489" y="365448"/>
                </a:lnTo>
                <a:close/>
                <a:moveTo>
                  <a:pt x="1232779" y="362881"/>
                </a:moveTo>
                <a:cubicBezTo>
                  <a:pt x="1232630" y="363104"/>
                  <a:pt x="1232407" y="363365"/>
                  <a:pt x="1232109" y="363662"/>
                </a:cubicBezTo>
                <a:cubicBezTo>
                  <a:pt x="1231812" y="363960"/>
                  <a:pt x="1231551" y="364183"/>
                  <a:pt x="1231328" y="364332"/>
                </a:cubicBezTo>
                <a:cubicBezTo>
                  <a:pt x="1231105" y="364481"/>
                  <a:pt x="1231291" y="364183"/>
                  <a:pt x="1231886" y="363439"/>
                </a:cubicBezTo>
                <a:cubicBezTo>
                  <a:pt x="1232630" y="362844"/>
                  <a:pt x="1232928" y="362658"/>
                  <a:pt x="1232779" y="362881"/>
                </a:cubicBezTo>
                <a:close/>
                <a:moveTo>
                  <a:pt x="1108433" y="362546"/>
                </a:moveTo>
                <a:cubicBezTo>
                  <a:pt x="1108433" y="362993"/>
                  <a:pt x="1108210" y="363216"/>
                  <a:pt x="1107764" y="363216"/>
                </a:cubicBezTo>
                <a:cubicBezTo>
                  <a:pt x="1107317" y="363216"/>
                  <a:pt x="1106945" y="363290"/>
                  <a:pt x="1106647" y="363439"/>
                </a:cubicBezTo>
                <a:cubicBezTo>
                  <a:pt x="1106647" y="362993"/>
                  <a:pt x="1106871" y="362769"/>
                  <a:pt x="1107317" y="362769"/>
                </a:cubicBezTo>
                <a:cubicBezTo>
                  <a:pt x="1107764" y="362769"/>
                  <a:pt x="1108136" y="362695"/>
                  <a:pt x="1108433" y="362546"/>
                </a:cubicBezTo>
                <a:close/>
                <a:moveTo>
                  <a:pt x="788081" y="362546"/>
                </a:moveTo>
                <a:cubicBezTo>
                  <a:pt x="788378" y="362695"/>
                  <a:pt x="788602" y="363104"/>
                  <a:pt x="788750" y="363774"/>
                </a:cubicBezTo>
                <a:cubicBezTo>
                  <a:pt x="788899" y="364444"/>
                  <a:pt x="788974" y="365151"/>
                  <a:pt x="788974" y="365895"/>
                </a:cubicBezTo>
                <a:cubicBezTo>
                  <a:pt x="788974" y="366639"/>
                  <a:pt x="788862" y="367271"/>
                  <a:pt x="788639" y="367792"/>
                </a:cubicBezTo>
                <a:cubicBezTo>
                  <a:pt x="788416" y="368313"/>
                  <a:pt x="788006" y="368425"/>
                  <a:pt x="787411" y="368127"/>
                </a:cubicBezTo>
                <a:cubicBezTo>
                  <a:pt x="787560" y="367085"/>
                  <a:pt x="787597" y="366044"/>
                  <a:pt x="787523" y="365002"/>
                </a:cubicBezTo>
                <a:cubicBezTo>
                  <a:pt x="787448" y="363960"/>
                  <a:pt x="787634" y="363141"/>
                  <a:pt x="788081" y="362546"/>
                </a:cubicBezTo>
                <a:close/>
                <a:moveTo>
                  <a:pt x="308780" y="362546"/>
                </a:moveTo>
                <a:cubicBezTo>
                  <a:pt x="309970" y="362844"/>
                  <a:pt x="310863" y="363402"/>
                  <a:pt x="311459" y="364220"/>
                </a:cubicBezTo>
                <a:cubicBezTo>
                  <a:pt x="312054" y="365039"/>
                  <a:pt x="312724" y="365820"/>
                  <a:pt x="313468" y="366564"/>
                </a:cubicBezTo>
                <a:cubicBezTo>
                  <a:pt x="312426" y="367011"/>
                  <a:pt x="311645" y="366788"/>
                  <a:pt x="311124" y="365895"/>
                </a:cubicBezTo>
                <a:cubicBezTo>
                  <a:pt x="310603" y="365002"/>
                  <a:pt x="309821" y="364406"/>
                  <a:pt x="308780" y="364109"/>
                </a:cubicBezTo>
                <a:cubicBezTo>
                  <a:pt x="308482" y="363365"/>
                  <a:pt x="308482" y="362844"/>
                  <a:pt x="308780" y="362546"/>
                </a:cubicBezTo>
                <a:close/>
                <a:moveTo>
                  <a:pt x="2622239" y="362323"/>
                </a:moveTo>
                <a:cubicBezTo>
                  <a:pt x="2621494" y="362620"/>
                  <a:pt x="2620750" y="362844"/>
                  <a:pt x="2620006" y="362993"/>
                </a:cubicBezTo>
                <a:cubicBezTo>
                  <a:pt x="2620304" y="363439"/>
                  <a:pt x="2620936" y="363737"/>
                  <a:pt x="2621904" y="363886"/>
                </a:cubicBezTo>
                <a:cubicBezTo>
                  <a:pt x="2622871" y="364034"/>
                  <a:pt x="2623504" y="363737"/>
                  <a:pt x="2623801" y="362993"/>
                </a:cubicBezTo>
                <a:cubicBezTo>
                  <a:pt x="2623504" y="362248"/>
                  <a:pt x="2622983" y="362025"/>
                  <a:pt x="2622239" y="362323"/>
                </a:cubicBezTo>
                <a:close/>
                <a:moveTo>
                  <a:pt x="2548569" y="362100"/>
                </a:moveTo>
                <a:cubicBezTo>
                  <a:pt x="2547973" y="362397"/>
                  <a:pt x="2547527" y="362769"/>
                  <a:pt x="2547229" y="363216"/>
                </a:cubicBezTo>
                <a:cubicBezTo>
                  <a:pt x="2547378" y="363811"/>
                  <a:pt x="2547415" y="364481"/>
                  <a:pt x="2547341" y="365225"/>
                </a:cubicBezTo>
                <a:cubicBezTo>
                  <a:pt x="2547266" y="365969"/>
                  <a:pt x="2547378" y="366490"/>
                  <a:pt x="2547676" y="366788"/>
                </a:cubicBezTo>
                <a:cubicBezTo>
                  <a:pt x="2548717" y="366639"/>
                  <a:pt x="2549424" y="366155"/>
                  <a:pt x="2549796" y="365337"/>
                </a:cubicBezTo>
                <a:cubicBezTo>
                  <a:pt x="2550168" y="364518"/>
                  <a:pt x="2550280" y="363588"/>
                  <a:pt x="2550131" y="362546"/>
                </a:cubicBezTo>
                <a:cubicBezTo>
                  <a:pt x="2549685" y="361951"/>
                  <a:pt x="2549164" y="361802"/>
                  <a:pt x="2548569" y="362100"/>
                </a:cubicBezTo>
                <a:close/>
                <a:moveTo>
                  <a:pt x="2358069" y="362100"/>
                </a:moveTo>
                <a:cubicBezTo>
                  <a:pt x="2357176" y="362100"/>
                  <a:pt x="2356506" y="362509"/>
                  <a:pt x="2356059" y="363327"/>
                </a:cubicBezTo>
                <a:cubicBezTo>
                  <a:pt x="2355613" y="364146"/>
                  <a:pt x="2355687" y="364853"/>
                  <a:pt x="2356283" y="365448"/>
                </a:cubicBezTo>
                <a:cubicBezTo>
                  <a:pt x="2357324" y="365597"/>
                  <a:pt x="2358031" y="365262"/>
                  <a:pt x="2358403" y="364444"/>
                </a:cubicBezTo>
                <a:cubicBezTo>
                  <a:pt x="2358776" y="363625"/>
                  <a:pt x="2358664" y="362844"/>
                  <a:pt x="2358069" y="362100"/>
                </a:cubicBezTo>
                <a:close/>
                <a:moveTo>
                  <a:pt x="1925128" y="362100"/>
                </a:moveTo>
                <a:cubicBezTo>
                  <a:pt x="1926169" y="362397"/>
                  <a:pt x="1926839" y="362769"/>
                  <a:pt x="1927137" y="363216"/>
                </a:cubicBezTo>
                <a:cubicBezTo>
                  <a:pt x="1927434" y="363662"/>
                  <a:pt x="1927472" y="363997"/>
                  <a:pt x="1927248" y="364220"/>
                </a:cubicBezTo>
                <a:cubicBezTo>
                  <a:pt x="1927025" y="364444"/>
                  <a:pt x="1926690" y="364444"/>
                  <a:pt x="1926244" y="364220"/>
                </a:cubicBezTo>
                <a:cubicBezTo>
                  <a:pt x="1925797" y="363997"/>
                  <a:pt x="1925425" y="363290"/>
                  <a:pt x="1925128" y="362100"/>
                </a:cubicBezTo>
                <a:close/>
                <a:moveTo>
                  <a:pt x="1921779" y="362100"/>
                </a:moveTo>
                <a:cubicBezTo>
                  <a:pt x="1921779" y="362546"/>
                  <a:pt x="1921556" y="362769"/>
                  <a:pt x="1921109" y="362769"/>
                </a:cubicBezTo>
                <a:cubicBezTo>
                  <a:pt x="1920663" y="362769"/>
                  <a:pt x="1920291" y="362844"/>
                  <a:pt x="1919993" y="362993"/>
                </a:cubicBezTo>
                <a:cubicBezTo>
                  <a:pt x="1919993" y="362546"/>
                  <a:pt x="1920216" y="362323"/>
                  <a:pt x="1920663" y="362323"/>
                </a:cubicBezTo>
                <a:cubicBezTo>
                  <a:pt x="1921109" y="362323"/>
                  <a:pt x="1921481" y="362248"/>
                  <a:pt x="1921779" y="362100"/>
                </a:cubicBezTo>
                <a:close/>
                <a:moveTo>
                  <a:pt x="19458" y="362100"/>
                </a:moveTo>
                <a:cubicBezTo>
                  <a:pt x="18863" y="362695"/>
                  <a:pt x="18602" y="363365"/>
                  <a:pt x="18676" y="364109"/>
                </a:cubicBezTo>
                <a:cubicBezTo>
                  <a:pt x="18751" y="364853"/>
                  <a:pt x="19607" y="365002"/>
                  <a:pt x="21244" y="364555"/>
                </a:cubicBezTo>
                <a:cubicBezTo>
                  <a:pt x="21244" y="363216"/>
                  <a:pt x="20648" y="362397"/>
                  <a:pt x="19458" y="362100"/>
                </a:cubicBezTo>
                <a:close/>
                <a:moveTo>
                  <a:pt x="2948805" y="361988"/>
                </a:moveTo>
                <a:cubicBezTo>
                  <a:pt x="2948730" y="362211"/>
                  <a:pt x="2948544" y="362472"/>
                  <a:pt x="2948247" y="362769"/>
                </a:cubicBezTo>
                <a:cubicBezTo>
                  <a:pt x="2947949" y="363067"/>
                  <a:pt x="2947688" y="363253"/>
                  <a:pt x="2947465" y="363327"/>
                </a:cubicBezTo>
                <a:cubicBezTo>
                  <a:pt x="2947242" y="363402"/>
                  <a:pt x="2947354" y="363067"/>
                  <a:pt x="2947800" y="362323"/>
                </a:cubicBezTo>
                <a:cubicBezTo>
                  <a:pt x="2948544" y="361876"/>
                  <a:pt x="2948879" y="361765"/>
                  <a:pt x="2948805" y="361988"/>
                </a:cubicBezTo>
                <a:close/>
                <a:moveTo>
                  <a:pt x="345280" y="361988"/>
                </a:moveTo>
                <a:cubicBezTo>
                  <a:pt x="344908" y="361914"/>
                  <a:pt x="344573" y="362062"/>
                  <a:pt x="344275" y="362434"/>
                </a:cubicBezTo>
                <a:cubicBezTo>
                  <a:pt x="343978" y="362806"/>
                  <a:pt x="343792" y="363290"/>
                  <a:pt x="343717" y="363886"/>
                </a:cubicBezTo>
                <a:cubicBezTo>
                  <a:pt x="343643" y="364481"/>
                  <a:pt x="343829" y="365002"/>
                  <a:pt x="344275" y="365448"/>
                </a:cubicBezTo>
                <a:cubicBezTo>
                  <a:pt x="345019" y="365448"/>
                  <a:pt x="345540" y="365188"/>
                  <a:pt x="345838" y="364667"/>
                </a:cubicBezTo>
                <a:cubicBezTo>
                  <a:pt x="346136" y="364146"/>
                  <a:pt x="346210" y="363662"/>
                  <a:pt x="346061" y="363216"/>
                </a:cubicBezTo>
                <a:cubicBezTo>
                  <a:pt x="345912" y="362472"/>
                  <a:pt x="345652" y="362062"/>
                  <a:pt x="345280" y="361988"/>
                </a:cubicBezTo>
                <a:close/>
                <a:moveTo>
                  <a:pt x="2190339" y="361876"/>
                </a:moveTo>
                <a:cubicBezTo>
                  <a:pt x="2189744" y="361876"/>
                  <a:pt x="2189223" y="362025"/>
                  <a:pt x="2188777" y="362323"/>
                </a:cubicBezTo>
                <a:cubicBezTo>
                  <a:pt x="2188777" y="363513"/>
                  <a:pt x="2189186" y="364295"/>
                  <a:pt x="2190004" y="364667"/>
                </a:cubicBezTo>
                <a:cubicBezTo>
                  <a:pt x="2190823" y="365039"/>
                  <a:pt x="2191604" y="364853"/>
                  <a:pt x="2192348" y="364109"/>
                </a:cubicBezTo>
                <a:cubicBezTo>
                  <a:pt x="2192497" y="363662"/>
                  <a:pt x="2192497" y="363290"/>
                  <a:pt x="2192348" y="362993"/>
                </a:cubicBezTo>
                <a:cubicBezTo>
                  <a:pt x="2192200" y="362695"/>
                  <a:pt x="2192051" y="362397"/>
                  <a:pt x="2191902" y="362100"/>
                </a:cubicBezTo>
                <a:cubicBezTo>
                  <a:pt x="2191455" y="361951"/>
                  <a:pt x="2190935" y="361876"/>
                  <a:pt x="2190339" y="361876"/>
                </a:cubicBezTo>
                <a:close/>
                <a:moveTo>
                  <a:pt x="1417252" y="361876"/>
                </a:moveTo>
                <a:cubicBezTo>
                  <a:pt x="1416656" y="362472"/>
                  <a:pt x="1416470" y="362918"/>
                  <a:pt x="1416694" y="363216"/>
                </a:cubicBezTo>
                <a:cubicBezTo>
                  <a:pt x="1416917" y="363513"/>
                  <a:pt x="1417177" y="363662"/>
                  <a:pt x="1417475" y="363662"/>
                </a:cubicBezTo>
                <a:cubicBezTo>
                  <a:pt x="1417773" y="363662"/>
                  <a:pt x="1417959" y="363551"/>
                  <a:pt x="1418033" y="363327"/>
                </a:cubicBezTo>
                <a:cubicBezTo>
                  <a:pt x="1418107" y="363104"/>
                  <a:pt x="1417847" y="362620"/>
                  <a:pt x="1417252" y="361876"/>
                </a:cubicBezTo>
                <a:close/>
                <a:moveTo>
                  <a:pt x="771672" y="361876"/>
                </a:moveTo>
                <a:cubicBezTo>
                  <a:pt x="771896" y="361727"/>
                  <a:pt x="772379" y="361951"/>
                  <a:pt x="773123" y="362546"/>
                </a:cubicBezTo>
                <a:cubicBezTo>
                  <a:pt x="772677" y="363141"/>
                  <a:pt x="772305" y="363365"/>
                  <a:pt x="772007" y="363216"/>
                </a:cubicBezTo>
                <a:cubicBezTo>
                  <a:pt x="771710" y="363067"/>
                  <a:pt x="771524" y="362844"/>
                  <a:pt x="771449" y="362546"/>
                </a:cubicBezTo>
                <a:cubicBezTo>
                  <a:pt x="771375" y="362248"/>
                  <a:pt x="771449" y="362025"/>
                  <a:pt x="771672" y="361876"/>
                </a:cubicBezTo>
                <a:close/>
                <a:moveTo>
                  <a:pt x="2167792" y="361653"/>
                </a:moveTo>
                <a:lnTo>
                  <a:pt x="2168015" y="362546"/>
                </a:lnTo>
                <a:cubicBezTo>
                  <a:pt x="2168313" y="362695"/>
                  <a:pt x="2168722" y="362844"/>
                  <a:pt x="2169243" y="362993"/>
                </a:cubicBezTo>
                <a:cubicBezTo>
                  <a:pt x="2169764" y="363141"/>
                  <a:pt x="2170099" y="362918"/>
                  <a:pt x="2170247" y="362323"/>
                </a:cubicBezTo>
                <a:cubicBezTo>
                  <a:pt x="2169757" y="361727"/>
                  <a:pt x="2168938" y="361504"/>
                  <a:pt x="2167792" y="361653"/>
                </a:cubicBezTo>
                <a:close/>
                <a:moveTo>
                  <a:pt x="2590315" y="361430"/>
                </a:moveTo>
                <a:cubicBezTo>
                  <a:pt x="2590017" y="361876"/>
                  <a:pt x="2590054" y="362360"/>
                  <a:pt x="2590426" y="362881"/>
                </a:cubicBezTo>
                <a:cubicBezTo>
                  <a:pt x="2590799" y="363402"/>
                  <a:pt x="2590910" y="364034"/>
                  <a:pt x="2590761" y="364778"/>
                </a:cubicBezTo>
                <a:cubicBezTo>
                  <a:pt x="2591505" y="364630"/>
                  <a:pt x="2592361" y="364518"/>
                  <a:pt x="2593329" y="364444"/>
                </a:cubicBezTo>
                <a:cubicBezTo>
                  <a:pt x="2594296" y="364369"/>
                  <a:pt x="2594854" y="364034"/>
                  <a:pt x="2595003" y="363439"/>
                </a:cubicBezTo>
                <a:cubicBezTo>
                  <a:pt x="2595003" y="363141"/>
                  <a:pt x="2594259" y="362695"/>
                  <a:pt x="2592771" y="362100"/>
                </a:cubicBezTo>
                <a:cubicBezTo>
                  <a:pt x="2591282" y="361504"/>
                  <a:pt x="2590464" y="361281"/>
                  <a:pt x="2590315" y="361430"/>
                </a:cubicBezTo>
                <a:close/>
                <a:moveTo>
                  <a:pt x="1415912" y="361430"/>
                </a:moveTo>
                <a:cubicBezTo>
                  <a:pt x="1415466" y="360686"/>
                  <a:pt x="1414945" y="360835"/>
                  <a:pt x="1414350" y="361876"/>
                </a:cubicBezTo>
                <a:cubicBezTo>
                  <a:pt x="1414201" y="362472"/>
                  <a:pt x="1414424" y="362769"/>
                  <a:pt x="1415019" y="362769"/>
                </a:cubicBezTo>
                <a:cubicBezTo>
                  <a:pt x="1416061" y="362620"/>
                  <a:pt x="1416359" y="362174"/>
                  <a:pt x="1415912" y="361430"/>
                </a:cubicBezTo>
                <a:close/>
                <a:moveTo>
                  <a:pt x="1163128" y="361430"/>
                </a:moveTo>
                <a:cubicBezTo>
                  <a:pt x="1162681" y="361579"/>
                  <a:pt x="1162160" y="361616"/>
                  <a:pt x="1161565" y="361541"/>
                </a:cubicBezTo>
                <a:cubicBezTo>
                  <a:pt x="1160970" y="361467"/>
                  <a:pt x="1160598" y="361727"/>
                  <a:pt x="1160449" y="362323"/>
                </a:cubicBezTo>
                <a:cubicBezTo>
                  <a:pt x="1161193" y="362323"/>
                  <a:pt x="1161565" y="362583"/>
                  <a:pt x="1161565" y="363104"/>
                </a:cubicBezTo>
                <a:cubicBezTo>
                  <a:pt x="1161565" y="363625"/>
                  <a:pt x="1161788" y="363960"/>
                  <a:pt x="1162235" y="364109"/>
                </a:cubicBezTo>
                <a:cubicBezTo>
                  <a:pt x="1162235" y="363513"/>
                  <a:pt x="1162421" y="363104"/>
                  <a:pt x="1162793" y="362881"/>
                </a:cubicBezTo>
                <a:cubicBezTo>
                  <a:pt x="1163165" y="362658"/>
                  <a:pt x="1163276" y="362174"/>
                  <a:pt x="1163128" y="361430"/>
                </a:cubicBezTo>
                <a:close/>
                <a:moveTo>
                  <a:pt x="1427744" y="361207"/>
                </a:moveTo>
                <a:cubicBezTo>
                  <a:pt x="1427744" y="361058"/>
                  <a:pt x="1427595" y="361095"/>
                  <a:pt x="1427298" y="361318"/>
                </a:cubicBezTo>
                <a:cubicBezTo>
                  <a:pt x="1427000" y="361541"/>
                  <a:pt x="1426925" y="361727"/>
                  <a:pt x="1427074" y="361876"/>
                </a:cubicBezTo>
                <a:cubicBezTo>
                  <a:pt x="1427223" y="362025"/>
                  <a:pt x="1427446" y="362025"/>
                  <a:pt x="1427744" y="361876"/>
                </a:cubicBezTo>
                <a:cubicBezTo>
                  <a:pt x="1428042" y="361727"/>
                  <a:pt x="1428042" y="361504"/>
                  <a:pt x="1427744" y="361207"/>
                </a:cubicBezTo>
                <a:close/>
                <a:moveTo>
                  <a:pt x="1412340" y="361207"/>
                </a:moveTo>
                <a:cubicBezTo>
                  <a:pt x="1412191" y="361058"/>
                  <a:pt x="1411968" y="361095"/>
                  <a:pt x="1411671" y="361318"/>
                </a:cubicBezTo>
                <a:cubicBezTo>
                  <a:pt x="1411373" y="361541"/>
                  <a:pt x="1411373" y="361727"/>
                  <a:pt x="1411671" y="361876"/>
                </a:cubicBezTo>
                <a:cubicBezTo>
                  <a:pt x="1411671" y="362025"/>
                  <a:pt x="1411819" y="362025"/>
                  <a:pt x="1412117" y="361876"/>
                </a:cubicBezTo>
                <a:cubicBezTo>
                  <a:pt x="1412415" y="361727"/>
                  <a:pt x="1412489" y="361504"/>
                  <a:pt x="1412340" y="361207"/>
                </a:cubicBezTo>
                <a:close/>
                <a:moveTo>
                  <a:pt x="1410778" y="361207"/>
                </a:moveTo>
                <a:cubicBezTo>
                  <a:pt x="1408843" y="361355"/>
                  <a:pt x="1407727" y="362100"/>
                  <a:pt x="1407429" y="363439"/>
                </a:cubicBezTo>
                <a:cubicBezTo>
                  <a:pt x="1408173" y="363588"/>
                  <a:pt x="1408657" y="363997"/>
                  <a:pt x="1408880" y="364667"/>
                </a:cubicBezTo>
                <a:cubicBezTo>
                  <a:pt x="1409103" y="365337"/>
                  <a:pt x="1409513" y="365820"/>
                  <a:pt x="1410108" y="366118"/>
                </a:cubicBezTo>
                <a:cubicBezTo>
                  <a:pt x="1411001" y="365225"/>
                  <a:pt x="1411038" y="364704"/>
                  <a:pt x="1410220" y="364555"/>
                </a:cubicBezTo>
                <a:cubicBezTo>
                  <a:pt x="1409401" y="364406"/>
                  <a:pt x="1409141" y="363811"/>
                  <a:pt x="1409438" y="362769"/>
                </a:cubicBezTo>
                <a:cubicBezTo>
                  <a:pt x="1410182" y="362472"/>
                  <a:pt x="1410629" y="361951"/>
                  <a:pt x="1410778" y="361207"/>
                </a:cubicBezTo>
                <a:close/>
                <a:moveTo>
                  <a:pt x="1403634" y="361207"/>
                </a:moveTo>
                <a:cubicBezTo>
                  <a:pt x="1403485" y="362695"/>
                  <a:pt x="1404155" y="363439"/>
                  <a:pt x="1405643" y="363439"/>
                </a:cubicBezTo>
                <a:cubicBezTo>
                  <a:pt x="1406387" y="362695"/>
                  <a:pt x="1406536" y="362100"/>
                  <a:pt x="1406090" y="361653"/>
                </a:cubicBezTo>
                <a:cubicBezTo>
                  <a:pt x="1405643" y="361207"/>
                  <a:pt x="1404825" y="361058"/>
                  <a:pt x="1403634" y="361207"/>
                </a:cubicBezTo>
                <a:close/>
                <a:moveTo>
                  <a:pt x="31513" y="361207"/>
                </a:moveTo>
                <a:cubicBezTo>
                  <a:pt x="31513" y="362546"/>
                  <a:pt x="31699" y="363737"/>
                  <a:pt x="32071" y="364778"/>
                </a:cubicBezTo>
                <a:cubicBezTo>
                  <a:pt x="32443" y="365820"/>
                  <a:pt x="33373" y="366341"/>
                  <a:pt x="34862" y="366341"/>
                </a:cubicBezTo>
                <a:cubicBezTo>
                  <a:pt x="35010" y="365746"/>
                  <a:pt x="35271" y="365262"/>
                  <a:pt x="35643" y="364890"/>
                </a:cubicBezTo>
                <a:cubicBezTo>
                  <a:pt x="36015" y="364518"/>
                  <a:pt x="36052" y="363886"/>
                  <a:pt x="35755" y="362993"/>
                </a:cubicBezTo>
                <a:cubicBezTo>
                  <a:pt x="34415" y="363290"/>
                  <a:pt x="33559" y="363104"/>
                  <a:pt x="33187" y="362434"/>
                </a:cubicBezTo>
                <a:cubicBezTo>
                  <a:pt x="32815" y="361765"/>
                  <a:pt x="32257" y="361355"/>
                  <a:pt x="31513" y="361207"/>
                </a:cubicBezTo>
                <a:close/>
                <a:moveTo>
                  <a:pt x="153850" y="360983"/>
                </a:moveTo>
                <a:cubicBezTo>
                  <a:pt x="154445" y="361281"/>
                  <a:pt x="155003" y="361690"/>
                  <a:pt x="155524" y="362211"/>
                </a:cubicBezTo>
                <a:cubicBezTo>
                  <a:pt x="156045" y="362732"/>
                  <a:pt x="156603" y="363327"/>
                  <a:pt x="157198" y="363997"/>
                </a:cubicBezTo>
                <a:cubicBezTo>
                  <a:pt x="157794" y="364667"/>
                  <a:pt x="158389" y="365151"/>
                  <a:pt x="158984" y="365448"/>
                </a:cubicBezTo>
                <a:cubicBezTo>
                  <a:pt x="158091" y="366936"/>
                  <a:pt x="157273" y="367271"/>
                  <a:pt x="156529" y="366453"/>
                </a:cubicBezTo>
                <a:cubicBezTo>
                  <a:pt x="155784" y="365634"/>
                  <a:pt x="155189" y="365002"/>
                  <a:pt x="154743" y="364555"/>
                </a:cubicBezTo>
                <a:cubicBezTo>
                  <a:pt x="154296" y="364258"/>
                  <a:pt x="153664" y="363737"/>
                  <a:pt x="152845" y="362993"/>
                </a:cubicBezTo>
                <a:cubicBezTo>
                  <a:pt x="152027" y="362248"/>
                  <a:pt x="151766" y="361653"/>
                  <a:pt x="152064" y="361207"/>
                </a:cubicBezTo>
                <a:cubicBezTo>
                  <a:pt x="152659" y="360760"/>
                  <a:pt x="153254" y="360686"/>
                  <a:pt x="153850" y="360983"/>
                </a:cubicBezTo>
                <a:close/>
                <a:moveTo>
                  <a:pt x="1437790" y="360760"/>
                </a:moveTo>
                <a:cubicBezTo>
                  <a:pt x="1437492" y="360909"/>
                  <a:pt x="1437195" y="360983"/>
                  <a:pt x="1436897" y="360983"/>
                </a:cubicBezTo>
                <a:cubicBezTo>
                  <a:pt x="1436599" y="360983"/>
                  <a:pt x="1436376" y="361132"/>
                  <a:pt x="1436227" y="361430"/>
                </a:cubicBezTo>
                <a:cubicBezTo>
                  <a:pt x="1436525" y="361281"/>
                  <a:pt x="1436860" y="361207"/>
                  <a:pt x="1437232" y="361207"/>
                </a:cubicBezTo>
                <a:cubicBezTo>
                  <a:pt x="1437604" y="361207"/>
                  <a:pt x="1437790" y="361058"/>
                  <a:pt x="1437790" y="360760"/>
                </a:cubicBezTo>
                <a:close/>
                <a:moveTo>
                  <a:pt x="2847788" y="360648"/>
                </a:moveTo>
                <a:cubicBezTo>
                  <a:pt x="2847490" y="360872"/>
                  <a:pt x="2847341" y="361169"/>
                  <a:pt x="2847341" y="361541"/>
                </a:cubicBezTo>
                <a:cubicBezTo>
                  <a:pt x="2847341" y="361914"/>
                  <a:pt x="2847490" y="362137"/>
                  <a:pt x="2847788" y="362211"/>
                </a:cubicBezTo>
                <a:cubicBezTo>
                  <a:pt x="2848085" y="362286"/>
                  <a:pt x="2848606" y="361951"/>
                  <a:pt x="2849350" y="361207"/>
                </a:cubicBezTo>
                <a:cubicBezTo>
                  <a:pt x="2848606" y="360611"/>
                  <a:pt x="2848085" y="360425"/>
                  <a:pt x="2847788" y="360648"/>
                </a:cubicBezTo>
                <a:close/>
                <a:moveTo>
                  <a:pt x="2830709" y="360648"/>
                </a:moveTo>
                <a:cubicBezTo>
                  <a:pt x="2830933" y="360723"/>
                  <a:pt x="2831044" y="360909"/>
                  <a:pt x="2831044" y="361207"/>
                </a:cubicBezTo>
                <a:cubicBezTo>
                  <a:pt x="2830896" y="361802"/>
                  <a:pt x="2830709" y="362025"/>
                  <a:pt x="2830486" y="361876"/>
                </a:cubicBezTo>
                <a:cubicBezTo>
                  <a:pt x="2830263" y="361727"/>
                  <a:pt x="2830151" y="361504"/>
                  <a:pt x="2830151" y="361207"/>
                </a:cubicBezTo>
                <a:cubicBezTo>
                  <a:pt x="2830300" y="360760"/>
                  <a:pt x="2830486" y="360574"/>
                  <a:pt x="2830709" y="360648"/>
                </a:cubicBezTo>
                <a:close/>
                <a:moveTo>
                  <a:pt x="2177614" y="360537"/>
                </a:moveTo>
                <a:cubicBezTo>
                  <a:pt x="2177317" y="360686"/>
                  <a:pt x="2177056" y="360946"/>
                  <a:pt x="2176833" y="361318"/>
                </a:cubicBezTo>
                <a:cubicBezTo>
                  <a:pt x="2176610" y="361690"/>
                  <a:pt x="2176275" y="362025"/>
                  <a:pt x="2175829" y="362323"/>
                </a:cubicBezTo>
                <a:cubicBezTo>
                  <a:pt x="2175084" y="362620"/>
                  <a:pt x="2174377" y="362769"/>
                  <a:pt x="2173708" y="362769"/>
                </a:cubicBezTo>
                <a:cubicBezTo>
                  <a:pt x="2173038" y="362769"/>
                  <a:pt x="2172629" y="363141"/>
                  <a:pt x="2172480" y="363886"/>
                </a:cubicBezTo>
                <a:cubicBezTo>
                  <a:pt x="2172778" y="364630"/>
                  <a:pt x="2173336" y="364965"/>
                  <a:pt x="2174154" y="364890"/>
                </a:cubicBezTo>
                <a:cubicBezTo>
                  <a:pt x="2174973" y="364816"/>
                  <a:pt x="2175754" y="364853"/>
                  <a:pt x="2176498" y="365002"/>
                </a:cubicBezTo>
                <a:cubicBezTo>
                  <a:pt x="2177391" y="365151"/>
                  <a:pt x="2178284" y="365299"/>
                  <a:pt x="2179177" y="365448"/>
                </a:cubicBezTo>
                <a:cubicBezTo>
                  <a:pt x="2180070" y="365597"/>
                  <a:pt x="2180889" y="365448"/>
                  <a:pt x="2181633" y="365002"/>
                </a:cubicBezTo>
                <a:cubicBezTo>
                  <a:pt x="2182228" y="365151"/>
                  <a:pt x="2182600" y="365597"/>
                  <a:pt x="2182749" y="366341"/>
                </a:cubicBezTo>
                <a:cubicBezTo>
                  <a:pt x="2182898" y="367085"/>
                  <a:pt x="2183270" y="367457"/>
                  <a:pt x="2183865" y="367457"/>
                </a:cubicBezTo>
                <a:cubicBezTo>
                  <a:pt x="2185056" y="367457"/>
                  <a:pt x="2185651" y="366639"/>
                  <a:pt x="2185651" y="365002"/>
                </a:cubicBezTo>
                <a:cubicBezTo>
                  <a:pt x="2185056" y="364555"/>
                  <a:pt x="2184423" y="364406"/>
                  <a:pt x="2183754" y="364555"/>
                </a:cubicBezTo>
                <a:cubicBezTo>
                  <a:pt x="2183084" y="364704"/>
                  <a:pt x="2182526" y="364630"/>
                  <a:pt x="2182079" y="364332"/>
                </a:cubicBezTo>
                <a:cubicBezTo>
                  <a:pt x="2181930" y="363886"/>
                  <a:pt x="2181930" y="363551"/>
                  <a:pt x="2182079" y="363327"/>
                </a:cubicBezTo>
                <a:cubicBezTo>
                  <a:pt x="2182228" y="363104"/>
                  <a:pt x="2182303" y="362769"/>
                  <a:pt x="2182303" y="362323"/>
                </a:cubicBezTo>
                <a:cubicBezTo>
                  <a:pt x="2180963" y="360537"/>
                  <a:pt x="2179400" y="359942"/>
                  <a:pt x="2177614" y="360537"/>
                </a:cubicBezTo>
                <a:close/>
                <a:moveTo>
                  <a:pt x="1932383" y="360537"/>
                </a:moveTo>
                <a:cubicBezTo>
                  <a:pt x="1933648" y="360388"/>
                  <a:pt x="1934132" y="361207"/>
                  <a:pt x="1933834" y="362993"/>
                </a:cubicBezTo>
                <a:lnTo>
                  <a:pt x="1930485" y="362769"/>
                </a:lnTo>
                <a:cubicBezTo>
                  <a:pt x="1930485" y="361430"/>
                  <a:pt x="1931118" y="360686"/>
                  <a:pt x="1932383" y="360537"/>
                </a:cubicBezTo>
                <a:close/>
                <a:moveTo>
                  <a:pt x="1773397" y="360537"/>
                </a:moveTo>
                <a:cubicBezTo>
                  <a:pt x="1772653" y="360537"/>
                  <a:pt x="1772244" y="360723"/>
                  <a:pt x="1772170" y="361095"/>
                </a:cubicBezTo>
                <a:cubicBezTo>
                  <a:pt x="1772095" y="361467"/>
                  <a:pt x="1772207" y="361914"/>
                  <a:pt x="1772504" y="362434"/>
                </a:cubicBezTo>
                <a:cubicBezTo>
                  <a:pt x="1772802" y="362955"/>
                  <a:pt x="1773174" y="363439"/>
                  <a:pt x="1773621" y="363886"/>
                </a:cubicBezTo>
                <a:cubicBezTo>
                  <a:pt x="1774067" y="364332"/>
                  <a:pt x="1774514" y="364630"/>
                  <a:pt x="1774960" y="364778"/>
                </a:cubicBezTo>
                <a:cubicBezTo>
                  <a:pt x="1775258" y="364481"/>
                  <a:pt x="1775593" y="364444"/>
                  <a:pt x="1775965" y="364667"/>
                </a:cubicBezTo>
                <a:cubicBezTo>
                  <a:pt x="1776337" y="364890"/>
                  <a:pt x="1776672" y="365002"/>
                  <a:pt x="1776969" y="365002"/>
                </a:cubicBezTo>
                <a:cubicBezTo>
                  <a:pt x="1777862" y="364406"/>
                  <a:pt x="1778309" y="363513"/>
                  <a:pt x="1778309" y="362323"/>
                </a:cubicBezTo>
                <a:cubicBezTo>
                  <a:pt x="1778011" y="361579"/>
                  <a:pt x="1777639" y="361355"/>
                  <a:pt x="1777192" y="361653"/>
                </a:cubicBezTo>
                <a:cubicBezTo>
                  <a:pt x="1776746" y="361951"/>
                  <a:pt x="1776151" y="362025"/>
                  <a:pt x="1775407" y="361876"/>
                </a:cubicBezTo>
                <a:cubicBezTo>
                  <a:pt x="1775109" y="361727"/>
                  <a:pt x="1774774" y="361467"/>
                  <a:pt x="1774402" y="361095"/>
                </a:cubicBezTo>
                <a:cubicBezTo>
                  <a:pt x="1774030" y="360723"/>
                  <a:pt x="1773695" y="360537"/>
                  <a:pt x="1773397" y="360537"/>
                </a:cubicBezTo>
                <a:close/>
                <a:moveTo>
                  <a:pt x="1439129" y="360537"/>
                </a:moveTo>
                <a:cubicBezTo>
                  <a:pt x="1439129" y="362025"/>
                  <a:pt x="1439874" y="362769"/>
                  <a:pt x="1441362" y="362769"/>
                </a:cubicBezTo>
                <a:lnTo>
                  <a:pt x="1441362" y="360537"/>
                </a:lnTo>
                <a:close/>
                <a:moveTo>
                  <a:pt x="1425735" y="360537"/>
                </a:moveTo>
                <a:cubicBezTo>
                  <a:pt x="1425140" y="360537"/>
                  <a:pt x="1424581" y="360574"/>
                  <a:pt x="1424061" y="360648"/>
                </a:cubicBezTo>
                <a:cubicBezTo>
                  <a:pt x="1423540" y="360723"/>
                  <a:pt x="1423354" y="361132"/>
                  <a:pt x="1423502" y="361876"/>
                </a:cubicBezTo>
                <a:cubicBezTo>
                  <a:pt x="1424693" y="362174"/>
                  <a:pt x="1425437" y="361727"/>
                  <a:pt x="1425735" y="360537"/>
                </a:cubicBezTo>
                <a:close/>
                <a:moveTo>
                  <a:pt x="1039972" y="360537"/>
                </a:moveTo>
                <a:cubicBezTo>
                  <a:pt x="1039228" y="360537"/>
                  <a:pt x="1038819" y="360723"/>
                  <a:pt x="1038745" y="361095"/>
                </a:cubicBezTo>
                <a:cubicBezTo>
                  <a:pt x="1038670" y="361467"/>
                  <a:pt x="1038782" y="361914"/>
                  <a:pt x="1039079" y="362434"/>
                </a:cubicBezTo>
                <a:cubicBezTo>
                  <a:pt x="1039377" y="362955"/>
                  <a:pt x="1039749" y="363439"/>
                  <a:pt x="1040196" y="363886"/>
                </a:cubicBezTo>
                <a:cubicBezTo>
                  <a:pt x="1040642" y="364332"/>
                  <a:pt x="1041089" y="364630"/>
                  <a:pt x="1041535" y="364778"/>
                </a:cubicBezTo>
                <a:cubicBezTo>
                  <a:pt x="1041833" y="364481"/>
                  <a:pt x="1042167" y="364444"/>
                  <a:pt x="1042540" y="364667"/>
                </a:cubicBezTo>
                <a:cubicBezTo>
                  <a:pt x="1042912" y="364890"/>
                  <a:pt x="1043247" y="365002"/>
                  <a:pt x="1043544" y="365002"/>
                </a:cubicBezTo>
                <a:cubicBezTo>
                  <a:pt x="1044437" y="364406"/>
                  <a:pt x="1044884" y="363513"/>
                  <a:pt x="1044884" y="362323"/>
                </a:cubicBezTo>
                <a:cubicBezTo>
                  <a:pt x="1044586" y="361579"/>
                  <a:pt x="1044214" y="361355"/>
                  <a:pt x="1043767" y="361653"/>
                </a:cubicBezTo>
                <a:cubicBezTo>
                  <a:pt x="1043321" y="361951"/>
                  <a:pt x="1042726" y="362025"/>
                  <a:pt x="1041982" y="361876"/>
                </a:cubicBezTo>
                <a:cubicBezTo>
                  <a:pt x="1041684" y="361727"/>
                  <a:pt x="1041349" y="361467"/>
                  <a:pt x="1040977" y="361095"/>
                </a:cubicBezTo>
                <a:cubicBezTo>
                  <a:pt x="1040605" y="360723"/>
                  <a:pt x="1040270" y="360537"/>
                  <a:pt x="1039972" y="360537"/>
                </a:cubicBezTo>
                <a:close/>
                <a:moveTo>
                  <a:pt x="765533" y="360537"/>
                </a:moveTo>
                <a:cubicBezTo>
                  <a:pt x="765831" y="360388"/>
                  <a:pt x="766054" y="360388"/>
                  <a:pt x="766203" y="360537"/>
                </a:cubicBezTo>
                <a:cubicBezTo>
                  <a:pt x="766352" y="360686"/>
                  <a:pt x="766315" y="360872"/>
                  <a:pt x="766091" y="361095"/>
                </a:cubicBezTo>
                <a:cubicBezTo>
                  <a:pt x="765868" y="361318"/>
                  <a:pt x="765682" y="361355"/>
                  <a:pt x="765533" y="361207"/>
                </a:cubicBezTo>
                <a:cubicBezTo>
                  <a:pt x="765236" y="360909"/>
                  <a:pt x="765236" y="360686"/>
                  <a:pt x="765533" y="360537"/>
                </a:cubicBezTo>
                <a:close/>
                <a:moveTo>
                  <a:pt x="2135310" y="360314"/>
                </a:moveTo>
                <a:cubicBezTo>
                  <a:pt x="2134492" y="359569"/>
                  <a:pt x="2133710" y="359644"/>
                  <a:pt x="2132966" y="360537"/>
                </a:cubicBezTo>
                <a:cubicBezTo>
                  <a:pt x="2133264" y="361281"/>
                  <a:pt x="2133747" y="361914"/>
                  <a:pt x="2134417" y="362434"/>
                </a:cubicBezTo>
                <a:cubicBezTo>
                  <a:pt x="2135087" y="362955"/>
                  <a:pt x="2135868" y="363067"/>
                  <a:pt x="2136761" y="362769"/>
                </a:cubicBezTo>
                <a:cubicBezTo>
                  <a:pt x="2136612" y="361876"/>
                  <a:pt x="2136129" y="361058"/>
                  <a:pt x="2135310" y="360314"/>
                </a:cubicBezTo>
                <a:close/>
                <a:moveTo>
                  <a:pt x="1953033" y="360314"/>
                </a:moveTo>
                <a:cubicBezTo>
                  <a:pt x="1952735" y="361653"/>
                  <a:pt x="1952214" y="362174"/>
                  <a:pt x="1951470" y="361876"/>
                </a:cubicBezTo>
                <a:cubicBezTo>
                  <a:pt x="1950726" y="361579"/>
                  <a:pt x="1949833" y="361355"/>
                  <a:pt x="1948791" y="361207"/>
                </a:cubicBezTo>
                <a:cubicBezTo>
                  <a:pt x="1948494" y="362100"/>
                  <a:pt x="1948456" y="362769"/>
                  <a:pt x="1948680" y="363216"/>
                </a:cubicBezTo>
                <a:cubicBezTo>
                  <a:pt x="1948903" y="363662"/>
                  <a:pt x="1949238" y="363997"/>
                  <a:pt x="1949684" y="364220"/>
                </a:cubicBezTo>
                <a:cubicBezTo>
                  <a:pt x="1950131" y="364444"/>
                  <a:pt x="1950577" y="364630"/>
                  <a:pt x="1951024" y="364778"/>
                </a:cubicBezTo>
                <a:cubicBezTo>
                  <a:pt x="1951470" y="364927"/>
                  <a:pt x="1951842" y="365225"/>
                  <a:pt x="1952140" y="365671"/>
                </a:cubicBezTo>
                <a:cubicBezTo>
                  <a:pt x="1952438" y="366564"/>
                  <a:pt x="1952252" y="367234"/>
                  <a:pt x="1951582" y="367681"/>
                </a:cubicBezTo>
                <a:cubicBezTo>
                  <a:pt x="1950912" y="368127"/>
                  <a:pt x="1951396" y="368276"/>
                  <a:pt x="1953033" y="368127"/>
                </a:cubicBezTo>
                <a:cubicBezTo>
                  <a:pt x="1953479" y="368127"/>
                  <a:pt x="1953777" y="367978"/>
                  <a:pt x="1953926" y="367681"/>
                </a:cubicBezTo>
                <a:cubicBezTo>
                  <a:pt x="1954075" y="367383"/>
                  <a:pt x="1954224" y="367048"/>
                  <a:pt x="1954372" y="366676"/>
                </a:cubicBezTo>
                <a:cubicBezTo>
                  <a:pt x="1954521" y="366304"/>
                  <a:pt x="1954744" y="366006"/>
                  <a:pt x="1955042" y="365783"/>
                </a:cubicBezTo>
                <a:cubicBezTo>
                  <a:pt x="1955340" y="365560"/>
                  <a:pt x="1955861" y="365523"/>
                  <a:pt x="1956605" y="365671"/>
                </a:cubicBezTo>
                <a:cubicBezTo>
                  <a:pt x="1956902" y="362248"/>
                  <a:pt x="1955712" y="360462"/>
                  <a:pt x="1953033" y="360314"/>
                </a:cubicBezTo>
                <a:close/>
                <a:moveTo>
                  <a:pt x="1891195" y="360314"/>
                </a:moveTo>
                <a:cubicBezTo>
                  <a:pt x="1892088" y="361058"/>
                  <a:pt x="1892460" y="361579"/>
                  <a:pt x="1892311" y="361876"/>
                </a:cubicBezTo>
                <a:cubicBezTo>
                  <a:pt x="1892162" y="362174"/>
                  <a:pt x="1891902" y="362323"/>
                  <a:pt x="1891530" y="362323"/>
                </a:cubicBezTo>
                <a:cubicBezTo>
                  <a:pt x="1891158" y="362323"/>
                  <a:pt x="1890823" y="362174"/>
                  <a:pt x="1890525" y="361876"/>
                </a:cubicBezTo>
                <a:cubicBezTo>
                  <a:pt x="1890227" y="361579"/>
                  <a:pt x="1890451" y="361058"/>
                  <a:pt x="1891195" y="360314"/>
                </a:cubicBezTo>
                <a:close/>
                <a:moveTo>
                  <a:pt x="1281781" y="360202"/>
                </a:moveTo>
                <a:cubicBezTo>
                  <a:pt x="1281558" y="360128"/>
                  <a:pt x="1281372" y="360314"/>
                  <a:pt x="1281223" y="360760"/>
                </a:cubicBezTo>
                <a:cubicBezTo>
                  <a:pt x="1281223" y="361058"/>
                  <a:pt x="1281372" y="361281"/>
                  <a:pt x="1281669" y="361430"/>
                </a:cubicBezTo>
                <a:cubicBezTo>
                  <a:pt x="1281967" y="361579"/>
                  <a:pt x="1282116" y="361355"/>
                  <a:pt x="1282116" y="360760"/>
                </a:cubicBezTo>
                <a:cubicBezTo>
                  <a:pt x="1282116" y="360462"/>
                  <a:pt x="1282004" y="360276"/>
                  <a:pt x="1281781" y="360202"/>
                </a:cubicBezTo>
                <a:close/>
                <a:moveTo>
                  <a:pt x="1090686" y="360202"/>
                </a:moveTo>
                <a:cubicBezTo>
                  <a:pt x="1090909" y="360276"/>
                  <a:pt x="1091020" y="360462"/>
                  <a:pt x="1091020" y="360760"/>
                </a:cubicBezTo>
                <a:cubicBezTo>
                  <a:pt x="1090872" y="361355"/>
                  <a:pt x="1090686" y="361579"/>
                  <a:pt x="1090462" y="361430"/>
                </a:cubicBezTo>
                <a:cubicBezTo>
                  <a:pt x="1090239" y="361281"/>
                  <a:pt x="1090127" y="361058"/>
                  <a:pt x="1090127" y="360760"/>
                </a:cubicBezTo>
                <a:cubicBezTo>
                  <a:pt x="1090276" y="360314"/>
                  <a:pt x="1090462" y="360128"/>
                  <a:pt x="1090686" y="360202"/>
                </a:cubicBezTo>
                <a:close/>
                <a:moveTo>
                  <a:pt x="1475295" y="360090"/>
                </a:moveTo>
                <a:cubicBezTo>
                  <a:pt x="1474997" y="360239"/>
                  <a:pt x="1474997" y="360462"/>
                  <a:pt x="1475295" y="360760"/>
                </a:cubicBezTo>
                <a:cubicBezTo>
                  <a:pt x="1475443" y="360909"/>
                  <a:pt x="1475629" y="360872"/>
                  <a:pt x="1475853" y="360648"/>
                </a:cubicBezTo>
                <a:cubicBezTo>
                  <a:pt x="1476076" y="360425"/>
                  <a:pt x="1476113" y="360239"/>
                  <a:pt x="1475964" y="360090"/>
                </a:cubicBezTo>
                <a:cubicBezTo>
                  <a:pt x="1475816" y="359942"/>
                  <a:pt x="1475592" y="359942"/>
                  <a:pt x="1475295" y="360090"/>
                </a:cubicBezTo>
                <a:close/>
                <a:moveTo>
                  <a:pt x="743432" y="359867"/>
                </a:moveTo>
                <a:cubicBezTo>
                  <a:pt x="743432" y="360314"/>
                  <a:pt x="743209" y="360537"/>
                  <a:pt x="742763" y="360537"/>
                </a:cubicBezTo>
                <a:lnTo>
                  <a:pt x="742763" y="361876"/>
                </a:lnTo>
                <a:cubicBezTo>
                  <a:pt x="743358" y="361876"/>
                  <a:pt x="743581" y="362100"/>
                  <a:pt x="743432" y="362546"/>
                </a:cubicBezTo>
                <a:lnTo>
                  <a:pt x="744772" y="362546"/>
                </a:lnTo>
                <a:cubicBezTo>
                  <a:pt x="744772" y="361951"/>
                  <a:pt x="744995" y="361727"/>
                  <a:pt x="745441" y="361876"/>
                </a:cubicBezTo>
                <a:lnTo>
                  <a:pt x="745441" y="360537"/>
                </a:lnTo>
                <a:cubicBezTo>
                  <a:pt x="744995" y="360537"/>
                  <a:pt x="744772" y="360314"/>
                  <a:pt x="744772" y="359867"/>
                </a:cubicBezTo>
                <a:close/>
                <a:moveTo>
                  <a:pt x="644982" y="359867"/>
                </a:moveTo>
                <a:cubicBezTo>
                  <a:pt x="642890" y="359718"/>
                  <a:pt x="641773" y="360611"/>
                  <a:pt x="641634" y="362546"/>
                </a:cubicBezTo>
                <a:cubicBezTo>
                  <a:pt x="642331" y="362844"/>
                  <a:pt x="642785" y="363253"/>
                  <a:pt x="642994" y="363774"/>
                </a:cubicBezTo>
                <a:cubicBezTo>
                  <a:pt x="643204" y="364295"/>
                  <a:pt x="643866" y="364406"/>
                  <a:pt x="644982" y="364109"/>
                </a:cubicBezTo>
                <a:cubicBezTo>
                  <a:pt x="645429" y="363513"/>
                  <a:pt x="645652" y="362769"/>
                  <a:pt x="645652" y="361876"/>
                </a:cubicBezTo>
                <a:cubicBezTo>
                  <a:pt x="645652" y="360983"/>
                  <a:pt x="645429" y="360314"/>
                  <a:pt x="644982" y="359867"/>
                </a:cubicBezTo>
                <a:close/>
                <a:moveTo>
                  <a:pt x="2160313" y="359644"/>
                </a:moveTo>
                <a:cubicBezTo>
                  <a:pt x="2159346" y="359942"/>
                  <a:pt x="2158937" y="360760"/>
                  <a:pt x="2159085" y="362100"/>
                </a:cubicBezTo>
                <a:cubicBezTo>
                  <a:pt x="2159830" y="362695"/>
                  <a:pt x="2160574" y="362718"/>
                  <a:pt x="2161318" y="362169"/>
                </a:cubicBezTo>
                <a:cubicBezTo>
                  <a:pt x="2162062" y="361621"/>
                  <a:pt x="2162583" y="360928"/>
                  <a:pt x="2162880" y="360090"/>
                </a:cubicBezTo>
                <a:cubicBezTo>
                  <a:pt x="2162136" y="359495"/>
                  <a:pt x="2161281" y="359346"/>
                  <a:pt x="2160313" y="359644"/>
                </a:cubicBezTo>
                <a:close/>
                <a:moveTo>
                  <a:pt x="1098834" y="359644"/>
                </a:moveTo>
                <a:cubicBezTo>
                  <a:pt x="1099876" y="359346"/>
                  <a:pt x="1100397" y="359607"/>
                  <a:pt x="1100397" y="360425"/>
                </a:cubicBezTo>
                <a:cubicBezTo>
                  <a:pt x="1100397" y="361244"/>
                  <a:pt x="1100769" y="361653"/>
                  <a:pt x="1101513" y="361653"/>
                </a:cubicBezTo>
                <a:cubicBezTo>
                  <a:pt x="1101513" y="361951"/>
                  <a:pt x="1101327" y="362211"/>
                  <a:pt x="1100955" y="362434"/>
                </a:cubicBezTo>
                <a:cubicBezTo>
                  <a:pt x="1100583" y="362658"/>
                  <a:pt x="1100248" y="362881"/>
                  <a:pt x="1099950" y="363104"/>
                </a:cubicBezTo>
                <a:cubicBezTo>
                  <a:pt x="1099652" y="363327"/>
                  <a:pt x="1099504" y="363551"/>
                  <a:pt x="1099504" y="363774"/>
                </a:cubicBezTo>
                <a:cubicBezTo>
                  <a:pt x="1099504" y="363997"/>
                  <a:pt x="1099876" y="364183"/>
                  <a:pt x="1100620" y="364332"/>
                </a:cubicBezTo>
                <a:cubicBezTo>
                  <a:pt x="1100620" y="364927"/>
                  <a:pt x="1100285" y="365151"/>
                  <a:pt x="1099615" y="365002"/>
                </a:cubicBezTo>
                <a:cubicBezTo>
                  <a:pt x="1098945" y="364853"/>
                  <a:pt x="1098387" y="364927"/>
                  <a:pt x="1097941" y="365225"/>
                </a:cubicBezTo>
                <a:cubicBezTo>
                  <a:pt x="1097494" y="365523"/>
                  <a:pt x="1097197" y="365895"/>
                  <a:pt x="1097048" y="366341"/>
                </a:cubicBezTo>
                <a:cubicBezTo>
                  <a:pt x="1096899" y="366788"/>
                  <a:pt x="1096378" y="366936"/>
                  <a:pt x="1095485" y="366788"/>
                </a:cubicBezTo>
                <a:cubicBezTo>
                  <a:pt x="1094295" y="366788"/>
                  <a:pt x="1093699" y="365969"/>
                  <a:pt x="1093699" y="364332"/>
                </a:cubicBezTo>
                <a:lnTo>
                  <a:pt x="1098834" y="364332"/>
                </a:lnTo>
                <a:cubicBezTo>
                  <a:pt x="1098834" y="363081"/>
                  <a:pt x="1098648" y="362221"/>
                  <a:pt x="1098276" y="361752"/>
                </a:cubicBezTo>
                <a:cubicBezTo>
                  <a:pt x="1097904" y="361284"/>
                  <a:pt x="1098090" y="360581"/>
                  <a:pt x="1098834" y="359644"/>
                </a:cubicBezTo>
                <a:close/>
                <a:moveTo>
                  <a:pt x="2910295" y="359421"/>
                </a:moveTo>
                <a:cubicBezTo>
                  <a:pt x="2909998" y="360314"/>
                  <a:pt x="2909477" y="360611"/>
                  <a:pt x="2908733" y="360314"/>
                </a:cubicBezTo>
                <a:cubicBezTo>
                  <a:pt x="2908435" y="361058"/>
                  <a:pt x="2908398" y="361504"/>
                  <a:pt x="2908621" y="361653"/>
                </a:cubicBezTo>
                <a:cubicBezTo>
                  <a:pt x="2908844" y="361802"/>
                  <a:pt x="2909142" y="361951"/>
                  <a:pt x="2909514" y="362100"/>
                </a:cubicBezTo>
                <a:cubicBezTo>
                  <a:pt x="2909886" y="362248"/>
                  <a:pt x="2910184" y="362397"/>
                  <a:pt x="2910407" y="362546"/>
                </a:cubicBezTo>
                <a:cubicBezTo>
                  <a:pt x="2910630" y="362695"/>
                  <a:pt x="2910593" y="363141"/>
                  <a:pt x="2910295" y="363886"/>
                </a:cubicBezTo>
                <a:cubicBezTo>
                  <a:pt x="2909551" y="362993"/>
                  <a:pt x="2908733" y="362844"/>
                  <a:pt x="2907840" y="363439"/>
                </a:cubicBezTo>
                <a:cubicBezTo>
                  <a:pt x="2906947" y="364034"/>
                  <a:pt x="2906351" y="364778"/>
                  <a:pt x="2906054" y="365671"/>
                </a:cubicBezTo>
                <a:lnTo>
                  <a:pt x="2911188" y="365671"/>
                </a:lnTo>
                <a:cubicBezTo>
                  <a:pt x="2911039" y="365225"/>
                  <a:pt x="2911002" y="364667"/>
                  <a:pt x="2911077" y="363997"/>
                </a:cubicBezTo>
                <a:cubicBezTo>
                  <a:pt x="2911151" y="363327"/>
                  <a:pt x="2911226" y="362695"/>
                  <a:pt x="2911300" y="362100"/>
                </a:cubicBezTo>
                <a:cubicBezTo>
                  <a:pt x="2911374" y="361504"/>
                  <a:pt x="2911337" y="360946"/>
                  <a:pt x="2911188" y="360425"/>
                </a:cubicBezTo>
                <a:cubicBezTo>
                  <a:pt x="2911039" y="359904"/>
                  <a:pt x="2910742" y="359569"/>
                  <a:pt x="2910295" y="359421"/>
                </a:cubicBezTo>
                <a:close/>
                <a:moveTo>
                  <a:pt x="1885167" y="359421"/>
                </a:moveTo>
                <a:cubicBezTo>
                  <a:pt x="1885465" y="359718"/>
                  <a:pt x="1885428" y="359979"/>
                  <a:pt x="1885056" y="360202"/>
                </a:cubicBezTo>
                <a:cubicBezTo>
                  <a:pt x="1884684" y="360425"/>
                  <a:pt x="1884423" y="360462"/>
                  <a:pt x="1884274" y="360314"/>
                </a:cubicBezTo>
                <a:cubicBezTo>
                  <a:pt x="1883977" y="360016"/>
                  <a:pt x="1884014" y="359756"/>
                  <a:pt x="1884386" y="359532"/>
                </a:cubicBezTo>
                <a:cubicBezTo>
                  <a:pt x="1884758" y="359309"/>
                  <a:pt x="1885018" y="359272"/>
                  <a:pt x="1885167" y="359421"/>
                </a:cubicBezTo>
                <a:close/>
                <a:moveTo>
                  <a:pt x="1409215" y="359421"/>
                </a:moveTo>
                <a:cubicBezTo>
                  <a:pt x="1409364" y="359272"/>
                  <a:pt x="1409141" y="359421"/>
                  <a:pt x="1408545" y="359867"/>
                </a:cubicBezTo>
                <a:cubicBezTo>
                  <a:pt x="1408099" y="360314"/>
                  <a:pt x="1407950" y="360500"/>
                  <a:pt x="1408099" y="360425"/>
                </a:cubicBezTo>
                <a:cubicBezTo>
                  <a:pt x="1408248" y="360351"/>
                  <a:pt x="1408434" y="360202"/>
                  <a:pt x="1408657" y="359979"/>
                </a:cubicBezTo>
                <a:cubicBezTo>
                  <a:pt x="1408880" y="359756"/>
                  <a:pt x="1409066" y="359569"/>
                  <a:pt x="1409215" y="359421"/>
                </a:cubicBezTo>
                <a:close/>
                <a:moveTo>
                  <a:pt x="1160560" y="359421"/>
                </a:moveTo>
                <a:cubicBezTo>
                  <a:pt x="1160039" y="359421"/>
                  <a:pt x="1159519" y="359458"/>
                  <a:pt x="1158998" y="359532"/>
                </a:cubicBezTo>
                <a:cubicBezTo>
                  <a:pt x="1158477" y="359607"/>
                  <a:pt x="1158440" y="359718"/>
                  <a:pt x="1158886" y="359867"/>
                </a:cubicBezTo>
                <a:cubicBezTo>
                  <a:pt x="1159630" y="360165"/>
                  <a:pt x="1160039" y="360314"/>
                  <a:pt x="1160114" y="360314"/>
                </a:cubicBezTo>
                <a:cubicBezTo>
                  <a:pt x="1160188" y="360314"/>
                  <a:pt x="1160598" y="360165"/>
                  <a:pt x="1161342" y="359867"/>
                </a:cubicBezTo>
                <a:cubicBezTo>
                  <a:pt x="1161937" y="359718"/>
                  <a:pt x="1162086" y="359607"/>
                  <a:pt x="1161788" y="359532"/>
                </a:cubicBezTo>
                <a:cubicBezTo>
                  <a:pt x="1161491" y="359458"/>
                  <a:pt x="1161081" y="359421"/>
                  <a:pt x="1160560" y="359421"/>
                </a:cubicBezTo>
                <a:close/>
                <a:moveTo>
                  <a:pt x="347624" y="359421"/>
                </a:moveTo>
                <a:cubicBezTo>
                  <a:pt x="347177" y="359272"/>
                  <a:pt x="346805" y="359346"/>
                  <a:pt x="346508" y="359644"/>
                </a:cubicBezTo>
                <a:cubicBezTo>
                  <a:pt x="346805" y="360537"/>
                  <a:pt x="346880" y="361504"/>
                  <a:pt x="346731" y="362546"/>
                </a:cubicBezTo>
                <a:cubicBezTo>
                  <a:pt x="346582" y="363588"/>
                  <a:pt x="347029" y="364332"/>
                  <a:pt x="348070" y="364778"/>
                </a:cubicBezTo>
                <a:cubicBezTo>
                  <a:pt x="348963" y="364481"/>
                  <a:pt x="349484" y="363737"/>
                  <a:pt x="349633" y="362546"/>
                </a:cubicBezTo>
                <a:cubicBezTo>
                  <a:pt x="347549" y="362546"/>
                  <a:pt x="346880" y="361504"/>
                  <a:pt x="347624" y="359421"/>
                </a:cubicBezTo>
                <a:close/>
                <a:moveTo>
                  <a:pt x="163226" y="359421"/>
                </a:moveTo>
                <a:cubicBezTo>
                  <a:pt x="164416" y="359867"/>
                  <a:pt x="165012" y="360760"/>
                  <a:pt x="165012" y="362100"/>
                </a:cubicBezTo>
                <a:cubicBezTo>
                  <a:pt x="164268" y="362248"/>
                  <a:pt x="163784" y="362137"/>
                  <a:pt x="163561" y="361765"/>
                </a:cubicBezTo>
                <a:cubicBezTo>
                  <a:pt x="163337" y="361393"/>
                  <a:pt x="163003" y="361207"/>
                  <a:pt x="162556" y="361207"/>
                </a:cubicBezTo>
                <a:cubicBezTo>
                  <a:pt x="162556" y="360909"/>
                  <a:pt x="162668" y="360648"/>
                  <a:pt x="162891" y="360425"/>
                </a:cubicBezTo>
                <a:cubicBezTo>
                  <a:pt x="163114" y="360202"/>
                  <a:pt x="163226" y="359867"/>
                  <a:pt x="163226" y="359421"/>
                </a:cubicBezTo>
                <a:close/>
                <a:moveTo>
                  <a:pt x="156305" y="359421"/>
                </a:moveTo>
                <a:cubicBezTo>
                  <a:pt x="158984" y="359123"/>
                  <a:pt x="160175" y="360016"/>
                  <a:pt x="159877" y="362100"/>
                </a:cubicBezTo>
                <a:cubicBezTo>
                  <a:pt x="158687" y="362546"/>
                  <a:pt x="157756" y="362658"/>
                  <a:pt x="157087" y="362434"/>
                </a:cubicBezTo>
                <a:cubicBezTo>
                  <a:pt x="156417" y="362211"/>
                  <a:pt x="156156" y="361207"/>
                  <a:pt x="156305" y="359421"/>
                </a:cubicBezTo>
                <a:close/>
                <a:moveTo>
                  <a:pt x="25262" y="359421"/>
                </a:moveTo>
                <a:cubicBezTo>
                  <a:pt x="24667" y="360165"/>
                  <a:pt x="24481" y="360686"/>
                  <a:pt x="24704" y="360983"/>
                </a:cubicBezTo>
                <a:cubicBezTo>
                  <a:pt x="24927" y="361281"/>
                  <a:pt x="25225" y="361430"/>
                  <a:pt x="25597" y="361430"/>
                </a:cubicBezTo>
                <a:cubicBezTo>
                  <a:pt x="25969" y="361430"/>
                  <a:pt x="26192" y="361281"/>
                  <a:pt x="26267" y="360983"/>
                </a:cubicBezTo>
                <a:cubicBezTo>
                  <a:pt x="26341" y="360686"/>
                  <a:pt x="26006" y="360165"/>
                  <a:pt x="25262" y="359421"/>
                </a:cubicBezTo>
                <a:close/>
                <a:moveTo>
                  <a:pt x="382896" y="359309"/>
                </a:moveTo>
                <a:cubicBezTo>
                  <a:pt x="382450" y="359383"/>
                  <a:pt x="382226" y="359569"/>
                  <a:pt x="382226" y="359867"/>
                </a:cubicBezTo>
                <a:cubicBezTo>
                  <a:pt x="382226" y="360165"/>
                  <a:pt x="382487" y="360314"/>
                  <a:pt x="383008" y="360314"/>
                </a:cubicBezTo>
                <a:cubicBezTo>
                  <a:pt x="383529" y="360314"/>
                  <a:pt x="383715" y="360090"/>
                  <a:pt x="383566" y="359644"/>
                </a:cubicBezTo>
                <a:cubicBezTo>
                  <a:pt x="383566" y="359346"/>
                  <a:pt x="383343" y="359235"/>
                  <a:pt x="382896" y="359309"/>
                </a:cubicBezTo>
                <a:close/>
                <a:moveTo>
                  <a:pt x="365148" y="359309"/>
                </a:moveTo>
                <a:cubicBezTo>
                  <a:pt x="364925" y="359235"/>
                  <a:pt x="364665" y="359346"/>
                  <a:pt x="364367" y="359644"/>
                </a:cubicBezTo>
                <a:cubicBezTo>
                  <a:pt x="364069" y="360537"/>
                  <a:pt x="364367" y="360946"/>
                  <a:pt x="365260" y="360872"/>
                </a:cubicBezTo>
                <a:cubicBezTo>
                  <a:pt x="366153" y="360797"/>
                  <a:pt x="366451" y="360314"/>
                  <a:pt x="366153" y="359421"/>
                </a:cubicBezTo>
                <a:cubicBezTo>
                  <a:pt x="365706" y="359421"/>
                  <a:pt x="365372" y="359383"/>
                  <a:pt x="365148" y="359309"/>
                </a:cubicBezTo>
                <a:close/>
                <a:moveTo>
                  <a:pt x="1412340" y="359197"/>
                </a:moveTo>
                <a:cubicBezTo>
                  <a:pt x="1412043" y="359346"/>
                  <a:pt x="1412043" y="359569"/>
                  <a:pt x="1412340" y="359867"/>
                </a:cubicBezTo>
                <a:cubicBezTo>
                  <a:pt x="1412489" y="360016"/>
                  <a:pt x="1412712" y="359979"/>
                  <a:pt x="1413010" y="359756"/>
                </a:cubicBezTo>
                <a:cubicBezTo>
                  <a:pt x="1413308" y="359532"/>
                  <a:pt x="1413308" y="359346"/>
                  <a:pt x="1413010" y="359197"/>
                </a:cubicBezTo>
                <a:cubicBezTo>
                  <a:pt x="1412861" y="359049"/>
                  <a:pt x="1412638" y="359049"/>
                  <a:pt x="1412340" y="359197"/>
                </a:cubicBezTo>
                <a:close/>
                <a:moveTo>
                  <a:pt x="1394704" y="359197"/>
                </a:moveTo>
                <a:cubicBezTo>
                  <a:pt x="1394407" y="359346"/>
                  <a:pt x="1394407" y="359569"/>
                  <a:pt x="1394704" y="359867"/>
                </a:cubicBezTo>
                <a:cubicBezTo>
                  <a:pt x="1394704" y="360016"/>
                  <a:pt x="1394853" y="359979"/>
                  <a:pt x="1395151" y="359756"/>
                </a:cubicBezTo>
                <a:cubicBezTo>
                  <a:pt x="1395448" y="359532"/>
                  <a:pt x="1395523" y="359346"/>
                  <a:pt x="1395374" y="359197"/>
                </a:cubicBezTo>
                <a:cubicBezTo>
                  <a:pt x="1395225" y="359049"/>
                  <a:pt x="1395002" y="359049"/>
                  <a:pt x="1394704" y="359197"/>
                </a:cubicBezTo>
                <a:close/>
                <a:moveTo>
                  <a:pt x="1780764" y="358974"/>
                </a:moveTo>
                <a:cubicBezTo>
                  <a:pt x="1780169" y="359123"/>
                  <a:pt x="1780020" y="359569"/>
                  <a:pt x="1780318" y="360314"/>
                </a:cubicBezTo>
                <a:cubicBezTo>
                  <a:pt x="1780616" y="360462"/>
                  <a:pt x="1780988" y="360462"/>
                  <a:pt x="1781434" y="360314"/>
                </a:cubicBezTo>
                <a:cubicBezTo>
                  <a:pt x="1781881" y="360165"/>
                  <a:pt x="1782104" y="359867"/>
                  <a:pt x="1782104" y="359421"/>
                </a:cubicBezTo>
                <a:cubicBezTo>
                  <a:pt x="1781806" y="358974"/>
                  <a:pt x="1781360" y="358825"/>
                  <a:pt x="1780764" y="358974"/>
                </a:cubicBezTo>
                <a:close/>
                <a:moveTo>
                  <a:pt x="1141473" y="358974"/>
                </a:moveTo>
                <a:cubicBezTo>
                  <a:pt x="1141175" y="359123"/>
                  <a:pt x="1140803" y="359235"/>
                  <a:pt x="1140357" y="359309"/>
                </a:cubicBezTo>
                <a:cubicBezTo>
                  <a:pt x="1139910" y="359383"/>
                  <a:pt x="1139687" y="359569"/>
                  <a:pt x="1139687" y="359867"/>
                </a:cubicBezTo>
                <a:cubicBezTo>
                  <a:pt x="1139985" y="359718"/>
                  <a:pt x="1140357" y="359644"/>
                  <a:pt x="1140803" y="359644"/>
                </a:cubicBezTo>
                <a:cubicBezTo>
                  <a:pt x="1141250" y="359644"/>
                  <a:pt x="1141473" y="359421"/>
                  <a:pt x="1141473" y="358974"/>
                </a:cubicBezTo>
                <a:close/>
                <a:moveTo>
                  <a:pt x="1124060" y="358974"/>
                </a:moveTo>
                <a:cubicBezTo>
                  <a:pt x="1123911" y="358825"/>
                  <a:pt x="1123651" y="358863"/>
                  <a:pt x="1123279" y="359086"/>
                </a:cubicBezTo>
                <a:cubicBezTo>
                  <a:pt x="1122907" y="359309"/>
                  <a:pt x="1122870" y="359569"/>
                  <a:pt x="1123167" y="359867"/>
                </a:cubicBezTo>
                <a:cubicBezTo>
                  <a:pt x="1123316" y="360016"/>
                  <a:pt x="1123577" y="359979"/>
                  <a:pt x="1123949" y="359756"/>
                </a:cubicBezTo>
                <a:cubicBezTo>
                  <a:pt x="1124321" y="359532"/>
                  <a:pt x="1124358" y="359272"/>
                  <a:pt x="1124060" y="358974"/>
                </a:cubicBezTo>
                <a:close/>
                <a:moveTo>
                  <a:pt x="1047339" y="358974"/>
                </a:moveTo>
                <a:cubicBezTo>
                  <a:pt x="1046744" y="359123"/>
                  <a:pt x="1046595" y="359569"/>
                  <a:pt x="1046893" y="360314"/>
                </a:cubicBezTo>
                <a:cubicBezTo>
                  <a:pt x="1047191" y="360462"/>
                  <a:pt x="1047563" y="360462"/>
                  <a:pt x="1048009" y="360314"/>
                </a:cubicBezTo>
                <a:cubicBezTo>
                  <a:pt x="1048455" y="360165"/>
                  <a:pt x="1048679" y="359867"/>
                  <a:pt x="1048679" y="359421"/>
                </a:cubicBezTo>
                <a:cubicBezTo>
                  <a:pt x="1048381" y="358974"/>
                  <a:pt x="1047935" y="358825"/>
                  <a:pt x="1047339" y="358974"/>
                </a:cubicBezTo>
                <a:close/>
                <a:moveTo>
                  <a:pt x="578456" y="358974"/>
                </a:moveTo>
                <a:cubicBezTo>
                  <a:pt x="581879" y="358677"/>
                  <a:pt x="584707" y="358714"/>
                  <a:pt x="586940" y="359086"/>
                </a:cubicBezTo>
                <a:cubicBezTo>
                  <a:pt x="589172" y="359458"/>
                  <a:pt x="591628" y="360165"/>
                  <a:pt x="594307" y="361207"/>
                </a:cubicBezTo>
                <a:cubicBezTo>
                  <a:pt x="594158" y="361951"/>
                  <a:pt x="593860" y="362397"/>
                  <a:pt x="593413" y="362546"/>
                </a:cubicBezTo>
                <a:cubicBezTo>
                  <a:pt x="592967" y="362695"/>
                  <a:pt x="592483" y="362695"/>
                  <a:pt x="591962" y="362546"/>
                </a:cubicBezTo>
                <a:cubicBezTo>
                  <a:pt x="591442" y="362397"/>
                  <a:pt x="590883" y="362211"/>
                  <a:pt x="590288" y="361988"/>
                </a:cubicBezTo>
                <a:cubicBezTo>
                  <a:pt x="589693" y="361765"/>
                  <a:pt x="589172" y="361727"/>
                  <a:pt x="588725" y="361876"/>
                </a:cubicBezTo>
                <a:cubicBezTo>
                  <a:pt x="587832" y="362174"/>
                  <a:pt x="587237" y="362472"/>
                  <a:pt x="586940" y="362769"/>
                </a:cubicBezTo>
                <a:cubicBezTo>
                  <a:pt x="586642" y="363067"/>
                  <a:pt x="586121" y="363513"/>
                  <a:pt x="585377" y="364109"/>
                </a:cubicBezTo>
                <a:cubicBezTo>
                  <a:pt x="584633" y="363811"/>
                  <a:pt x="583926" y="363625"/>
                  <a:pt x="583256" y="363551"/>
                </a:cubicBezTo>
                <a:cubicBezTo>
                  <a:pt x="582586" y="363476"/>
                  <a:pt x="582103" y="363141"/>
                  <a:pt x="581805" y="362546"/>
                </a:cubicBezTo>
                <a:cubicBezTo>
                  <a:pt x="581061" y="362844"/>
                  <a:pt x="580465" y="363290"/>
                  <a:pt x="580019" y="363886"/>
                </a:cubicBezTo>
                <a:cubicBezTo>
                  <a:pt x="579573" y="364481"/>
                  <a:pt x="578828" y="364778"/>
                  <a:pt x="577787" y="364778"/>
                </a:cubicBezTo>
                <a:cubicBezTo>
                  <a:pt x="577191" y="364183"/>
                  <a:pt x="576931" y="363699"/>
                  <a:pt x="577005" y="363327"/>
                </a:cubicBezTo>
                <a:cubicBezTo>
                  <a:pt x="577080" y="362955"/>
                  <a:pt x="577266" y="362546"/>
                  <a:pt x="577563" y="362100"/>
                </a:cubicBezTo>
                <a:cubicBezTo>
                  <a:pt x="577861" y="361653"/>
                  <a:pt x="578121" y="361207"/>
                  <a:pt x="578345" y="360760"/>
                </a:cubicBezTo>
                <a:cubicBezTo>
                  <a:pt x="578568" y="360314"/>
                  <a:pt x="578605" y="359718"/>
                  <a:pt x="578456" y="358974"/>
                </a:cubicBezTo>
                <a:close/>
                <a:moveTo>
                  <a:pt x="330881" y="358974"/>
                </a:moveTo>
                <a:cubicBezTo>
                  <a:pt x="331327" y="359718"/>
                  <a:pt x="331290" y="360165"/>
                  <a:pt x="330769" y="360314"/>
                </a:cubicBezTo>
                <a:cubicBezTo>
                  <a:pt x="330248" y="360462"/>
                  <a:pt x="329913" y="360686"/>
                  <a:pt x="329764" y="360983"/>
                </a:cubicBezTo>
                <a:cubicBezTo>
                  <a:pt x="330955" y="361132"/>
                  <a:pt x="331774" y="361839"/>
                  <a:pt x="332220" y="363104"/>
                </a:cubicBezTo>
                <a:cubicBezTo>
                  <a:pt x="332667" y="364369"/>
                  <a:pt x="332295" y="365299"/>
                  <a:pt x="331104" y="365895"/>
                </a:cubicBezTo>
                <a:cubicBezTo>
                  <a:pt x="329764" y="365151"/>
                  <a:pt x="328425" y="365151"/>
                  <a:pt x="327086" y="365895"/>
                </a:cubicBezTo>
                <a:cubicBezTo>
                  <a:pt x="325746" y="366639"/>
                  <a:pt x="324704" y="366639"/>
                  <a:pt x="323960" y="365895"/>
                </a:cubicBezTo>
                <a:cubicBezTo>
                  <a:pt x="323663" y="364406"/>
                  <a:pt x="324183" y="363327"/>
                  <a:pt x="325523" y="362658"/>
                </a:cubicBezTo>
                <a:cubicBezTo>
                  <a:pt x="326862" y="361988"/>
                  <a:pt x="327904" y="362174"/>
                  <a:pt x="328648" y="363216"/>
                </a:cubicBezTo>
                <a:cubicBezTo>
                  <a:pt x="329392" y="362620"/>
                  <a:pt x="329355" y="362137"/>
                  <a:pt x="328537" y="361765"/>
                </a:cubicBezTo>
                <a:cubicBezTo>
                  <a:pt x="327718" y="361393"/>
                  <a:pt x="327458" y="360835"/>
                  <a:pt x="327755" y="360090"/>
                </a:cubicBezTo>
                <a:cubicBezTo>
                  <a:pt x="328499" y="359495"/>
                  <a:pt x="329541" y="359123"/>
                  <a:pt x="330881" y="358974"/>
                </a:cubicBezTo>
                <a:close/>
                <a:moveTo>
                  <a:pt x="2934852" y="358528"/>
                </a:moveTo>
                <a:cubicBezTo>
                  <a:pt x="2936191" y="358230"/>
                  <a:pt x="2936787" y="358639"/>
                  <a:pt x="2936638" y="359756"/>
                </a:cubicBezTo>
                <a:cubicBezTo>
                  <a:pt x="2936489" y="360872"/>
                  <a:pt x="2936415" y="361951"/>
                  <a:pt x="2936415" y="362993"/>
                </a:cubicBezTo>
                <a:cubicBezTo>
                  <a:pt x="2937605" y="362546"/>
                  <a:pt x="2938759" y="362434"/>
                  <a:pt x="2939875" y="362658"/>
                </a:cubicBezTo>
                <a:cubicBezTo>
                  <a:pt x="2940991" y="362881"/>
                  <a:pt x="2942107" y="363216"/>
                  <a:pt x="2943224" y="363662"/>
                </a:cubicBezTo>
                <a:cubicBezTo>
                  <a:pt x="2944340" y="364109"/>
                  <a:pt x="2945419" y="364481"/>
                  <a:pt x="2946461" y="364778"/>
                </a:cubicBezTo>
                <a:cubicBezTo>
                  <a:pt x="2947502" y="365076"/>
                  <a:pt x="2948544" y="365076"/>
                  <a:pt x="2949586" y="364778"/>
                </a:cubicBezTo>
                <a:cubicBezTo>
                  <a:pt x="2948842" y="365969"/>
                  <a:pt x="2947763" y="366750"/>
                  <a:pt x="2946349" y="367123"/>
                </a:cubicBezTo>
                <a:cubicBezTo>
                  <a:pt x="2944935" y="367495"/>
                  <a:pt x="2943410" y="367829"/>
                  <a:pt x="2941772" y="368127"/>
                </a:cubicBezTo>
                <a:cubicBezTo>
                  <a:pt x="2942814" y="367492"/>
                  <a:pt x="2943298" y="366897"/>
                  <a:pt x="2943224" y="366341"/>
                </a:cubicBezTo>
                <a:cubicBezTo>
                  <a:pt x="2943149" y="365785"/>
                  <a:pt x="2942703" y="365349"/>
                  <a:pt x="2941884" y="365031"/>
                </a:cubicBezTo>
                <a:cubicBezTo>
                  <a:pt x="2941066" y="364714"/>
                  <a:pt x="2940098" y="364518"/>
                  <a:pt x="2938982" y="364444"/>
                </a:cubicBezTo>
                <a:cubicBezTo>
                  <a:pt x="2937866" y="364369"/>
                  <a:pt x="2936787" y="364406"/>
                  <a:pt x="2935745" y="364555"/>
                </a:cubicBezTo>
                <a:cubicBezTo>
                  <a:pt x="2935745" y="365190"/>
                  <a:pt x="2936005" y="365547"/>
                  <a:pt x="2936526" y="365626"/>
                </a:cubicBezTo>
                <a:cubicBezTo>
                  <a:pt x="2937047" y="365705"/>
                  <a:pt x="2937568" y="365824"/>
                  <a:pt x="2938089" y="365984"/>
                </a:cubicBezTo>
                <a:cubicBezTo>
                  <a:pt x="2938610" y="366143"/>
                  <a:pt x="2939094" y="366342"/>
                  <a:pt x="2939540" y="366580"/>
                </a:cubicBezTo>
                <a:cubicBezTo>
                  <a:pt x="2939987" y="366818"/>
                  <a:pt x="2940135" y="367334"/>
                  <a:pt x="2939987" y="368127"/>
                </a:cubicBezTo>
                <a:lnTo>
                  <a:pt x="2934852" y="368127"/>
                </a:lnTo>
                <a:cubicBezTo>
                  <a:pt x="2934108" y="368871"/>
                  <a:pt x="2933550" y="369727"/>
                  <a:pt x="2933178" y="370694"/>
                </a:cubicBezTo>
                <a:cubicBezTo>
                  <a:pt x="2932806" y="371662"/>
                  <a:pt x="2931875" y="371997"/>
                  <a:pt x="2930387" y="371699"/>
                </a:cubicBezTo>
                <a:cubicBezTo>
                  <a:pt x="2930387" y="370955"/>
                  <a:pt x="2930573" y="370397"/>
                  <a:pt x="2930945" y="370025"/>
                </a:cubicBezTo>
                <a:cubicBezTo>
                  <a:pt x="2931317" y="369653"/>
                  <a:pt x="2931429" y="369020"/>
                  <a:pt x="2931280" y="368127"/>
                </a:cubicBezTo>
                <a:cubicBezTo>
                  <a:pt x="2929643" y="368276"/>
                  <a:pt x="2928713" y="368462"/>
                  <a:pt x="2928490" y="368685"/>
                </a:cubicBezTo>
                <a:cubicBezTo>
                  <a:pt x="2928266" y="368908"/>
                  <a:pt x="2927485" y="368722"/>
                  <a:pt x="2926146" y="368127"/>
                </a:cubicBezTo>
                <a:cubicBezTo>
                  <a:pt x="2926294" y="367234"/>
                  <a:pt x="2926741" y="366750"/>
                  <a:pt x="2927485" y="366676"/>
                </a:cubicBezTo>
                <a:cubicBezTo>
                  <a:pt x="2928229" y="366602"/>
                  <a:pt x="2929085" y="366639"/>
                  <a:pt x="2930052" y="366788"/>
                </a:cubicBezTo>
                <a:cubicBezTo>
                  <a:pt x="2931020" y="366936"/>
                  <a:pt x="2931950" y="367011"/>
                  <a:pt x="2932843" y="367011"/>
                </a:cubicBezTo>
                <a:cubicBezTo>
                  <a:pt x="2933736" y="367011"/>
                  <a:pt x="2934405" y="366564"/>
                  <a:pt x="2934852" y="365671"/>
                </a:cubicBezTo>
                <a:lnTo>
                  <a:pt x="2926815" y="361207"/>
                </a:lnTo>
                <a:cubicBezTo>
                  <a:pt x="2927262" y="360462"/>
                  <a:pt x="2927969" y="360128"/>
                  <a:pt x="2928936" y="360202"/>
                </a:cubicBezTo>
                <a:cubicBezTo>
                  <a:pt x="2929903" y="360276"/>
                  <a:pt x="2930871" y="360425"/>
                  <a:pt x="2931838" y="360648"/>
                </a:cubicBezTo>
                <a:cubicBezTo>
                  <a:pt x="2932806" y="360872"/>
                  <a:pt x="2933587" y="360909"/>
                  <a:pt x="2934182" y="360760"/>
                </a:cubicBezTo>
                <a:cubicBezTo>
                  <a:pt x="2934778" y="360611"/>
                  <a:pt x="2935001" y="359867"/>
                  <a:pt x="2934852" y="358528"/>
                </a:cubicBezTo>
                <a:close/>
                <a:moveTo>
                  <a:pt x="1941871" y="358528"/>
                </a:moveTo>
                <a:cubicBezTo>
                  <a:pt x="1941275" y="358825"/>
                  <a:pt x="1941089" y="359123"/>
                  <a:pt x="1941313" y="359421"/>
                </a:cubicBezTo>
                <a:cubicBezTo>
                  <a:pt x="1941536" y="359718"/>
                  <a:pt x="1941945" y="359718"/>
                  <a:pt x="1942541" y="359421"/>
                </a:cubicBezTo>
                <a:cubicBezTo>
                  <a:pt x="1942838" y="359272"/>
                  <a:pt x="1943099" y="359011"/>
                  <a:pt x="1943322" y="358639"/>
                </a:cubicBezTo>
                <a:cubicBezTo>
                  <a:pt x="1943545" y="358267"/>
                  <a:pt x="1943285" y="358230"/>
                  <a:pt x="1942541" y="358528"/>
                </a:cubicBezTo>
                <a:close/>
                <a:moveTo>
                  <a:pt x="1111112" y="358528"/>
                </a:moveTo>
                <a:cubicBezTo>
                  <a:pt x="1112749" y="359683"/>
                  <a:pt x="1113679" y="360694"/>
                  <a:pt x="1113903" y="361561"/>
                </a:cubicBezTo>
                <a:cubicBezTo>
                  <a:pt x="1114126" y="362427"/>
                  <a:pt x="1114312" y="363872"/>
                  <a:pt x="1114461" y="365895"/>
                </a:cubicBezTo>
                <a:cubicBezTo>
                  <a:pt x="1114461" y="366341"/>
                  <a:pt x="1114684" y="366602"/>
                  <a:pt x="1115131" y="366676"/>
                </a:cubicBezTo>
                <a:cubicBezTo>
                  <a:pt x="1115577" y="366750"/>
                  <a:pt x="1115949" y="366788"/>
                  <a:pt x="1116247" y="366788"/>
                </a:cubicBezTo>
                <a:cubicBezTo>
                  <a:pt x="1115800" y="367532"/>
                  <a:pt x="1115354" y="367904"/>
                  <a:pt x="1114907" y="367904"/>
                </a:cubicBezTo>
                <a:cubicBezTo>
                  <a:pt x="1114461" y="367904"/>
                  <a:pt x="1114014" y="367755"/>
                  <a:pt x="1113568" y="367457"/>
                </a:cubicBezTo>
                <a:cubicBezTo>
                  <a:pt x="1113121" y="367160"/>
                  <a:pt x="1112712" y="366825"/>
                  <a:pt x="1112340" y="366453"/>
                </a:cubicBezTo>
                <a:cubicBezTo>
                  <a:pt x="1111968" y="366081"/>
                  <a:pt x="1111559" y="365895"/>
                  <a:pt x="1111112" y="365895"/>
                </a:cubicBezTo>
                <a:cubicBezTo>
                  <a:pt x="1111856" y="364595"/>
                  <a:pt x="1111968" y="363512"/>
                  <a:pt x="1111447" y="362645"/>
                </a:cubicBezTo>
                <a:cubicBezTo>
                  <a:pt x="1110926" y="361779"/>
                  <a:pt x="1110815" y="360407"/>
                  <a:pt x="1111112" y="358528"/>
                </a:cubicBezTo>
                <a:close/>
                <a:moveTo>
                  <a:pt x="318602" y="358528"/>
                </a:moveTo>
                <a:cubicBezTo>
                  <a:pt x="318900" y="360016"/>
                  <a:pt x="318647" y="361318"/>
                  <a:pt x="317844" y="362434"/>
                </a:cubicBezTo>
                <a:cubicBezTo>
                  <a:pt x="317040" y="363551"/>
                  <a:pt x="316772" y="364853"/>
                  <a:pt x="317040" y="366341"/>
                </a:cubicBezTo>
                <a:cubicBezTo>
                  <a:pt x="317040" y="367085"/>
                  <a:pt x="317188" y="367532"/>
                  <a:pt x="317486" y="367681"/>
                </a:cubicBezTo>
                <a:cubicBezTo>
                  <a:pt x="317784" y="367829"/>
                  <a:pt x="318156" y="368276"/>
                  <a:pt x="318602" y="369020"/>
                </a:cubicBezTo>
                <a:cubicBezTo>
                  <a:pt x="317858" y="369169"/>
                  <a:pt x="317144" y="369020"/>
                  <a:pt x="316459" y="368574"/>
                </a:cubicBezTo>
                <a:cubicBezTo>
                  <a:pt x="315774" y="368127"/>
                  <a:pt x="315075" y="367755"/>
                  <a:pt x="314361" y="367457"/>
                </a:cubicBezTo>
                <a:cubicBezTo>
                  <a:pt x="314361" y="367160"/>
                  <a:pt x="314472" y="366974"/>
                  <a:pt x="314696" y="366899"/>
                </a:cubicBezTo>
                <a:cubicBezTo>
                  <a:pt x="314919" y="366825"/>
                  <a:pt x="315031" y="366639"/>
                  <a:pt x="315031" y="366341"/>
                </a:cubicBezTo>
                <a:cubicBezTo>
                  <a:pt x="314138" y="364258"/>
                  <a:pt x="314182" y="362509"/>
                  <a:pt x="315165" y="361095"/>
                </a:cubicBezTo>
                <a:cubicBezTo>
                  <a:pt x="316147" y="359681"/>
                  <a:pt x="317293" y="358825"/>
                  <a:pt x="318602" y="358528"/>
                </a:cubicBezTo>
                <a:close/>
                <a:moveTo>
                  <a:pt x="57409" y="358528"/>
                </a:moveTo>
                <a:cubicBezTo>
                  <a:pt x="57558" y="359272"/>
                  <a:pt x="57483" y="359756"/>
                  <a:pt x="57186" y="359979"/>
                </a:cubicBezTo>
                <a:cubicBezTo>
                  <a:pt x="56888" y="360202"/>
                  <a:pt x="56665" y="360611"/>
                  <a:pt x="56516" y="361207"/>
                </a:cubicBezTo>
                <a:cubicBezTo>
                  <a:pt x="56814" y="361653"/>
                  <a:pt x="57223" y="361988"/>
                  <a:pt x="57744" y="362211"/>
                </a:cubicBezTo>
                <a:cubicBezTo>
                  <a:pt x="58265" y="362434"/>
                  <a:pt x="58451" y="362918"/>
                  <a:pt x="58302" y="363662"/>
                </a:cubicBezTo>
                <a:cubicBezTo>
                  <a:pt x="57260" y="362918"/>
                  <a:pt x="56070" y="362397"/>
                  <a:pt x="54730" y="362100"/>
                </a:cubicBezTo>
                <a:cubicBezTo>
                  <a:pt x="53391" y="361802"/>
                  <a:pt x="52572" y="360909"/>
                  <a:pt x="52274" y="359421"/>
                </a:cubicBezTo>
                <a:cubicBezTo>
                  <a:pt x="51679" y="359272"/>
                  <a:pt x="51381" y="359123"/>
                  <a:pt x="51381" y="358974"/>
                </a:cubicBezTo>
                <a:cubicBezTo>
                  <a:pt x="51381" y="358825"/>
                  <a:pt x="51530" y="358788"/>
                  <a:pt x="51828" y="358863"/>
                </a:cubicBezTo>
                <a:cubicBezTo>
                  <a:pt x="52126" y="358937"/>
                  <a:pt x="52423" y="359086"/>
                  <a:pt x="52721" y="359309"/>
                </a:cubicBezTo>
                <a:cubicBezTo>
                  <a:pt x="53019" y="359532"/>
                  <a:pt x="53167" y="359867"/>
                  <a:pt x="53167" y="360314"/>
                </a:cubicBezTo>
                <a:cubicBezTo>
                  <a:pt x="54358" y="360611"/>
                  <a:pt x="55028" y="360351"/>
                  <a:pt x="55177" y="359532"/>
                </a:cubicBezTo>
                <a:cubicBezTo>
                  <a:pt x="55325" y="358714"/>
                  <a:pt x="56070" y="358379"/>
                  <a:pt x="57409" y="358528"/>
                </a:cubicBezTo>
                <a:close/>
                <a:moveTo>
                  <a:pt x="1946224" y="358193"/>
                </a:moveTo>
                <a:cubicBezTo>
                  <a:pt x="1946298" y="357970"/>
                  <a:pt x="1945964" y="358081"/>
                  <a:pt x="1945219" y="358528"/>
                </a:cubicBezTo>
                <a:cubicBezTo>
                  <a:pt x="1944773" y="359272"/>
                  <a:pt x="1944661" y="359607"/>
                  <a:pt x="1944885" y="359532"/>
                </a:cubicBezTo>
                <a:cubicBezTo>
                  <a:pt x="1945108" y="359458"/>
                  <a:pt x="1945368" y="359272"/>
                  <a:pt x="1945666" y="358974"/>
                </a:cubicBezTo>
                <a:cubicBezTo>
                  <a:pt x="1945964" y="358677"/>
                  <a:pt x="1946150" y="358416"/>
                  <a:pt x="1946224" y="358193"/>
                </a:cubicBezTo>
                <a:close/>
                <a:moveTo>
                  <a:pt x="1285911" y="358081"/>
                </a:moveTo>
                <a:lnTo>
                  <a:pt x="1284125" y="358528"/>
                </a:lnTo>
                <a:lnTo>
                  <a:pt x="1284125" y="359867"/>
                </a:lnTo>
                <a:lnTo>
                  <a:pt x="1285911" y="360090"/>
                </a:lnTo>
                <a:close/>
                <a:moveTo>
                  <a:pt x="2838523" y="357970"/>
                </a:moveTo>
                <a:cubicBezTo>
                  <a:pt x="2838300" y="357895"/>
                  <a:pt x="2838114" y="358081"/>
                  <a:pt x="2837965" y="358528"/>
                </a:cubicBezTo>
                <a:cubicBezTo>
                  <a:pt x="2837965" y="358825"/>
                  <a:pt x="2838076" y="359049"/>
                  <a:pt x="2838300" y="359197"/>
                </a:cubicBezTo>
                <a:cubicBezTo>
                  <a:pt x="2838523" y="359346"/>
                  <a:pt x="2838709" y="359123"/>
                  <a:pt x="2838858" y="358528"/>
                </a:cubicBezTo>
                <a:cubicBezTo>
                  <a:pt x="2838858" y="358230"/>
                  <a:pt x="2838746" y="358044"/>
                  <a:pt x="2838523" y="357970"/>
                </a:cubicBezTo>
                <a:close/>
                <a:moveTo>
                  <a:pt x="2614425" y="357970"/>
                </a:moveTo>
                <a:cubicBezTo>
                  <a:pt x="2613830" y="358044"/>
                  <a:pt x="2613606" y="358304"/>
                  <a:pt x="2613755" y="358751"/>
                </a:cubicBezTo>
                <a:cubicBezTo>
                  <a:pt x="2613904" y="359049"/>
                  <a:pt x="2614239" y="359160"/>
                  <a:pt x="2614760" y="359086"/>
                </a:cubicBezTo>
                <a:cubicBezTo>
                  <a:pt x="2615281" y="359011"/>
                  <a:pt x="2615541" y="358825"/>
                  <a:pt x="2615541" y="358528"/>
                </a:cubicBezTo>
                <a:cubicBezTo>
                  <a:pt x="2615392" y="358081"/>
                  <a:pt x="2615020" y="357895"/>
                  <a:pt x="2614425" y="357970"/>
                </a:cubicBezTo>
                <a:close/>
                <a:moveTo>
                  <a:pt x="1095374" y="357970"/>
                </a:moveTo>
                <a:cubicBezTo>
                  <a:pt x="1095894" y="358044"/>
                  <a:pt x="1096229" y="358230"/>
                  <a:pt x="1096378" y="358528"/>
                </a:cubicBezTo>
                <a:cubicBezTo>
                  <a:pt x="1096527" y="358825"/>
                  <a:pt x="1096415" y="359086"/>
                  <a:pt x="1096043" y="359309"/>
                </a:cubicBezTo>
                <a:cubicBezTo>
                  <a:pt x="1095671" y="359532"/>
                  <a:pt x="1094890" y="359421"/>
                  <a:pt x="1093699" y="358974"/>
                </a:cubicBezTo>
                <a:cubicBezTo>
                  <a:pt x="1094295" y="358230"/>
                  <a:pt x="1094853" y="357895"/>
                  <a:pt x="1095374" y="357970"/>
                </a:cubicBezTo>
                <a:close/>
                <a:moveTo>
                  <a:pt x="2943558" y="357858"/>
                </a:moveTo>
                <a:cubicBezTo>
                  <a:pt x="2943261" y="359049"/>
                  <a:pt x="2943521" y="359644"/>
                  <a:pt x="2944340" y="359644"/>
                </a:cubicBezTo>
                <a:cubicBezTo>
                  <a:pt x="2945158" y="359644"/>
                  <a:pt x="2945716" y="359867"/>
                  <a:pt x="2946014" y="360314"/>
                </a:cubicBezTo>
                <a:cubicBezTo>
                  <a:pt x="2945568" y="361504"/>
                  <a:pt x="2945121" y="362062"/>
                  <a:pt x="2944675" y="361988"/>
                </a:cubicBezTo>
                <a:cubicBezTo>
                  <a:pt x="2944228" y="361914"/>
                  <a:pt x="2943707" y="361690"/>
                  <a:pt x="2943112" y="361318"/>
                </a:cubicBezTo>
                <a:cubicBezTo>
                  <a:pt x="2942517" y="360946"/>
                  <a:pt x="2941810" y="360574"/>
                  <a:pt x="2940991" y="360202"/>
                </a:cubicBezTo>
                <a:cubicBezTo>
                  <a:pt x="2940173" y="359830"/>
                  <a:pt x="2939242" y="359867"/>
                  <a:pt x="2938201" y="360314"/>
                </a:cubicBezTo>
                <a:cubicBezTo>
                  <a:pt x="2938647" y="359421"/>
                  <a:pt x="2939242" y="358714"/>
                  <a:pt x="2939987" y="358193"/>
                </a:cubicBezTo>
                <a:cubicBezTo>
                  <a:pt x="2940731" y="357672"/>
                  <a:pt x="2941921" y="357560"/>
                  <a:pt x="2943558" y="357858"/>
                </a:cubicBezTo>
                <a:close/>
                <a:moveTo>
                  <a:pt x="340927" y="357858"/>
                </a:moveTo>
                <a:cubicBezTo>
                  <a:pt x="340778" y="358353"/>
                  <a:pt x="340778" y="358767"/>
                  <a:pt x="340927" y="359098"/>
                </a:cubicBezTo>
                <a:cubicBezTo>
                  <a:pt x="341075" y="359429"/>
                  <a:pt x="341150" y="359760"/>
                  <a:pt x="341150" y="360090"/>
                </a:cubicBezTo>
                <a:cubicBezTo>
                  <a:pt x="341447" y="360239"/>
                  <a:pt x="341820" y="360351"/>
                  <a:pt x="342266" y="360425"/>
                </a:cubicBezTo>
                <a:cubicBezTo>
                  <a:pt x="342713" y="360500"/>
                  <a:pt x="343085" y="360388"/>
                  <a:pt x="343382" y="360090"/>
                </a:cubicBezTo>
                <a:cubicBezTo>
                  <a:pt x="343233" y="359595"/>
                  <a:pt x="343047" y="359182"/>
                  <a:pt x="342824" y="358850"/>
                </a:cubicBezTo>
                <a:cubicBezTo>
                  <a:pt x="342601" y="358519"/>
                  <a:pt x="342415" y="358188"/>
                  <a:pt x="342266" y="357858"/>
                </a:cubicBezTo>
                <a:close/>
                <a:moveTo>
                  <a:pt x="1234342" y="357635"/>
                </a:moveTo>
                <a:cubicBezTo>
                  <a:pt x="1234044" y="359718"/>
                  <a:pt x="1233263" y="360723"/>
                  <a:pt x="1231998" y="360648"/>
                </a:cubicBezTo>
                <a:cubicBezTo>
                  <a:pt x="1230733" y="360574"/>
                  <a:pt x="1229505" y="360388"/>
                  <a:pt x="1228314" y="360090"/>
                </a:cubicBezTo>
                <a:cubicBezTo>
                  <a:pt x="1229356" y="359644"/>
                  <a:pt x="1230249" y="359086"/>
                  <a:pt x="1230993" y="358416"/>
                </a:cubicBezTo>
                <a:cubicBezTo>
                  <a:pt x="1231737" y="357746"/>
                  <a:pt x="1232854" y="357486"/>
                  <a:pt x="1234342" y="357635"/>
                </a:cubicBezTo>
                <a:close/>
                <a:moveTo>
                  <a:pt x="212786" y="357635"/>
                </a:moveTo>
                <a:cubicBezTo>
                  <a:pt x="212041" y="358528"/>
                  <a:pt x="211372" y="359421"/>
                  <a:pt x="210776" y="360314"/>
                </a:cubicBezTo>
                <a:cubicBezTo>
                  <a:pt x="210181" y="361207"/>
                  <a:pt x="209139" y="361802"/>
                  <a:pt x="207651" y="362100"/>
                </a:cubicBezTo>
                <a:cubicBezTo>
                  <a:pt x="208395" y="361355"/>
                  <a:pt x="208953" y="360351"/>
                  <a:pt x="209325" y="359086"/>
                </a:cubicBezTo>
                <a:cubicBezTo>
                  <a:pt x="209697" y="357821"/>
                  <a:pt x="210851" y="357337"/>
                  <a:pt x="212786" y="357635"/>
                </a:cubicBezTo>
                <a:close/>
                <a:moveTo>
                  <a:pt x="124158" y="357635"/>
                </a:moveTo>
                <a:cubicBezTo>
                  <a:pt x="124903" y="357784"/>
                  <a:pt x="125275" y="358118"/>
                  <a:pt x="125275" y="358639"/>
                </a:cubicBezTo>
                <a:cubicBezTo>
                  <a:pt x="125275" y="359160"/>
                  <a:pt x="125275" y="359718"/>
                  <a:pt x="125275" y="360314"/>
                </a:cubicBezTo>
                <a:lnTo>
                  <a:pt x="122596" y="360314"/>
                </a:lnTo>
                <a:cubicBezTo>
                  <a:pt x="122745" y="359718"/>
                  <a:pt x="123042" y="359309"/>
                  <a:pt x="123489" y="359086"/>
                </a:cubicBezTo>
                <a:cubicBezTo>
                  <a:pt x="123935" y="358863"/>
                  <a:pt x="124158" y="358379"/>
                  <a:pt x="124158" y="357635"/>
                </a:cubicBezTo>
                <a:close/>
                <a:moveTo>
                  <a:pt x="1109215" y="357411"/>
                </a:moveTo>
                <a:cubicBezTo>
                  <a:pt x="1109438" y="357560"/>
                  <a:pt x="1109550" y="357784"/>
                  <a:pt x="1109550" y="358081"/>
                </a:cubicBezTo>
                <a:cubicBezTo>
                  <a:pt x="1109401" y="358528"/>
                  <a:pt x="1109215" y="358714"/>
                  <a:pt x="1108991" y="358639"/>
                </a:cubicBezTo>
                <a:cubicBezTo>
                  <a:pt x="1108768" y="358565"/>
                  <a:pt x="1108656" y="358379"/>
                  <a:pt x="1108656" y="358081"/>
                </a:cubicBezTo>
                <a:cubicBezTo>
                  <a:pt x="1108805" y="357486"/>
                  <a:pt x="1108991" y="357263"/>
                  <a:pt x="1109215" y="357411"/>
                </a:cubicBezTo>
                <a:close/>
                <a:moveTo>
                  <a:pt x="1919881" y="357300"/>
                </a:moveTo>
                <a:cubicBezTo>
                  <a:pt x="1919658" y="356928"/>
                  <a:pt x="1919398" y="357114"/>
                  <a:pt x="1919100" y="357858"/>
                </a:cubicBezTo>
                <a:cubicBezTo>
                  <a:pt x="1919100" y="358304"/>
                  <a:pt x="1919361" y="358528"/>
                  <a:pt x="1919881" y="358528"/>
                </a:cubicBezTo>
                <a:cubicBezTo>
                  <a:pt x="1920402" y="358528"/>
                  <a:pt x="1920737" y="358304"/>
                  <a:pt x="1920886" y="357858"/>
                </a:cubicBezTo>
                <a:cubicBezTo>
                  <a:pt x="1920440" y="357858"/>
                  <a:pt x="1920105" y="357672"/>
                  <a:pt x="1919881" y="357300"/>
                </a:cubicBezTo>
                <a:close/>
                <a:moveTo>
                  <a:pt x="1751966" y="357188"/>
                </a:moveTo>
                <a:cubicBezTo>
                  <a:pt x="1751073" y="357039"/>
                  <a:pt x="1750478" y="357151"/>
                  <a:pt x="1750180" y="357523"/>
                </a:cubicBezTo>
                <a:cubicBezTo>
                  <a:pt x="1749883" y="357895"/>
                  <a:pt x="1749585" y="358379"/>
                  <a:pt x="1749287" y="358974"/>
                </a:cubicBezTo>
                <a:cubicBezTo>
                  <a:pt x="1747948" y="359569"/>
                  <a:pt x="1746832" y="359867"/>
                  <a:pt x="1745939" y="359867"/>
                </a:cubicBezTo>
                <a:cubicBezTo>
                  <a:pt x="1745641" y="360283"/>
                  <a:pt x="1745566" y="360839"/>
                  <a:pt x="1745715" y="361534"/>
                </a:cubicBezTo>
                <a:cubicBezTo>
                  <a:pt x="1745864" y="362230"/>
                  <a:pt x="1746087" y="362716"/>
                  <a:pt x="1746385" y="362993"/>
                </a:cubicBezTo>
                <a:cubicBezTo>
                  <a:pt x="1747129" y="362993"/>
                  <a:pt x="1747873" y="362813"/>
                  <a:pt x="1748617" y="362455"/>
                </a:cubicBezTo>
                <a:cubicBezTo>
                  <a:pt x="1749362" y="362097"/>
                  <a:pt x="1750106" y="361775"/>
                  <a:pt x="1750850" y="361489"/>
                </a:cubicBezTo>
                <a:cubicBezTo>
                  <a:pt x="1750999" y="360915"/>
                  <a:pt x="1750962" y="360520"/>
                  <a:pt x="1750738" y="360305"/>
                </a:cubicBezTo>
                <a:cubicBezTo>
                  <a:pt x="1750515" y="360090"/>
                  <a:pt x="1750478" y="359767"/>
                  <a:pt x="1750627" y="359337"/>
                </a:cubicBezTo>
                <a:cubicBezTo>
                  <a:pt x="1750924" y="359051"/>
                  <a:pt x="1751296" y="358800"/>
                  <a:pt x="1751743" y="358585"/>
                </a:cubicBezTo>
                <a:cubicBezTo>
                  <a:pt x="1752189" y="358370"/>
                  <a:pt x="1752264" y="357904"/>
                  <a:pt x="1751966" y="357188"/>
                </a:cubicBezTo>
                <a:close/>
                <a:moveTo>
                  <a:pt x="1655302" y="357188"/>
                </a:moveTo>
                <a:cubicBezTo>
                  <a:pt x="1654409" y="357188"/>
                  <a:pt x="1653851" y="357486"/>
                  <a:pt x="1653628" y="358081"/>
                </a:cubicBezTo>
                <a:cubicBezTo>
                  <a:pt x="1653405" y="358677"/>
                  <a:pt x="1653293" y="359421"/>
                  <a:pt x="1653293" y="360314"/>
                </a:cubicBezTo>
                <a:cubicBezTo>
                  <a:pt x="1654186" y="360760"/>
                  <a:pt x="1654819" y="360537"/>
                  <a:pt x="1655191" y="359644"/>
                </a:cubicBezTo>
                <a:cubicBezTo>
                  <a:pt x="1655563" y="358751"/>
                  <a:pt x="1655600" y="357932"/>
                  <a:pt x="1655302" y="357188"/>
                </a:cubicBezTo>
                <a:close/>
                <a:moveTo>
                  <a:pt x="1601612" y="357188"/>
                </a:moveTo>
                <a:cubicBezTo>
                  <a:pt x="1600794" y="357188"/>
                  <a:pt x="1600533" y="357635"/>
                  <a:pt x="1600831" y="358528"/>
                </a:cubicBezTo>
                <a:cubicBezTo>
                  <a:pt x="1601129" y="358528"/>
                  <a:pt x="1601389" y="358565"/>
                  <a:pt x="1601612" y="358639"/>
                </a:cubicBezTo>
                <a:cubicBezTo>
                  <a:pt x="1601836" y="358714"/>
                  <a:pt x="1602096" y="358677"/>
                  <a:pt x="1602394" y="358528"/>
                </a:cubicBezTo>
                <a:cubicBezTo>
                  <a:pt x="1602691" y="357635"/>
                  <a:pt x="1602431" y="357188"/>
                  <a:pt x="1601612" y="357188"/>
                </a:cubicBezTo>
                <a:close/>
                <a:moveTo>
                  <a:pt x="1449064" y="357188"/>
                </a:moveTo>
                <a:cubicBezTo>
                  <a:pt x="1449138" y="357039"/>
                  <a:pt x="1448878" y="357188"/>
                  <a:pt x="1448282" y="357635"/>
                </a:cubicBezTo>
                <a:cubicBezTo>
                  <a:pt x="1447836" y="358230"/>
                  <a:pt x="1447687" y="358490"/>
                  <a:pt x="1447836" y="358416"/>
                </a:cubicBezTo>
                <a:cubicBezTo>
                  <a:pt x="1447985" y="358342"/>
                  <a:pt x="1448208" y="358156"/>
                  <a:pt x="1448506" y="357858"/>
                </a:cubicBezTo>
                <a:cubicBezTo>
                  <a:pt x="1448803" y="357560"/>
                  <a:pt x="1448989" y="357337"/>
                  <a:pt x="1449064" y="357188"/>
                </a:cubicBezTo>
                <a:close/>
                <a:moveTo>
                  <a:pt x="1018541" y="357188"/>
                </a:moveTo>
                <a:cubicBezTo>
                  <a:pt x="1017648" y="357039"/>
                  <a:pt x="1017053" y="357151"/>
                  <a:pt x="1016755" y="357523"/>
                </a:cubicBezTo>
                <a:cubicBezTo>
                  <a:pt x="1016458" y="357895"/>
                  <a:pt x="1016160" y="358379"/>
                  <a:pt x="1015862" y="358974"/>
                </a:cubicBezTo>
                <a:cubicBezTo>
                  <a:pt x="1014523" y="359569"/>
                  <a:pt x="1013406" y="359867"/>
                  <a:pt x="1012514" y="359867"/>
                </a:cubicBezTo>
                <a:cubicBezTo>
                  <a:pt x="1012216" y="360283"/>
                  <a:pt x="1012141" y="360839"/>
                  <a:pt x="1012290" y="361534"/>
                </a:cubicBezTo>
                <a:cubicBezTo>
                  <a:pt x="1012439" y="362230"/>
                  <a:pt x="1012662" y="362716"/>
                  <a:pt x="1012960" y="362993"/>
                </a:cubicBezTo>
                <a:cubicBezTo>
                  <a:pt x="1013704" y="362993"/>
                  <a:pt x="1014448" y="362813"/>
                  <a:pt x="1015192" y="362455"/>
                </a:cubicBezTo>
                <a:cubicBezTo>
                  <a:pt x="1015937" y="362097"/>
                  <a:pt x="1016681" y="361775"/>
                  <a:pt x="1017425" y="361489"/>
                </a:cubicBezTo>
                <a:cubicBezTo>
                  <a:pt x="1017574" y="360915"/>
                  <a:pt x="1017536" y="360520"/>
                  <a:pt x="1017313" y="360305"/>
                </a:cubicBezTo>
                <a:cubicBezTo>
                  <a:pt x="1017090" y="360090"/>
                  <a:pt x="1017053" y="359767"/>
                  <a:pt x="1017202" y="359337"/>
                </a:cubicBezTo>
                <a:cubicBezTo>
                  <a:pt x="1017499" y="359051"/>
                  <a:pt x="1017871" y="358800"/>
                  <a:pt x="1018318" y="358585"/>
                </a:cubicBezTo>
                <a:cubicBezTo>
                  <a:pt x="1018764" y="358370"/>
                  <a:pt x="1018839" y="357904"/>
                  <a:pt x="1018541" y="357188"/>
                </a:cubicBezTo>
                <a:close/>
                <a:moveTo>
                  <a:pt x="921877" y="357188"/>
                </a:moveTo>
                <a:cubicBezTo>
                  <a:pt x="920984" y="357188"/>
                  <a:pt x="920426" y="357486"/>
                  <a:pt x="920203" y="358081"/>
                </a:cubicBezTo>
                <a:cubicBezTo>
                  <a:pt x="919980" y="358677"/>
                  <a:pt x="919868" y="359421"/>
                  <a:pt x="919868" y="360314"/>
                </a:cubicBezTo>
                <a:cubicBezTo>
                  <a:pt x="920761" y="360760"/>
                  <a:pt x="921394" y="360537"/>
                  <a:pt x="921766" y="359644"/>
                </a:cubicBezTo>
                <a:cubicBezTo>
                  <a:pt x="922138" y="358751"/>
                  <a:pt x="922175" y="357932"/>
                  <a:pt x="921877" y="357188"/>
                </a:cubicBezTo>
                <a:close/>
                <a:moveTo>
                  <a:pt x="868187" y="357188"/>
                </a:moveTo>
                <a:cubicBezTo>
                  <a:pt x="867369" y="357188"/>
                  <a:pt x="867108" y="357635"/>
                  <a:pt x="867406" y="358528"/>
                </a:cubicBezTo>
                <a:cubicBezTo>
                  <a:pt x="867704" y="358528"/>
                  <a:pt x="867964" y="358565"/>
                  <a:pt x="868187" y="358639"/>
                </a:cubicBezTo>
                <a:cubicBezTo>
                  <a:pt x="868411" y="358714"/>
                  <a:pt x="868671" y="358677"/>
                  <a:pt x="868969" y="358528"/>
                </a:cubicBezTo>
                <a:cubicBezTo>
                  <a:pt x="869266" y="357635"/>
                  <a:pt x="869006" y="357188"/>
                  <a:pt x="868187" y="357188"/>
                </a:cubicBezTo>
                <a:close/>
                <a:moveTo>
                  <a:pt x="1451854" y="356965"/>
                </a:moveTo>
                <a:cubicBezTo>
                  <a:pt x="1452301" y="357560"/>
                  <a:pt x="1452412" y="358007"/>
                  <a:pt x="1452189" y="358304"/>
                </a:cubicBezTo>
                <a:cubicBezTo>
                  <a:pt x="1451966" y="358602"/>
                  <a:pt x="1451705" y="358825"/>
                  <a:pt x="1451408" y="358974"/>
                </a:cubicBezTo>
                <a:cubicBezTo>
                  <a:pt x="1451110" y="359123"/>
                  <a:pt x="1450887" y="359272"/>
                  <a:pt x="1450738" y="359421"/>
                </a:cubicBezTo>
                <a:cubicBezTo>
                  <a:pt x="1450589" y="359569"/>
                  <a:pt x="1450738" y="359718"/>
                  <a:pt x="1451184" y="359867"/>
                </a:cubicBezTo>
                <a:cubicBezTo>
                  <a:pt x="1452077" y="359718"/>
                  <a:pt x="1452710" y="359272"/>
                  <a:pt x="1453082" y="358528"/>
                </a:cubicBezTo>
                <a:cubicBezTo>
                  <a:pt x="1453454" y="357784"/>
                  <a:pt x="1453045" y="357263"/>
                  <a:pt x="1451854" y="356965"/>
                </a:cubicBezTo>
                <a:close/>
                <a:moveTo>
                  <a:pt x="536487" y="356965"/>
                </a:moveTo>
                <a:cubicBezTo>
                  <a:pt x="536784" y="358751"/>
                  <a:pt x="536450" y="359904"/>
                  <a:pt x="535482" y="360425"/>
                </a:cubicBezTo>
                <a:cubicBezTo>
                  <a:pt x="534515" y="360946"/>
                  <a:pt x="533510" y="361430"/>
                  <a:pt x="532468" y="361876"/>
                </a:cubicBezTo>
                <a:cubicBezTo>
                  <a:pt x="533064" y="360983"/>
                  <a:pt x="533547" y="359979"/>
                  <a:pt x="533919" y="358863"/>
                </a:cubicBezTo>
                <a:cubicBezTo>
                  <a:pt x="534292" y="357746"/>
                  <a:pt x="535147" y="357114"/>
                  <a:pt x="536487" y="356965"/>
                </a:cubicBezTo>
                <a:close/>
                <a:moveTo>
                  <a:pt x="1777192" y="356742"/>
                </a:moveTo>
                <a:cubicBezTo>
                  <a:pt x="1776895" y="356593"/>
                  <a:pt x="1776448" y="356779"/>
                  <a:pt x="1775853" y="357300"/>
                </a:cubicBezTo>
                <a:cubicBezTo>
                  <a:pt x="1775258" y="357821"/>
                  <a:pt x="1774960" y="358230"/>
                  <a:pt x="1774960" y="358528"/>
                </a:cubicBezTo>
                <a:cubicBezTo>
                  <a:pt x="1774811" y="359421"/>
                  <a:pt x="1775295" y="359830"/>
                  <a:pt x="1776411" y="359756"/>
                </a:cubicBezTo>
                <a:cubicBezTo>
                  <a:pt x="1777527" y="359681"/>
                  <a:pt x="1778383" y="359421"/>
                  <a:pt x="1778978" y="358974"/>
                </a:cubicBezTo>
                <a:cubicBezTo>
                  <a:pt x="1778830" y="358528"/>
                  <a:pt x="1778606" y="358044"/>
                  <a:pt x="1778309" y="357523"/>
                </a:cubicBezTo>
                <a:cubicBezTo>
                  <a:pt x="1778011" y="357002"/>
                  <a:pt x="1777639" y="356742"/>
                  <a:pt x="1777192" y="356742"/>
                </a:cubicBezTo>
                <a:close/>
                <a:moveTo>
                  <a:pt x="1043767" y="356742"/>
                </a:moveTo>
                <a:cubicBezTo>
                  <a:pt x="1043470" y="356593"/>
                  <a:pt x="1043023" y="356779"/>
                  <a:pt x="1042428" y="357300"/>
                </a:cubicBezTo>
                <a:cubicBezTo>
                  <a:pt x="1041833" y="357821"/>
                  <a:pt x="1041535" y="358230"/>
                  <a:pt x="1041535" y="358528"/>
                </a:cubicBezTo>
                <a:cubicBezTo>
                  <a:pt x="1041386" y="359421"/>
                  <a:pt x="1041870" y="359830"/>
                  <a:pt x="1042986" y="359756"/>
                </a:cubicBezTo>
                <a:cubicBezTo>
                  <a:pt x="1044102" y="359681"/>
                  <a:pt x="1044958" y="359421"/>
                  <a:pt x="1045553" y="358974"/>
                </a:cubicBezTo>
                <a:cubicBezTo>
                  <a:pt x="1045405" y="358528"/>
                  <a:pt x="1045181" y="358044"/>
                  <a:pt x="1044884" y="357523"/>
                </a:cubicBezTo>
                <a:cubicBezTo>
                  <a:pt x="1044586" y="357002"/>
                  <a:pt x="1044214" y="356742"/>
                  <a:pt x="1043767" y="356742"/>
                </a:cubicBezTo>
                <a:close/>
                <a:moveTo>
                  <a:pt x="2625141" y="356519"/>
                </a:moveTo>
                <a:cubicBezTo>
                  <a:pt x="2624248" y="356519"/>
                  <a:pt x="2623801" y="356658"/>
                  <a:pt x="2623801" y="356937"/>
                </a:cubicBezTo>
                <a:cubicBezTo>
                  <a:pt x="2623652" y="357635"/>
                  <a:pt x="2623801" y="357984"/>
                  <a:pt x="2624248" y="357984"/>
                </a:cubicBezTo>
                <a:cubicBezTo>
                  <a:pt x="2624694" y="357984"/>
                  <a:pt x="2624843" y="358263"/>
                  <a:pt x="2624694" y="358821"/>
                </a:cubicBezTo>
                <a:cubicBezTo>
                  <a:pt x="2624248" y="359100"/>
                  <a:pt x="2623690" y="359239"/>
                  <a:pt x="2623020" y="359239"/>
                </a:cubicBezTo>
                <a:cubicBezTo>
                  <a:pt x="2622350" y="359239"/>
                  <a:pt x="2622090" y="359597"/>
                  <a:pt x="2622239" y="360314"/>
                </a:cubicBezTo>
                <a:cubicBezTo>
                  <a:pt x="2622685" y="361058"/>
                  <a:pt x="2623206" y="361135"/>
                  <a:pt x="2623801" y="360544"/>
                </a:cubicBezTo>
                <a:cubicBezTo>
                  <a:pt x="2624397" y="359953"/>
                  <a:pt x="2625066" y="359728"/>
                  <a:pt x="2625810" y="359867"/>
                </a:cubicBezTo>
                <a:cubicBezTo>
                  <a:pt x="2625513" y="359309"/>
                  <a:pt x="2625364" y="358786"/>
                  <a:pt x="2625364" y="358297"/>
                </a:cubicBezTo>
                <a:cubicBezTo>
                  <a:pt x="2625364" y="357809"/>
                  <a:pt x="2625289" y="357216"/>
                  <a:pt x="2625141" y="356519"/>
                </a:cubicBezTo>
                <a:close/>
                <a:moveTo>
                  <a:pt x="1224742" y="356519"/>
                </a:moveTo>
                <a:lnTo>
                  <a:pt x="1224742" y="358528"/>
                </a:lnTo>
                <a:lnTo>
                  <a:pt x="1226528" y="358081"/>
                </a:lnTo>
                <a:lnTo>
                  <a:pt x="1226528" y="356742"/>
                </a:lnTo>
                <a:close/>
                <a:moveTo>
                  <a:pt x="1142366" y="356519"/>
                </a:moveTo>
                <a:cubicBezTo>
                  <a:pt x="1142366" y="357263"/>
                  <a:pt x="1142329" y="357970"/>
                  <a:pt x="1142254" y="358639"/>
                </a:cubicBezTo>
                <a:cubicBezTo>
                  <a:pt x="1142180" y="359309"/>
                  <a:pt x="1142515" y="359718"/>
                  <a:pt x="1143259" y="359867"/>
                </a:cubicBezTo>
                <a:cubicBezTo>
                  <a:pt x="1143854" y="359272"/>
                  <a:pt x="1144115" y="358602"/>
                  <a:pt x="1144040" y="357858"/>
                </a:cubicBezTo>
                <a:cubicBezTo>
                  <a:pt x="1143966" y="357114"/>
                  <a:pt x="1143408" y="356667"/>
                  <a:pt x="1142366" y="356519"/>
                </a:cubicBezTo>
                <a:close/>
                <a:moveTo>
                  <a:pt x="1135446" y="356519"/>
                </a:moveTo>
                <a:cubicBezTo>
                  <a:pt x="1135148" y="356370"/>
                  <a:pt x="1134850" y="356407"/>
                  <a:pt x="1134553" y="356630"/>
                </a:cubicBezTo>
                <a:cubicBezTo>
                  <a:pt x="1134255" y="356853"/>
                  <a:pt x="1134255" y="357114"/>
                  <a:pt x="1134553" y="357411"/>
                </a:cubicBezTo>
                <a:cubicBezTo>
                  <a:pt x="1134701" y="357560"/>
                  <a:pt x="1134962" y="357523"/>
                  <a:pt x="1135334" y="357300"/>
                </a:cubicBezTo>
                <a:cubicBezTo>
                  <a:pt x="1135706" y="357077"/>
                  <a:pt x="1135743" y="356816"/>
                  <a:pt x="1135446" y="356519"/>
                </a:cubicBezTo>
                <a:close/>
                <a:moveTo>
                  <a:pt x="1450515" y="356407"/>
                </a:moveTo>
                <a:cubicBezTo>
                  <a:pt x="1450068" y="356332"/>
                  <a:pt x="1449845" y="356519"/>
                  <a:pt x="1449845" y="356965"/>
                </a:cubicBezTo>
                <a:cubicBezTo>
                  <a:pt x="1449845" y="357709"/>
                  <a:pt x="1450291" y="357709"/>
                  <a:pt x="1451184" y="356965"/>
                </a:cubicBezTo>
                <a:cubicBezTo>
                  <a:pt x="1451184" y="356667"/>
                  <a:pt x="1450961" y="356481"/>
                  <a:pt x="1450515" y="356407"/>
                </a:cubicBezTo>
                <a:close/>
                <a:moveTo>
                  <a:pt x="66004" y="356407"/>
                </a:moveTo>
                <a:cubicBezTo>
                  <a:pt x="66227" y="356779"/>
                  <a:pt x="66562" y="356891"/>
                  <a:pt x="67008" y="356742"/>
                </a:cubicBezTo>
                <a:cubicBezTo>
                  <a:pt x="66860" y="357337"/>
                  <a:pt x="66525" y="357598"/>
                  <a:pt x="66004" y="357523"/>
                </a:cubicBezTo>
                <a:cubicBezTo>
                  <a:pt x="65483" y="357449"/>
                  <a:pt x="65222" y="357188"/>
                  <a:pt x="65222" y="356742"/>
                </a:cubicBezTo>
                <a:cubicBezTo>
                  <a:pt x="65520" y="356146"/>
                  <a:pt x="65781" y="356035"/>
                  <a:pt x="66004" y="356407"/>
                </a:cubicBezTo>
                <a:close/>
                <a:moveTo>
                  <a:pt x="1782104" y="356295"/>
                </a:moveTo>
                <a:cubicBezTo>
                  <a:pt x="1781806" y="357188"/>
                  <a:pt x="1782215" y="357635"/>
                  <a:pt x="1783332" y="357635"/>
                </a:cubicBezTo>
                <a:cubicBezTo>
                  <a:pt x="1784448" y="357635"/>
                  <a:pt x="1784857" y="357188"/>
                  <a:pt x="1784559" y="356295"/>
                </a:cubicBezTo>
                <a:cubicBezTo>
                  <a:pt x="1783666" y="355551"/>
                  <a:pt x="1782848" y="355551"/>
                  <a:pt x="1782104" y="356295"/>
                </a:cubicBezTo>
                <a:close/>
                <a:moveTo>
                  <a:pt x="1048679" y="356295"/>
                </a:moveTo>
                <a:cubicBezTo>
                  <a:pt x="1048381" y="357188"/>
                  <a:pt x="1048790" y="357635"/>
                  <a:pt x="1049907" y="357635"/>
                </a:cubicBezTo>
                <a:cubicBezTo>
                  <a:pt x="1051023" y="357635"/>
                  <a:pt x="1051432" y="357188"/>
                  <a:pt x="1051134" y="356295"/>
                </a:cubicBezTo>
                <a:cubicBezTo>
                  <a:pt x="1050241" y="355551"/>
                  <a:pt x="1049423" y="355551"/>
                  <a:pt x="1048679" y="356295"/>
                </a:cubicBezTo>
                <a:close/>
                <a:moveTo>
                  <a:pt x="330881" y="356295"/>
                </a:moveTo>
                <a:cubicBezTo>
                  <a:pt x="331030" y="356593"/>
                  <a:pt x="330955" y="356891"/>
                  <a:pt x="330657" y="357188"/>
                </a:cubicBezTo>
                <a:cubicBezTo>
                  <a:pt x="330509" y="357188"/>
                  <a:pt x="330471" y="357114"/>
                  <a:pt x="330546" y="356965"/>
                </a:cubicBezTo>
                <a:cubicBezTo>
                  <a:pt x="330620" y="356816"/>
                  <a:pt x="330509" y="356742"/>
                  <a:pt x="330211" y="356742"/>
                </a:cubicBezTo>
                <a:cubicBezTo>
                  <a:pt x="330211" y="356444"/>
                  <a:pt x="330434" y="356295"/>
                  <a:pt x="330881" y="356295"/>
                </a:cubicBezTo>
                <a:close/>
                <a:moveTo>
                  <a:pt x="183876" y="356184"/>
                </a:moveTo>
                <a:cubicBezTo>
                  <a:pt x="183652" y="356109"/>
                  <a:pt x="183466" y="356295"/>
                  <a:pt x="183318" y="356742"/>
                </a:cubicBezTo>
                <a:cubicBezTo>
                  <a:pt x="183318" y="357039"/>
                  <a:pt x="183429" y="357263"/>
                  <a:pt x="183652" y="357411"/>
                </a:cubicBezTo>
                <a:cubicBezTo>
                  <a:pt x="183876" y="357560"/>
                  <a:pt x="184062" y="357337"/>
                  <a:pt x="184211" y="356742"/>
                </a:cubicBezTo>
                <a:cubicBezTo>
                  <a:pt x="184211" y="356444"/>
                  <a:pt x="184099" y="356258"/>
                  <a:pt x="183876" y="356184"/>
                </a:cubicBezTo>
                <a:close/>
                <a:moveTo>
                  <a:pt x="2923467" y="356072"/>
                </a:moveTo>
                <a:cubicBezTo>
                  <a:pt x="2923764" y="356370"/>
                  <a:pt x="2923727" y="356630"/>
                  <a:pt x="2923355" y="356853"/>
                </a:cubicBezTo>
                <a:cubicBezTo>
                  <a:pt x="2922983" y="357077"/>
                  <a:pt x="2922722" y="357114"/>
                  <a:pt x="2922574" y="356965"/>
                </a:cubicBezTo>
                <a:cubicBezTo>
                  <a:pt x="2922276" y="356667"/>
                  <a:pt x="2922313" y="356407"/>
                  <a:pt x="2922685" y="356184"/>
                </a:cubicBezTo>
                <a:cubicBezTo>
                  <a:pt x="2923057" y="355960"/>
                  <a:pt x="2923318" y="355923"/>
                  <a:pt x="2923467" y="356072"/>
                </a:cubicBezTo>
                <a:close/>
                <a:moveTo>
                  <a:pt x="1980715" y="356072"/>
                </a:moveTo>
                <a:cubicBezTo>
                  <a:pt x="1980120" y="357411"/>
                  <a:pt x="1979896" y="358825"/>
                  <a:pt x="1980045" y="360314"/>
                </a:cubicBezTo>
                <a:lnTo>
                  <a:pt x="1982724" y="360314"/>
                </a:lnTo>
                <a:cubicBezTo>
                  <a:pt x="1983468" y="359569"/>
                  <a:pt x="1983571" y="358751"/>
                  <a:pt x="1983031" y="357858"/>
                </a:cubicBezTo>
                <a:cubicBezTo>
                  <a:pt x="1982492" y="356965"/>
                  <a:pt x="1981720" y="356370"/>
                  <a:pt x="1980715" y="356072"/>
                </a:cubicBezTo>
                <a:close/>
                <a:moveTo>
                  <a:pt x="1858155" y="356072"/>
                </a:moveTo>
                <a:cubicBezTo>
                  <a:pt x="1858006" y="355923"/>
                  <a:pt x="1857746" y="355960"/>
                  <a:pt x="1857374" y="356184"/>
                </a:cubicBezTo>
                <a:cubicBezTo>
                  <a:pt x="1857002" y="356407"/>
                  <a:pt x="1856964" y="356667"/>
                  <a:pt x="1857262" y="356965"/>
                </a:cubicBezTo>
                <a:cubicBezTo>
                  <a:pt x="1857411" y="357114"/>
                  <a:pt x="1857671" y="357077"/>
                  <a:pt x="1858043" y="356853"/>
                </a:cubicBezTo>
                <a:cubicBezTo>
                  <a:pt x="1858415" y="356630"/>
                  <a:pt x="1858453" y="356370"/>
                  <a:pt x="1858155" y="356072"/>
                </a:cubicBezTo>
                <a:close/>
                <a:moveTo>
                  <a:pt x="1146384" y="356072"/>
                </a:moveTo>
                <a:cubicBezTo>
                  <a:pt x="1145938" y="356072"/>
                  <a:pt x="1145715" y="356295"/>
                  <a:pt x="1145715" y="356742"/>
                </a:cubicBezTo>
                <a:cubicBezTo>
                  <a:pt x="1146608" y="356742"/>
                  <a:pt x="1147017" y="357225"/>
                  <a:pt x="1146943" y="358193"/>
                </a:cubicBezTo>
                <a:cubicBezTo>
                  <a:pt x="1146868" y="359160"/>
                  <a:pt x="1147352" y="359495"/>
                  <a:pt x="1148394" y="359197"/>
                </a:cubicBezTo>
                <a:cubicBezTo>
                  <a:pt x="1148691" y="358602"/>
                  <a:pt x="1148729" y="358044"/>
                  <a:pt x="1148505" y="357523"/>
                </a:cubicBezTo>
                <a:cubicBezTo>
                  <a:pt x="1148282" y="357002"/>
                  <a:pt x="1147984" y="356630"/>
                  <a:pt x="1147612" y="356407"/>
                </a:cubicBezTo>
                <a:cubicBezTo>
                  <a:pt x="1147240" y="356184"/>
                  <a:pt x="1146831" y="356072"/>
                  <a:pt x="1146384" y="356072"/>
                </a:cubicBezTo>
                <a:close/>
                <a:moveTo>
                  <a:pt x="1959953" y="355849"/>
                </a:moveTo>
                <a:lnTo>
                  <a:pt x="1959953" y="357635"/>
                </a:lnTo>
                <a:lnTo>
                  <a:pt x="1961739" y="357635"/>
                </a:lnTo>
                <a:lnTo>
                  <a:pt x="1961739" y="356072"/>
                </a:lnTo>
                <a:close/>
                <a:moveTo>
                  <a:pt x="1566005" y="355849"/>
                </a:moveTo>
                <a:cubicBezTo>
                  <a:pt x="1564815" y="356444"/>
                  <a:pt x="1564368" y="357411"/>
                  <a:pt x="1564666" y="358751"/>
                </a:cubicBezTo>
                <a:cubicBezTo>
                  <a:pt x="1565559" y="359495"/>
                  <a:pt x="1566415" y="359495"/>
                  <a:pt x="1567233" y="358751"/>
                </a:cubicBezTo>
                <a:cubicBezTo>
                  <a:pt x="1568052" y="358007"/>
                  <a:pt x="1568387" y="357263"/>
                  <a:pt x="1568238" y="356519"/>
                </a:cubicBezTo>
                <a:cubicBezTo>
                  <a:pt x="1567940" y="355477"/>
                  <a:pt x="1567196" y="355253"/>
                  <a:pt x="1566005" y="355849"/>
                </a:cubicBezTo>
                <a:close/>
                <a:moveTo>
                  <a:pt x="832580" y="355849"/>
                </a:moveTo>
                <a:cubicBezTo>
                  <a:pt x="831390" y="356444"/>
                  <a:pt x="830943" y="357411"/>
                  <a:pt x="831241" y="358751"/>
                </a:cubicBezTo>
                <a:cubicBezTo>
                  <a:pt x="832134" y="359495"/>
                  <a:pt x="832990" y="359495"/>
                  <a:pt x="833808" y="358751"/>
                </a:cubicBezTo>
                <a:cubicBezTo>
                  <a:pt x="834627" y="358007"/>
                  <a:pt x="834962" y="357263"/>
                  <a:pt x="834813" y="356519"/>
                </a:cubicBezTo>
                <a:cubicBezTo>
                  <a:pt x="834515" y="355477"/>
                  <a:pt x="833771" y="355253"/>
                  <a:pt x="832580" y="355849"/>
                </a:cubicBezTo>
                <a:close/>
                <a:moveTo>
                  <a:pt x="1593687" y="355626"/>
                </a:moveTo>
                <a:lnTo>
                  <a:pt x="1593687" y="356072"/>
                </a:lnTo>
                <a:cubicBezTo>
                  <a:pt x="1594283" y="356072"/>
                  <a:pt x="1594580" y="355923"/>
                  <a:pt x="1594580" y="355626"/>
                </a:cubicBezTo>
                <a:cubicBezTo>
                  <a:pt x="1594283" y="355328"/>
                  <a:pt x="1593985" y="355328"/>
                  <a:pt x="1593687" y="355626"/>
                </a:cubicBezTo>
                <a:close/>
                <a:moveTo>
                  <a:pt x="1088565" y="355626"/>
                </a:moveTo>
                <a:cubicBezTo>
                  <a:pt x="1088862" y="355923"/>
                  <a:pt x="1088862" y="356184"/>
                  <a:pt x="1088565" y="356407"/>
                </a:cubicBezTo>
                <a:cubicBezTo>
                  <a:pt x="1088267" y="356630"/>
                  <a:pt x="1088044" y="356667"/>
                  <a:pt x="1087895" y="356519"/>
                </a:cubicBezTo>
                <a:cubicBezTo>
                  <a:pt x="1087597" y="356221"/>
                  <a:pt x="1087597" y="355960"/>
                  <a:pt x="1087895" y="355737"/>
                </a:cubicBezTo>
                <a:cubicBezTo>
                  <a:pt x="1088193" y="355514"/>
                  <a:pt x="1088416" y="355477"/>
                  <a:pt x="1088565" y="355626"/>
                </a:cubicBezTo>
                <a:close/>
                <a:moveTo>
                  <a:pt x="860262" y="355626"/>
                </a:moveTo>
                <a:lnTo>
                  <a:pt x="860262" y="356072"/>
                </a:lnTo>
                <a:cubicBezTo>
                  <a:pt x="860858" y="356072"/>
                  <a:pt x="861155" y="355923"/>
                  <a:pt x="861155" y="355626"/>
                </a:cubicBezTo>
                <a:cubicBezTo>
                  <a:pt x="860858" y="355328"/>
                  <a:pt x="860560" y="355328"/>
                  <a:pt x="860262" y="355626"/>
                </a:cubicBezTo>
                <a:close/>
                <a:moveTo>
                  <a:pt x="540310" y="355626"/>
                </a:moveTo>
                <a:cubicBezTo>
                  <a:pt x="541238" y="355626"/>
                  <a:pt x="541779" y="355923"/>
                  <a:pt x="541934" y="356519"/>
                </a:cubicBezTo>
                <a:cubicBezTo>
                  <a:pt x="542088" y="357114"/>
                  <a:pt x="542204" y="357746"/>
                  <a:pt x="542282" y="358416"/>
                </a:cubicBezTo>
                <a:cubicBezTo>
                  <a:pt x="542360" y="359086"/>
                  <a:pt x="542554" y="359681"/>
                  <a:pt x="542863" y="360202"/>
                </a:cubicBezTo>
                <a:cubicBezTo>
                  <a:pt x="543172" y="360723"/>
                  <a:pt x="544024" y="360835"/>
                  <a:pt x="545416" y="360537"/>
                </a:cubicBezTo>
                <a:cubicBezTo>
                  <a:pt x="545107" y="361727"/>
                  <a:pt x="544721" y="362360"/>
                  <a:pt x="544257" y="362434"/>
                </a:cubicBezTo>
                <a:cubicBezTo>
                  <a:pt x="543793" y="362509"/>
                  <a:pt x="543290" y="362286"/>
                  <a:pt x="542748" y="361765"/>
                </a:cubicBezTo>
                <a:cubicBezTo>
                  <a:pt x="542206" y="361244"/>
                  <a:pt x="541664" y="360611"/>
                  <a:pt x="541123" y="359867"/>
                </a:cubicBezTo>
                <a:cubicBezTo>
                  <a:pt x="540581" y="359123"/>
                  <a:pt x="540077" y="358602"/>
                  <a:pt x="539612" y="358304"/>
                </a:cubicBezTo>
                <a:cubicBezTo>
                  <a:pt x="539463" y="357560"/>
                  <a:pt x="539503" y="357039"/>
                  <a:pt x="539733" y="356742"/>
                </a:cubicBezTo>
                <a:cubicBezTo>
                  <a:pt x="539962" y="356444"/>
                  <a:pt x="540154" y="356072"/>
                  <a:pt x="540310" y="355626"/>
                </a:cubicBezTo>
                <a:close/>
                <a:moveTo>
                  <a:pt x="1877912" y="355402"/>
                </a:moveTo>
                <a:cubicBezTo>
                  <a:pt x="1877689" y="355253"/>
                  <a:pt x="1877503" y="355477"/>
                  <a:pt x="1877354" y="356072"/>
                </a:cubicBezTo>
                <a:cubicBezTo>
                  <a:pt x="1877354" y="356370"/>
                  <a:pt x="1877465" y="356556"/>
                  <a:pt x="1877689" y="356630"/>
                </a:cubicBezTo>
                <a:cubicBezTo>
                  <a:pt x="1877912" y="356705"/>
                  <a:pt x="1878098" y="356519"/>
                  <a:pt x="1878247" y="356072"/>
                </a:cubicBezTo>
                <a:cubicBezTo>
                  <a:pt x="1878247" y="355774"/>
                  <a:pt x="1878135" y="355551"/>
                  <a:pt x="1877912" y="355402"/>
                </a:cubicBezTo>
                <a:close/>
                <a:moveTo>
                  <a:pt x="1092806" y="355402"/>
                </a:moveTo>
                <a:cubicBezTo>
                  <a:pt x="1093104" y="355700"/>
                  <a:pt x="1093067" y="355960"/>
                  <a:pt x="1092695" y="356184"/>
                </a:cubicBezTo>
                <a:cubicBezTo>
                  <a:pt x="1092323" y="356407"/>
                  <a:pt x="1092062" y="356444"/>
                  <a:pt x="1091913" y="356295"/>
                </a:cubicBezTo>
                <a:cubicBezTo>
                  <a:pt x="1091616" y="355998"/>
                  <a:pt x="1091653" y="355737"/>
                  <a:pt x="1092025" y="355514"/>
                </a:cubicBezTo>
                <a:cubicBezTo>
                  <a:pt x="1092397" y="355291"/>
                  <a:pt x="1092658" y="355253"/>
                  <a:pt x="1092806" y="355402"/>
                </a:cubicBezTo>
                <a:close/>
                <a:moveTo>
                  <a:pt x="15663" y="355291"/>
                </a:moveTo>
                <a:cubicBezTo>
                  <a:pt x="15216" y="355663"/>
                  <a:pt x="14398" y="355923"/>
                  <a:pt x="13207" y="356072"/>
                </a:cubicBezTo>
                <a:cubicBezTo>
                  <a:pt x="12909" y="356816"/>
                  <a:pt x="12984" y="357337"/>
                  <a:pt x="13430" y="357635"/>
                </a:cubicBezTo>
                <a:cubicBezTo>
                  <a:pt x="13877" y="357932"/>
                  <a:pt x="14435" y="358044"/>
                  <a:pt x="15105" y="357970"/>
                </a:cubicBezTo>
                <a:cubicBezTo>
                  <a:pt x="15774" y="357895"/>
                  <a:pt x="16370" y="357672"/>
                  <a:pt x="16891" y="357300"/>
                </a:cubicBezTo>
                <a:cubicBezTo>
                  <a:pt x="17411" y="356928"/>
                  <a:pt x="17597" y="356519"/>
                  <a:pt x="17449" y="356072"/>
                </a:cubicBezTo>
                <a:cubicBezTo>
                  <a:pt x="16705" y="355179"/>
                  <a:pt x="16109" y="354919"/>
                  <a:pt x="15663" y="355291"/>
                </a:cubicBezTo>
                <a:close/>
                <a:moveTo>
                  <a:pt x="1975804" y="355179"/>
                </a:moveTo>
                <a:cubicBezTo>
                  <a:pt x="1975655" y="355030"/>
                  <a:pt x="1975394" y="355067"/>
                  <a:pt x="1975022" y="355291"/>
                </a:cubicBezTo>
                <a:cubicBezTo>
                  <a:pt x="1974650" y="355514"/>
                  <a:pt x="1974613" y="355774"/>
                  <a:pt x="1974911" y="356072"/>
                </a:cubicBezTo>
                <a:cubicBezTo>
                  <a:pt x="1975059" y="356221"/>
                  <a:pt x="1975320" y="356184"/>
                  <a:pt x="1975692" y="355960"/>
                </a:cubicBezTo>
                <a:cubicBezTo>
                  <a:pt x="1976064" y="355737"/>
                  <a:pt x="1976101" y="355477"/>
                  <a:pt x="1975804" y="355179"/>
                </a:cubicBezTo>
                <a:close/>
                <a:moveTo>
                  <a:pt x="1859941" y="355179"/>
                </a:moveTo>
                <a:cubicBezTo>
                  <a:pt x="1859792" y="356519"/>
                  <a:pt x="1859904" y="357300"/>
                  <a:pt x="1860276" y="357523"/>
                </a:cubicBezTo>
                <a:cubicBezTo>
                  <a:pt x="1860648" y="357746"/>
                  <a:pt x="1860983" y="357709"/>
                  <a:pt x="1861280" y="357411"/>
                </a:cubicBezTo>
                <a:cubicBezTo>
                  <a:pt x="1861578" y="357114"/>
                  <a:pt x="1861690" y="356705"/>
                  <a:pt x="1861615" y="356184"/>
                </a:cubicBezTo>
                <a:cubicBezTo>
                  <a:pt x="1861541" y="355663"/>
                  <a:pt x="1860983" y="355328"/>
                  <a:pt x="1859941" y="355179"/>
                </a:cubicBezTo>
                <a:close/>
                <a:moveTo>
                  <a:pt x="322174" y="355179"/>
                </a:moveTo>
                <a:cubicBezTo>
                  <a:pt x="322472" y="355477"/>
                  <a:pt x="322956" y="355626"/>
                  <a:pt x="323625" y="355626"/>
                </a:cubicBezTo>
                <a:cubicBezTo>
                  <a:pt x="324295" y="355626"/>
                  <a:pt x="324853" y="355700"/>
                  <a:pt x="325300" y="355849"/>
                </a:cubicBezTo>
                <a:cubicBezTo>
                  <a:pt x="325597" y="356384"/>
                  <a:pt x="325560" y="356785"/>
                  <a:pt x="325188" y="357054"/>
                </a:cubicBezTo>
                <a:cubicBezTo>
                  <a:pt x="324816" y="357323"/>
                  <a:pt x="324481" y="357591"/>
                  <a:pt x="324183" y="357858"/>
                </a:cubicBezTo>
                <a:cubicBezTo>
                  <a:pt x="322546" y="357858"/>
                  <a:pt x="321877" y="356965"/>
                  <a:pt x="322174" y="355179"/>
                </a:cubicBezTo>
                <a:close/>
                <a:moveTo>
                  <a:pt x="307440" y="355179"/>
                </a:moveTo>
                <a:cubicBezTo>
                  <a:pt x="306547" y="355030"/>
                  <a:pt x="306026" y="355253"/>
                  <a:pt x="305878" y="355849"/>
                </a:cubicBezTo>
                <a:cubicBezTo>
                  <a:pt x="306473" y="356593"/>
                  <a:pt x="307366" y="356816"/>
                  <a:pt x="308556" y="356519"/>
                </a:cubicBezTo>
                <a:cubicBezTo>
                  <a:pt x="308705" y="355774"/>
                  <a:pt x="308333" y="355328"/>
                  <a:pt x="307440" y="355179"/>
                </a:cubicBezTo>
                <a:close/>
                <a:moveTo>
                  <a:pt x="9189" y="355179"/>
                </a:moveTo>
                <a:cubicBezTo>
                  <a:pt x="8891" y="355030"/>
                  <a:pt x="8593" y="355067"/>
                  <a:pt x="8296" y="355291"/>
                </a:cubicBezTo>
                <a:cubicBezTo>
                  <a:pt x="7998" y="355514"/>
                  <a:pt x="7998" y="355774"/>
                  <a:pt x="8296" y="356072"/>
                </a:cubicBezTo>
                <a:cubicBezTo>
                  <a:pt x="8445" y="356221"/>
                  <a:pt x="8705" y="356184"/>
                  <a:pt x="9077" y="355960"/>
                </a:cubicBezTo>
                <a:cubicBezTo>
                  <a:pt x="9449" y="355737"/>
                  <a:pt x="9486" y="355477"/>
                  <a:pt x="9189" y="355179"/>
                </a:cubicBezTo>
                <a:close/>
                <a:moveTo>
                  <a:pt x="1940085" y="354956"/>
                </a:moveTo>
                <a:cubicBezTo>
                  <a:pt x="1939787" y="355105"/>
                  <a:pt x="1939415" y="355179"/>
                  <a:pt x="1938969" y="355179"/>
                </a:cubicBezTo>
                <a:cubicBezTo>
                  <a:pt x="1938522" y="355179"/>
                  <a:pt x="1938299" y="355402"/>
                  <a:pt x="1938299" y="355849"/>
                </a:cubicBezTo>
                <a:cubicBezTo>
                  <a:pt x="1938597" y="355700"/>
                  <a:pt x="1938969" y="355626"/>
                  <a:pt x="1939415" y="355626"/>
                </a:cubicBezTo>
                <a:cubicBezTo>
                  <a:pt x="1939862" y="355626"/>
                  <a:pt x="1940085" y="355402"/>
                  <a:pt x="1940085" y="354956"/>
                </a:cubicBezTo>
                <a:close/>
                <a:moveTo>
                  <a:pt x="1286581" y="354956"/>
                </a:moveTo>
                <a:cubicBezTo>
                  <a:pt x="1286878" y="355998"/>
                  <a:pt x="1287325" y="356853"/>
                  <a:pt x="1287920" y="357523"/>
                </a:cubicBezTo>
                <a:cubicBezTo>
                  <a:pt x="1288515" y="358193"/>
                  <a:pt x="1289483" y="358528"/>
                  <a:pt x="1290822" y="358528"/>
                </a:cubicBezTo>
                <a:cubicBezTo>
                  <a:pt x="1291120" y="357486"/>
                  <a:pt x="1291083" y="356779"/>
                  <a:pt x="1290711" y="356407"/>
                </a:cubicBezTo>
                <a:cubicBezTo>
                  <a:pt x="1290338" y="356035"/>
                  <a:pt x="1289892" y="355812"/>
                  <a:pt x="1289371" y="355737"/>
                </a:cubicBezTo>
                <a:cubicBezTo>
                  <a:pt x="1288850" y="355663"/>
                  <a:pt x="1288292" y="355626"/>
                  <a:pt x="1287697" y="355626"/>
                </a:cubicBezTo>
                <a:cubicBezTo>
                  <a:pt x="1287101" y="355626"/>
                  <a:pt x="1286729" y="355402"/>
                  <a:pt x="1286581" y="354956"/>
                </a:cubicBezTo>
                <a:close/>
                <a:moveTo>
                  <a:pt x="355884" y="354956"/>
                </a:moveTo>
                <a:cubicBezTo>
                  <a:pt x="355437" y="355249"/>
                  <a:pt x="355214" y="355976"/>
                  <a:pt x="355214" y="357136"/>
                </a:cubicBezTo>
                <a:cubicBezTo>
                  <a:pt x="355214" y="358296"/>
                  <a:pt x="355065" y="359094"/>
                  <a:pt x="354768" y="359529"/>
                </a:cubicBezTo>
                <a:cubicBezTo>
                  <a:pt x="352833" y="360254"/>
                  <a:pt x="351791" y="359892"/>
                  <a:pt x="351642" y="358440"/>
                </a:cubicBezTo>
                <a:cubicBezTo>
                  <a:pt x="351940" y="357861"/>
                  <a:pt x="352386" y="357463"/>
                  <a:pt x="352982" y="357246"/>
                </a:cubicBezTo>
                <a:cubicBezTo>
                  <a:pt x="353577" y="357028"/>
                  <a:pt x="353800" y="356485"/>
                  <a:pt x="353651" y="355615"/>
                </a:cubicBezTo>
                <a:cubicBezTo>
                  <a:pt x="353503" y="355615"/>
                  <a:pt x="353428" y="355542"/>
                  <a:pt x="353428" y="355395"/>
                </a:cubicBezTo>
                <a:cubicBezTo>
                  <a:pt x="353279" y="355251"/>
                  <a:pt x="352684" y="355179"/>
                  <a:pt x="351642" y="355179"/>
                </a:cubicBezTo>
                <a:cubicBezTo>
                  <a:pt x="351345" y="356044"/>
                  <a:pt x="350712" y="356621"/>
                  <a:pt x="349745" y="356909"/>
                </a:cubicBezTo>
                <a:cubicBezTo>
                  <a:pt x="348777" y="357198"/>
                  <a:pt x="348294" y="357918"/>
                  <a:pt x="348294" y="359072"/>
                </a:cubicBezTo>
                <a:cubicBezTo>
                  <a:pt x="348591" y="359360"/>
                  <a:pt x="349000" y="359468"/>
                  <a:pt x="349521" y="359396"/>
                </a:cubicBezTo>
                <a:cubicBezTo>
                  <a:pt x="350042" y="359324"/>
                  <a:pt x="350377" y="359432"/>
                  <a:pt x="350526" y="359721"/>
                </a:cubicBezTo>
                <a:cubicBezTo>
                  <a:pt x="350526" y="360153"/>
                  <a:pt x="350489" y="360550"/>
                  <a:pt x="350414" y="360910"/>
                </a:cubicBezTo>
                <a:cubicBezTo>
                  <a:pt x="350340" y="361271"/>
                  <a:pt x="350377" y="361667"/>
                  <a:pt x="350526" y="362100"/>
                </a:cubicBezTo>
                <a:cubicBezTo>
                  <a:pt x="350824" y="362397"/>
                  <a:pt x="351159" y="362360"/>
                  <a:pt x="351531" y="361988"/>
                </a:cubicBezTo>
                <a:cubicBezTo>
                  <a:pt x="351903" y="361616"/>
                  <a:pt x="352461" y="361579"/>
                  <a:pt x="353205" y="361876"/>
                </a:cubicBezTo>
                <a:cubicBezTo>
                  <a:pt x="353800" y="362025"/>
                  <a:pt x="354098" y="362360"/>
                  <a:pt x="354098" y="362881"/>
                </a:cubicBezTo>
                <a:cubicBezTo>
                  <a:pt x="354098" y="363402"/>
                  <a:pt x="354470" y="363662"/>
                  <a:pt x="355214" y="363662"/>
                </a:cubicBezTo>
                <a:cubicBezTo>
                  <a:pt x="355661" y="363372"/>
                  <a:pt x="355884" y="362719"/>
                  <a:pt x="355884" y="361704"/>
                </a:cubicBezTo>
                <a:cubicBezTo>
                  <a:pt x="355884" y="360689"/>
                  <a:pt x="355809" y="359964"/>
                  <a:pt x="355661" y="359529"/>
                </a:cubicBezTo>
                <a:cubicBezTo>
                  <a:pt x="356107" y="359385"/>
                  <a:pt x="356516" y="359022"/>
                  <a:pt x="356888" y="358442"/>
                </a:cubicBezTo>
                <a:cubicBezTo>
                  <a:pt x="357260" y="357862"/>
                  <a:pt x="357446" y="357246"/>
                  <a:pt x="357446" y="356594"/>
                </a:cubicBezTo>
                <a:cubicBezTo>
                  <a:pt x="357446" y="355941"/>
                  <a:pt x="357335" y="355431"/>
                  <a:pt x="357112" y="355062"/>
                </a:cubicBezTo>
                <a:cubicBezTo>
                  <a:pt x="356888" y="354694"/>
                  <a:pt x="356479" y="354658"/>
                  <a:pt x="355884" y="354956"/>
                </a:cubicBezTo>
                <a:close/>
                <a:moveTo>
                  <a:pt x="2607058" y="354733"/>
                </a:moveTo>
                <a:cubicBezTo>
                  <a:pt x="2606760" y="355477"/>
                  <a:pt x="2606760" y="355923"/>
                  <a:pt x="2607058" y="356072"/>
                </a:cubicBezTo>
                <a:cubicBezTo>
                  <a:pt x="2607207" y="356072"/>
                  <a:pt x="2607318" y="356109"/>
                  <a:pt x="2607393" y="356184"/>
                </a:cubicBezTo>
                <a:cubicBezTo>
                  <a:pt x="2607467" y="356258"/>
                  <a:pt x="2607579" y="356295"/>
                  <a:pt x="2607728" y="356295"/>
                </a:cubicBezTo>
                <a:cubicBezTo>
                  <a:pt x="2607877" y="356146"/>
                  <a:pt x="2607951" y="355774"/>
                  <a:pt x="2607951" y="355179"/>
                </a:cubicBezTo>
                <a:cubicBezTo>
                  <a:pt x="2607653" y="355179"/>
                  <a:pt x="2607505" y="355105"/>
                  <a:pt x="2607505" y="354956"/>
                </a:cubicBezTo>
                <a:cubicBezTo>
                  <a:pt x="2607505" y="354807"/>
                  <a:pt x="2607356" y="354733"/>
                  <a:pt x="2607058" y="354733"/>
                </a:cubicBezTo>
                <a:close/>
                <a:moveTo>
                  <a:pt x="2597124" y="354621"/>
                </a:moveTo>
                <a:cubicBezTo>
                  <a:pt x="2596454" y="354547"/>
                  <a:pt x="2596045" y="354807"/>
                  <a:pt x="2595896" y="355402"/>
                </a:cubicBezTo>
                <a:cubicBezTo>
                  <a:pt x="2596342" y="355700"/>
                  <a:pt x="2596826" y="355998"/>
                  <a:pt x="2597347" y="356295"/>
                </a:cubicBezTo>
                <a:cubicBezTo>
                  <a:pt x="2597868" y="356593"/>
                  <a:pt x="2598277" y="357039"/>
                  <a:pt x="2598575" y="357635"/>
                </a:cubicBezTo>
                <a:cubicBezTo>
                  <a:pt x="2599468" y="357486"/>
                  <a:pt x="2599877" y="357151"/>
                  <a:pt x="2599803" y="356630"/>
                </a:cubicBezTo>
                <a:cubicBezTo>
                  <a:pt x="2599728" y="356109"/>
                  <a:pt x="2599431" y="355663"/>
                  <a:pt x="2598910" y="355291"/>
                </a:cubicBezTo>
                <a:cubicBezTo>
                  <a:pt x="2598389" y="354919"/>
                  <a:pt x="2597793" y="354695"/>
                  <a:pt x="2597124" y="354621"/>
                </a:cubicBezTo>
                <a:close/>
                <a:moveTo>
                  <a:pt x="1119149" y="354509"/>
                </a:moveTo>
                <a:cubicBezTo>
                  <a:pt x="1119447" y="355274"/>
                  <a:pt x="1119409" y="356284"/>
                  <a:pt x="1119037" y="357539"/>
                </a:cubicBezTo>
                <a:cubicBezTo>
                  <a:pt x="1118665" y="358793"/>
                  <a:pt x="1118926" y="359346"/>
                  <a:pt x="1119819" y="359197"/>
                </a:cubicBezTo>
                <a:cubicBezTo>
                  <a:pt x="1119967" y="358156"/>
                  <a:pt x="1120265" y="357635"/>
                  <a:pt x="1120712" y="357635"/>
                </a:cubicBezTo>
                <a:cubicBezTo>
                  <a:pt x="1120712" y="358677"/>
                  <a:pt x="1121084" y="358797"/>
                  <a:pt x="1121828" y="357997"/>
                </a:cubicBezTo>
                <a:cubicBezTo>
                  <a:pt x="1122572" y="357198"/>
                  <a:pt x="1122795" y="356332"/>
                  <a:pt x="1122498" y="355402"/>
                </a:cubicBezTo>
                <a:cubicBezTo>
                  <a:pt x="1120860" y="355402"/>
                  <a:pt x="1119744" y="355105"/>
                  <a:pt x="1119149" y="354509"/>
                </a:cubicBezTo>
                <a:close/>
                <a:moveTo>
                  <a:pt x="365706" y="354509"/>
                </a:moveTo>
                <a:lnTo>
                  <a:pt x="365706" y="354956"/>
                </a:lnTo>
                <a:cubicBezTo>
                  <a:pt x="366004" y="355253"/>
                  <a:pt x="366302" y="355328"/>
                  <a:pt x="366599" y="355179"/>
                </a:cubicBezTo>
                <a:cubicBezTo>
                  <a:pt x="366897" y="355030"/>
                  <a:pt x="366971" y="354807"/>
                  <a:pt x="366823" y="354509"/>
                </a:cubicBezTo>
                <a:cubicBezTo>
                  <a:pt x="366376" y="354212"/>
                  <a:pt x="366004" y="354212"/>
                  <a:pt x="365706" y="354509"/>
                </a:cubicBezTo>
                <a:close/>
                <a:moveTo>
                  <a:pt x="2836179" y="354286"/>
                </a:moveTo>
                <a:cubicBezTo>
                  <a:pt x="2835881" y="356072"/>
                  <a:pt x="2836402" y="356891"/>
                  <a:pt x="2837742" y="356742"/>
                </a:cubicBezTo>
                <a:cubicBezTo>
                  <a:pt x="2839081" y="356593"/>
                  <a:pt x="2839751" y="355774"/>
                  <a:pt x="2839751" y="354286"/>
                </a:cubicBezTo>
                <a:close/>
                <a:moveTo>
                  <a:pt x="2600696" y="354286"/>
                </a:moveTo>
                <a:cubicBezTo>
                  <a:pt x="2600324" y="354435"/>
                  <a:pt x="2600138" y="354881"/>
                  <a:pt x="2600138" y="355626"/>
                </a:cubicBezTo>
                <a:cubicBezTo>
                  <a:pt x="2600733" y="356221"/>
                  <a:pt x="2601477" y="356519"/>
                  <a:pt x="2602370" y="356519"/>
                </a:cubicBezTo>
                <a:cubicBezTo>
                  <a:pt x="2602816" y="356072"/>
                  <a:pt x="2602928" y="355663"/>
                  <a:pt x="2602705" y="355291"/>
                </a:cubicBezTo>
                <a:cubicBezTo>
                  <a:pt x="2602482" y="354919"/>
                  <a:pt x="2602184" y="354621"/>
                  <a:pt x="2601812" y="354398"/>
                </a:cubicBezTo>
                <a:cubicBezTo>
                  <a:pt x="2601440" y="354174"/>
                  <a:pt x="2601068" y="354137"/>
                  <a:pt x="2600696" y="354286"/>
                </a:cubicBezTo>
                <a:close/>
                <a:moveTo>
                  <a:pt x="343382" y="354286"/>
                </a:moveTo>
                <a:cubicBezTo>
                  <a:pt x="343531" y="354584"/>
                  <a:pt x="343829" y="355067"/>
                  <a:pt x="344275" y="355737"/>
                </a:cubicBezTo>
                <a:cubicBezTo>
                  <a:pt x="344722" y="356407"/>
                  <a:pt x="345168" y="356928"/>
                  <a:pt x="345615" y="357300"/>
                </a:cubicBezTo>
                <a:cubicBezTo>
                  <a:pt x="346061" y="357672"/>
                  <a:pt x="346508" y="357821"/>
                  <a:pt x="346954" y="357746"/>
                </a:cubicBezTo>
                <a:cubicBezTo>
                  <a:pt x="347401" y="357672"/>
                  <a:pt x="347698" y="357039"/>
                  <a:pt x="347847" y="355849"/>
                </a:cubicBezTo>
                <a:cubicBezTo>
                  <a:pt x="346954" y="355700"/>
                  <a:pt x="346210" y="355216"/>
                  <a:pt x="345615" y="354398"/>
                </a:cubicBezTo>
                <a:cubicBezTo>
                  <a:pt x="345019" y="353579"/>
                  <a:pt x="344275" y="353542"/>
                  <a:pt x="343382" y="354286"/>
                </a:cubicBezTo>
                <a:close/>
                <a:moveTo>
                  <a:pt x="1124618" y="354174"/>
                </a:moveTo>
                <a:cubicBezTo>
                  <a:pt x="1124395" y="354100"/>
                  <a:pt x="1124209" y="354286"/>
                  <a:pt x="1124060" y="354733"/>
                </a:cubicBezTo>
                <a:cubicBezTo>
                  <a:pt x="1124060" y="355030"/>
                  <a:pt x="1124172" y="355216"/>
                  <a:pt x="1124395" y="355291"/>
                </a:cubicBezTo>
                <a:cubicBezTo>
                  <a:pt x="1124618" y="355365"/>
                  <a:pt x="1124804" y="355179"/>
                  <a:pt x="1124953" y="354733"/>
                </a:cubicBezTo>
                <a:cubicBezTo>
                  <a:pt x="1124953" y="354435"/>
                  <a:pt x="1124842" y="354249"/>
                  <a:pt x="1124618" y="354174"/>
                </a:cubicBezTo>
                <a:close/>
                <a:moveTo>
                  <a:pt x="770891" y="354063"/>
                </a:moveTo>
                <a:cubicBezTo>
                  <a:pt x="774016" y="353765"/>
                  <a:pt x="775430" y="355179"/>
                  <a:pt x="775133" y="358304"/>
                </a:cubicBezTo>
                <a:cubicBezTo>
                  <a:pt x="774240" y="358304"/>
                  <a:pt x="773309" y="358304"/>
                  <a:pt x="772342" y="358304"/>
                </a:cubicBezTo>
                <a:cubicBezTo>
                  <a:pt x="771375" y="358304"/>
                  <a:pt x="770668" y="358081"/>
                  <a:pt x="770221" y="357635"/>
                </a:cubicBezTo>
                <a:cubicBezTo>
                  <a:pt x="769924" y="356593"/>
                  <a:pt x="770035" y="355960"/>
                  <a:pt x="770556" y="355737"/>
                </a:cubicBezTo>
                <a:cubicBezTo>
                  <a:pt x="771077" y="355514"/>
                  <a:pt x="771189" y="354956"/>
                  <a:pt x="770891" y="354063"/>
                </a:cubicBezTo>
                <a:close/>
                <a:moveTo>
                  <a:pt x="570866" y="354063"/>
                </a:moveTo>
                <a:cubicBezTo>
                  <a:pt x="571164" y="354361"/>
                  <a:pt x="571164" y="354584"/>
                  <a:pt x="570866" y="354733"/>
                </a:cubicBezTo>
                <a:cubicBezTo>
                  <a:pt x="570568" y="354881"/>
                  <a:pt x="570345" y="354956"/>
                  <a:pt x="570196" y="354956"/>
                </a:cubicBezTo>
                <a:cubicBezTo>
                  <a:pt x="569899" y="354658"/>
                  <a:pt x="569899" y="354435"/>
                  <a:pt x="570196" y="354286"/>
                </a:cubicBezTo>
                <a:cubicBezTo>
                  <a:pt x="570494" y="354137"/>
                  <a:pt x="570717" y="354063"/>
                  <a:pt x="570866" y="354063"/>
                </a:cubicBezTo>
                <a:close/>
                <a:moveTo>
                  <a:pt x="531910" y="354063"/>
                </a:moveTo>
                <a:cubicBezTo>
                  <a:pt x="532629" y="353765"/>
                  <a:pt x="533311" y="353765"/>
                  <a:pt x="533956" y="354063"/>
                </a:cubicBezTo>
                <a:cubicBezTo>
                  <a:pt x="534601" y="354361"/>
                  <a:pt x="534924" y="355105"/>
                  <a:pt x="534924" y="356295"/>
                </a:cubicBezTo>
                <a:cubicBezTo>
                  <a:pt x="534064" y="355998"/>
                  <a:pt x="533382" y="355998"/>
                  <a:pt x="532880" y="356295"/>
                </a:cubicBezTo>
                <a:cubicBezTo>
                  <a:pt x="532378" y="356593"/>
                  <a:pt x="531911" y="356891"/>
                  <a:pt x="531480" y="357188"/>
                </a:cubicBezTo>
                <a:cubicBezTo>
                  <a:pt x="531048" y="357486"/>
                  <a:pt x="530653" y="357746"/>
                  <a:pt x="530295" y="357970"/>
                </a:cubicBezTo>
                <a:cubicBezTo>
                  <a:pt x="529937" y="358193"/>
                  <a:pt x="529471" y="358081"/>
                  <a:pt x="528897" y="357635"/>
                </a:cubicBezTo>
                <a:cubicBezTo>
                  <a:pt x="528897" y="356891"/>
                  <a:pt x="529219" y="356184"/>
                  <a:pt x="529865" y="355514"/>
                </a:cubicBezTo>
                <a:cubicBezTo>
                  <a:pt x="530510" y="354844"/>
                  <a:pt x="531192" y="354361"/>
                  <a:pt x="531910" y="354063"/>
                </a:cubicBezTo>
                <a:close/>
                <a:moveTo>
                  <a:pt x="362135" y="354063"/>
                </a:moveTo>
                <a:cubicBezTo>
                  <a:pt x="360944" y="354821"/>
                  <a:pt x="360125" y="355769"/>
                  <a:pt x="359679" y="356906"/>
                </a:cubicBezTo>
                <a:cubicBezTo>
                  <a:pt x="359232" y="358043"/>
                  <a:pt x="358488" y="358914"/>
                  <a:pt x="357446" y="359518"/>
                </a:cubicBezTo>
                <a:cubicBezTo>
                  <a:pt x="357744" y="360276"/>
                  <a:pt x="358153" y="360807"/>
                  <a:pt x="358674" y="361111"/>
                </a:cubicBezTo>
                <a:cubicBezTo>
                  <a:pt x="359195" y="361414"/>
                  <a:pt x="359456" y="361945"/>
                  <a:pt x="359456" y="362703"/>
                </a:cubicBezTo>
                <a:cubicBezTo>
                  <a:pt x="359604" y="363461"/>
                  <a:pt x="359344" y="364105"/>
                  <a:pt x="358674" y="364635"/>
                </a:cubicBezTo>
                <a:cubicBezTo>
                  <a:pt x="358005" y="365166"/>
                  <a:pt x="357521" y="365734"/>
                  <a:pt x="357223" y="366341"/>
                </a:cubicBezTo>
                <a:cubicBezTo>
                  <a:pt x="357819" y="366192"/>
                  <a:pt x="358116" y="366044"/>
                  <a:pt x="358116" y="365895"/>
                </a:cubicBezTo>
                <a:cubicBezTo>
                  <a:pt x="358116" y="365746"/>
                  <a:pt x="358339" y="365597"/>
                  <a:pt x="358786" y="365448"/>
                </a:cubicBezTo>
                <a:cubicBezTo>
                  <a:pt x="358786" y="365746"/>
                  <a:pt x="359158" y="365895"/>
                  <a:pt x="359902" y="365895"/>
                </a:cubicBezTo>
                <a:cubicBezTo>
                  <a:pt x="360349" y="365592"/>
                  <a:pt x="360684" y="365138"/>
                  <a:pt x="360907" y="364531"/>
                </a:cubicBezTo>
                <a:cubicBezTo>
                  <a:pt x="361130" y="363924"/>
                  <a:pt x="361763" y="363696"/>
                  <a:pt x="362804" y="363847"/>
                </a:cubicBezTo>
                <a:lnTo>
                  <a:pt x="365037" y="365668"/>
                </a:lnTo>
                <a:cubicBezTo>
                  <a:pt x="365186" y="364910"/>
                  <a:pt x="365074" y="364303"/>
                  <a:pt x="364702" y="363847"/>
                </a:cubicBezTo>
                <a:cubicBezTo>
                  <a:pt x="364330" y="363391"/>
                  <a:pt x="363846" y="362936"/>
                  <a:pt x="363251" y="362482"/>
                </a:cubicBezTo>
                <a:cubicBezTo>
                  <a:pt x="362656" y="362027"/>
                  <a:pt x="362172" y="361496"/>
                  <a:pt x="361800" y="360889"/>
                </a:cubicBezTo>
                <a:cubicBezTo>
                  <a:pt x="361428" y="360282"/>
                  <a:pt x="361316" y="359447"/>
                  <a:pt x="361465" y="358385"/>
                </a:cubicBezTo>
                <a:cubicBezTo>
                  <a:pt x="361911" y="358082"/>
                  <a:pt x="362246" y="357438"/>
                  <a:pt x="362469" y="356452"/>
                </a:cubicBezTo>
                <a:cubicBezTo>
                  <a:pt x="362693" y="355466"/>
                  <a:pt x="362581" y="354670"/>
                  <a:pt x="362135" y="354063"/>
                </a:cubicBezTo>
                <a:close/>
                <a:moveTo>
                  <a:pt x="93797" y="354063"/>
                </a:moveTo>
                <a:cubicBezTo>
                  <a:pt x="94095" y="355849"/>
                  <a:pt x="93872" y="357151"/>
                  <a:pt x="93128" y="357970"/>
                </a:cubicBezTo>
                <a:cubicBezTo>
                  <a:pt x="92384" y="358788"/>
                  <a:pt x="91788" y="359793"/>
                  <a:pt x="91342" y="360983"/>
                </a:cubicBezTo>
                <a:cubicBezTo>
                  <a:pt x="91342" y="361579"/>
                  <a:pt x="91305" y="361765"/>
                  <a:pt x="91230" y="361541"/>
                </a:cubicBezTo>
                <a:cubicBezTo>
                  <a:pt x="91156" y="361318"/>
                  <a:pt x="91044" y="360946"/>
                  <a:pt x="90895" y="360425"/>
                </a:cubicBezTo>
                <a:cubicBezTo>
                  <a:pt x="90746" y="359904"/>
                  <a:pt x="90635" y="359346"/>
                  <a:pt x="90560" y="358751"/>
                </a:cubicBezTo>
                <a:cubicBezTo>
                  <a:pt x="90486" y="358156"/>
                  <a:pt x="90449" y="357709"/>
                  <a:pt x="90449" y="357411"/>
                </a:cubicBezTo>
                <a:cubicBezTo>
                  <a:pt x="90895" y="355030"/>
                  <a:pt x="92012" y="353914"/>
                  <a:pt x="93797" y="354063"/>
                </a:cubicBezTo>
                <a:close/>
                <a:moveTo>
                  <a:pt x="1133660" y="353840"/>
                </a:moveTo>
                <a:cubicBezTo>
                  <a:pt x="1133511" y="353691"/>
                  <a:pt x="1133250" y="353728"/>
                  <a:pt x="1132878" y="353951"/>
                </a:cubicBezTo>
                <a:cubicBezTo>
                  <a:pt x="1132506" y="354174"/>
                  <a:pt x="1132469" y="354435"/>
                  <a:pt x="1132767" y="354733"/>
                </a:cubicBezTo>
                <a:cubicBezTo>
                  <a:pt x="1132916" y="354881"/>
                  <a:pt x="1133176" y="354844"/>
                  <a:pt x="1133548" y="354621"/>
                </a:cubicBezTo>
                <a:cubicBezTo>
                  <a:pt x="1133920" y="354398"/>
                  <a:pt x="1133957" y="354137"/>
                  <a:pt x="1133660" y="353840"/>
                </a:cubicBezTo>
                <a:close/>
                <a:moveTo>
                  <a:pt x="1116247" y="353840"/>
                </a:moveTo>
                <a:cubicBezTo>
                  <a:pt x="1115800" y="354881"/>
                  <a:pt x="1114907" y="355402"/>
                  <a:pt x="1113568" y="355402"/>
                </a:cubicBezTo>
                <a:cubicBezTo>
                  <a:pt x="1113270" y="354621"/>
                  <a:pt x="1113456" y="354198"/>
                  <a:pt x="1114126" y="354133"/>
                </a:cubicBezTo>
                <a:cubicBezTo>
                  <a:pt x="1114796" y="354067"/>
                  <a:pt x="1115503" y="353970"/>
                  <a:pt x="1116247" y="353840"/>
                </a:cubicBezTo>
                <a:close/>
                <a:moveTo>
                  <a:pt x="1110219" y="353840"/>
                </a:moveTo>
                <a:cubicBezTo>
                  <a:pt x="1111261" y="353988"/>
                  <a:pt x="1111819" y="354472"/>
                  <a:pt x="1111894" y="355291"/>
                </a:cubicBezTo>
                <a:cubicBezTo>
                  <a:pt x="1111968" y="356109"/>
                  <a:pt x="1111708" y="356816"/>
                  <a:pt x="1111112" y="357411"/>
                </a:cubicBezTo>
                <a:cubicBezTo>
                  <a:pt x="1109177" y="356370"/>
                  <a:pt x="1108880" y="355179"/>
                  <a:pt x="1110219" y="353840"/>
                </a:cubicBezTo>
                <a:close/>
                <a:moveTo>
                  <a:pt x="1998686" y="353728"/>
                </a:moveTo>
                <a:cubicBezTo>
                  <a:pt x="1998463" y="353654"/>
                  <a:pt x="1998277" y="353840"/>
                  <a:pt x="1998128" y="354286"/>
                </a:cubicBezTo>
                <a:cubicBezTo>
                  <a:pt x="1998128" y="354584"/>
                  <a:pt x="1998239" y="354770"/>
                  <a:pt x="1998463" y="354844"/>
                </a:cubicBezTo>
                <a:cubicBezTo>
                  <a:pt x="1998686" y="354919"/>
                  <a:pt x="1998872" y="354733"/>
                  <a:pt x="1999021" y="354286"/>
                </a:cubicBezTo>
                <a:cubicBezTo>
                  <a:pt x="1999021" y="353988"/>
                  <a:pt x="1998909" y="353802"/>
                  <a:pt x="1998686" y="353728"/>
                </a:cubicBezTo>
                <a:close/>
                <a:moveTo>
                  <a:pt x="1944885" y="353728"/>
                </a:moveTo>
                <a:cubicBezTo>
                  <a:pt x="1944661" y="353654"/>
                  <a:pt x="1944475" y="353840"/>
                  <a:pt x="1944326" y="354286"/>
                </a:cubicBezTo>
                <a:cubicBezTo>
                  <a:pt x="1944326" y="354584"/>
                  <a:pt x="1944438" y="354770"/>
                  <a:pt x="1944661" y="354844"/>
                </a:cubicBezTo>
                <a:cubicBezTo>
                  <a:pt x="1944885" y="354919"/>
                  <a:pt x="1945071" y="354733"/>
                  <a:pt x="1945219" y="354286"/>
                </a:cubicBezTo>
                <a:cubicBezTo>
                  <a:pt x="1945219" y="353988"/>
                  <a:pt x="1945108" y="353802"/>
                  <a:pt x="1944885" y="353728"/>
                </a:cubicBezTo>
                <a:close/>
                <a:moveTo>
                  <a:pt x="294939" y="353616"/>
                </a:moveTo>
                <a:cubicBezTo>
                  <a:pt x="294939" y="353914"/>
                  <a:pt x="294901" y="354063"/>
                  <a:pt x="294827" y="354063"/>
                </a:cubicBezTo>
                <a:cubicBezTo>
                  <a:pt x="294753" y="354063"/>
                  <a:pt x="294715" y="354212"/>
                  <a:pt x="294715" y="354509"/>
                </a:cubicBezTo>
                <a:cubicBezTo>
                  <a:pt x="295013" y="354658"/>
                  <a:pt x="295199" y="354509"/>
                  <a:pt x="295274" y="354063"/>
                </a:cubicBezTo>
                <a:cubicBezTo>
                  <a:pt x="295348" y="353616"/>
                  <a:pt x="295236" y="353468"/>
                  <a:pt x="294939" y="353616"/>
                </a:cubicBezTo>
                <a:close/>
                <a:moveTo>
                  <a:pt x="1984957" y="353505"/>
                </a:moveTo>
                <a:cubicBezTo>
                  <a:pt x="1984659" y="353430"/>
                  <a:pt x="1984510" y="353616"/>
                  <a:pt x="1984510" y="354063"/>
                </a:cubicBezTo>
                <a:cubicBezTo>
                  <a:pt x="1984510" y="354361"/>
                  <a:pt x="1984622" y="354547"/>
                  <a:pt x="1984845" y="354621"/>
                </a:cubicBezTo>
                <a:cubicBezTo>
                  <a:pt x="1985068" y="354695"/>
                  <a:pt x="1985254" y="354509"/>
                  <a:pt x="1985403" y="354063"/>
                </a:cubicBezTo>
                <a:cubicBezTo>
                  <a:pt x="1985403" y="353765"/>
                  <a:pt x="1985254" y="353579"/>
                  <a:pt x="1984957" y="353505"/>
                </a:cubicBezTo>
                <a:close/>
                <a:moveTo>
                  <a:pt x="2946014" y="353393"/>
                </a:moveTo>
                <a:cubicBezTo>
                  <a:pt x="2945419" y="353542"/>
                  <a:pt x="2944749" y="353579"/>
                  <a:pt x="2944005" y="353505"/>
                </a:cubicBezTo>
                <a:cubicBezTo>
                  <a:pt x="2943261" y="353430"/>
                  <a:pt x="2942814" y="353691"/>
                  <a:pt x="2942665" y="354286"/>
                </a:cubicBezTo>
                <a:cubicBezTo>
                  <a:pt x="2943410" y="354137"/>
                  <a:pt x="2944117" y="354100"/>
                  <a:pt x="2944786" y="354174"/>
                </a:cubicBezTo>
                <a:cubicBezTo>
                  <a:pt x="2945456" y="354249"/>
                  <a:pt x="2945865" y="353988"/>
                  <a:pt x="2946014" y="353393"/>
                </a:cubicBezTo>
                <a:close/>
                <a:moveTo>
                  <a:pt x="2611188" y="353393"/>
                </a:moveTo>
                <a:cubicBezTo>
                  <a:pt x="2610816" y="353988"/>
                  <a:pt x="2610779" y="354658"/>
                  <a:pt x="2611076" y="355402"/>
                </a:cubicBezTo>
                <a:cubicBezTo>
                  <a:pt x="2612267" y="355402"/>
                  <a:pt x="2612862" y="354733"/>
                  <a:pt x="2612862" y="353393"/>
                </a:cubicBezTo>
                <a:cubicBezTo>
                  <a:pt x="2612118" y="352798"/>
                  <a:pt x="2611560" y="352798"/>
                  <a:pt x="2611188" y="353393"/>
                </a:cubicBezTo>
                <a:close/>
                <a:moveTo>
                  <a:pt x="1989645" y="353393"/>
                </a:moveTo>
                <a:cubicBezTo>
                  <a:pt x="1988603" y="353533"/>
                  <a:pt x="1987673" y="353777"/>
                  <a:pt x="1986854" y="354126"/>
                </a:cubicBezTo>
                <a:cubicBezTo>
                  <a:pt x="1986036" y="354474"/>
                  <a:pt x="1985775" y="355346"/>
                  <a:pt x="1986073" y="356742"/>
                </a:cubicBezTo>
                <a:cubicBezTo>
                  <a:pt x="1988454" y="356602"/>
                  <a:pt x="1989645" y="355486"/>
                  <a:pt x="1989645" y="353393"/>
                </a:cubicBezTo>
                <a:close/>
                <a:moveTo>
                  <a:pt x="1862620" y="353393"/>
                </a:moveTo>
                <a:cubicBezTo>
                  <a:pt x="1862471" y="353244"/>
                  <a:pt x="1862211" y="353281"/>
                  <a:pt x="1861838" y="353505"/>
                </a:cubicBezTo>
                <a:cubicBezTo>
                  <a:pt x="1861466" y="353728"/>
                  <a:pt x="1861429" y="353988"/>
                  <a:pt x="1861727" y="354286"/>
                </a:cubicBezTo>
                <a:cubicBezTo>
                  <a:pt x="1861876" y="354435"/>
                  <a:pt x="1862136" y="354398"/>
                  <a:pt x="1862508" y="354174"/>
                </a:cubicBezTo>
                <a:cubicBezTo>
                  <a:pt x="1862880" y="353951"/>
                  <a:pt x="1862917" y="353691"/>
                  <a:pt x="1862620" y="353393"/>
                </a:cubicBezTo>
                <a:close/>
                <a:moveTo>
                  <a:pt x="795671" y="353393"/>
                </a:moveTo>
                <a:cubicBezTo>
                  <a:pt x="795969" y="353691"/>
                  <a:pt x="795969" y="353914"/>
                  <a:pt x="795671" y="354063"/>
                </a:cubicBezTo>
                <a:cubicBezTo>
                  <a:pt x="795373" y="354212"/>
                  <a:pt x="795150" y="354212"/>
                  <a:pt x="795001" y="354063"/>
                </a:cubicBezTo>
                <a:cubicBezTo>
                  <a:pt x="794852" y="353914"/>
                  <a:pt x="794890" y="353728"/>
                  <a:pt x="795113" y="353505"/>
                </a:cubicBezTo>
                <a:cubicBezTo>
                  <a:pt x="795336" y="353281"/>
                  <a:pt x="795522" y="353244"/>
                  <a:pt x="795671" y="353393"/>
                </a:cubicBezTo>
                <a:close/>
                <a:moveTo>
                  <a:pt x="763971" y="353393"/>
                </a:moveTo>
                <a:cubicBezTo>
                  <a:pt x="765310" y="353095"/>
                  <a:pt x="766277" y="353542"/>
                  <a:pt x="766873" y="354733"/>
                </a:cubicBezTo>
                <a:cubicBezTo>
                  <a:pt x="767021" y="355923"/>
                  <a:pt x="766501" y="356444"/>
                  <a:pt x="765310" y="356295"/>
                </a:cubicBezTo>
                <a:cubicBezTo>
                  <a:pt x="764119" y="356146"/>
                  <a:pt x="763226" y="356295"/>
                  <a:pt x="762631" y="356742"/>
                </a:cubicBezTo>
                <a:cubicBezTo>
                  <a:pt x="762185" y="354807"/>
                  <a:pt x="762631" y="353691"/>
                  <a:pt x="763971" y="353393"/>
                </a:cubicBezTo>
                <a:close/>
                <a:moveTo>
                  <a:pt x="746111" y="353393"/>
                </a:moveTo>
                <a:cubicBezTo>
                  <a:pt x="744921" y="353393"/>
                  <a:pt x="744028" y="353616"/>
                  <a:pt x="743432" y="354063"/>
                </a:cubicBezTo>
                <a:cubicBezTo>
                  <a:pt x="743135" y="355253"/>
                  <a:pt x="743358" y="355774"/>
                  <a:pt x="744102" y="355626"/>
                </a:cubicBezTo>
                <a:cubicBezTo>
                  <a:pt x="744846" y="355477"/>
                  <a:pt x="745516" y="355477"/>
                  <a:pt x="746111" y="355626"/>
                </a:cubicBezTo>
                <a:close/>
                <a:moveTo>
                  <a:pt x="651345" y="353393"/>
                </a:moveTo>
                <a:cubicBezTo>
                  <a:pt x="650675" y="353542"/>
                  <a:pt x="650043" y="353802"/>
                  <a:pt x="649447" y="354174"/>
                </a:cubicBezTo>
                <a:cubicBezTo>
                  <a:pt x="648852" y="354547"/>
                  <a:pt x="648480" y="354807"/>
                  <a:pt x="648331" y="354956"/>
                </a:cubicBezTo>
                <a:cubicBezTo>
                  <a:pt x="647587" y="355253"/>
                  <a:pt x="646843" y="355365"/>
                  <a:pt x="646099" y="355291"/>
                </a:cubicBezTo>
                <a:cubicBezTo>
                  <a:pt x="645355" y="355216"/>
                  <a:pt x="645206" y="355551"/>
                  <a:pt x="645652" y="356295"/>
                </a:cubicBezTo>
                <a:cubicBezTo>
                  <a:pt x="646545" y="356593"/>
                  <a:pt x="646992" y="357263"/>
                  <a:pt x="646992" y="358304"/>
                </a:cubicBezTo>
                <a:cubicBezTo>
                  <a:pt x="647885" y="358602"/>
                  <a:pt x="648554" y="358639"/>
                  <a:pt x="649001" y="358416"/>
                </a:cubicBezTo>
                <a:cubicBezTo>
                  <a:pt x="649447" y="358193"/>
                  <a:pt x="649894" y="357895"/>
                  <a:pt x="650340" y="357523"/>
                </a:cubicBezTo>
                <a:cubicBezTo>
                  <a:pt x="650787" y="357151"/>
                  <a:pt x="651270" y="356816"/>
                  <a:pt x="651791" y="356519"/>
                </a:cubicBezTo>
                <a:cubicBezTo>
                  <a:pt x="652312" y="356221"/>
                  <a:pt x="653019" y="356146"/>
                  <a:pt x="653912" y="356295"/>
                </a:cubicBezTo>
                <a:cubicBezTo>
                  <a:pt x="653912" y="354956"/>
                  <a:pt x="653652" y="354100"/>
                  <a:pt x="653131" y="353728"/>
                </a:cubicBezTo>
                <a:cubicBezTo>
                  <a:pt x="652610" y="353356"/>
                  <a:pt x="652015" y="353244"/>
                  <a:pt x="651345" y="353393"/>
                </a:cubicBezTo>
                <a:close/>
                <a:moveTo>
                  <a:pt x="69687" y="353170"/>
                </a:moveTo>
                <a:lnTo>
                  <a:pt x="72143" y="353170"/>
                </a:lnTo>
                <a:cubicBezTo>
                  <a:pt x="72292" y="354579"/>
                  <a:pt x="71957" y="355401"/>
                  <a:pt x="71138" y="355636"/>
                </a:cubicBezTo>
                <a:cubicBezTo>
                  <a:pt x="70320" y="355871"/>
                  <a:pt x="69836" y="356537"/>
                  <a:pt x="69687" y="357635"/>
                </a:cubicBezTo>
                <a:cubicBezTo>
                  <a:pt x="68943" y="357479"/>
                  <a:pt x="68608" y="357244"/>
                  <a:pt x="68683" y="356930"/>
                </a:cubicBezTo>
                <a:cubicBezTo>
                  <a:pt x="68757" y="356616"/>
                  <a:pt x="68906" y="356263"/>
                  <a:pt x="69129" y="355871"/>
                </a:cubicBezTo>
                <a:cubicBezTo>
                  <a:pt x="69352" y="355480"/>
                  <a:pt x="69576" y="355049"/>
                  <a:pt x="69799" y="354579"/>
                </a:cubicBezTo>
                <a:cubicBezTo>
                  <a:pt x="70022" y="354109"/>
                  <a:pt x="69985" y="353640"/>
                  <a:pt x="69687" y="353170"/>
                </a:cubicBezTo>
                <a:close/>
                <a:moveTo>
                  <a:pt x="1105754" y="352947"/>
                </a:moveTo>
                <a:cubicBezTo>
                  <a:pt x="1106796" y="353095"/>
                  <a:pt x="1107354" y="353430"/>
                  <a:pt x="1107429" y="353951"/>
                </a:cubicBezTo>
                <a:cubicBezTo>
                  <a:pt x="1107503" y="354472"/>
                  <a:pt x="1107391" y="354881"/>
                  <a:pt x="1107094" y="355179"/>
                </a:cubicBezTo>
                <a:cubicBezTo>
                  <a:pt x="1106796" y="355477"/>
                  <a:pt x="1106461" y="355514"/>
                  <a:pt x="1106089" y="355291"/>
                </a:cubicBezTo>
                <a:cubicBezTo>
                  <a:pt x="1105717" y="355067"/>
                  <a:pt x="1105606" y="354286"/>
                  <a:pt x="1105754" y="352947"/>
                </a:cubicBezTo>
                <a:close/>
                <a:moveTo>
                  <a:pt x="1103968" y="352947"/>
                </a:moveTo>
                <a:cubicBezTo>
                  <a:pt x="1104117" y="355030"/>
                  <a:pt x="1104303" y="356407"/>
                  <a:pt x="1104526" y="357077"/>
                </a:cubicBezTo>
                <a:cubicBezTo>
                  <a:pt x="1104750" y="357746"/>
                  <a:pt x="1104564" y="358974"/>
                  <a:pt x="1103968" y="360760"/>
                </a:cubicBezTo>
                <a:cubicBezTo>
                  <a:pt x="1102996" y="360760"/>
                  <a:pt x="1102718" y="360276"/>
                  <a:pt x="1103135" y="359309"/>
                </a:cubicBezTo>
                <a:cubicBezTo>
                  <a:pt x="1103551" y="358342"/>
                  <a:pt x="1103829" y="357709"/>
                  <a:pt x="1103968" y="357411"/>
                </a:cubicBezTo>
                <a:cubicBezTo>
                  <a:pt x="1103413" y="356816"/>
                  <a:pt x="1102857" y="356258"/>
                  <a:pt x="1102301" y="355737"/>
                </a:cubicBezTo>
                <a:cubicBezTo>
                  <a:pt x="1101745" y="355216"/>
                  <a:pt x="1101259" y="354584"/>
                  <a:pt x="1100843" y="353840"/>
                </a:cubicBezTo>
                <a:cubicBezTo>
                  <a:pt x="1100983" y="353244"/>
                  <a:pt x="1101399" y="352984"/>
                  <a:pt x="1102094" y="353058"/>
                </a:cubicBezTo>
                <a:cubicBezTo>
                  <a:pt x="1102788" y="353133"/>
                  <a:pt x="1103413" y="353095"/>
                  <a:pt x="1103968" y="352947"/>
                </a:cubicBezTo>
                <a:close/>
                <a:moveTo>
                  <a:pt x="2628713" y="352723"/>
                </a:moveTo>
                <a:cubicBezTo>
                  <a:pt x="2627224" y="353170"/>
                  <a:pt x="2626182" y="354137"/>
                  <a:pt x="2625587" y="355626"/>
                </a:cubicBezTo>
                <a:cubicBezTo>
                  <a:pt x="2626331" y="355923"/>
                  <a:pt x="2627075" y="355998"/>
                  <a:pt x="2627820" y="355849"/>
                </a:cubicBezTo>
                <a:cubicBezTo>
                  <a:pt x="2628564" y="355700"/>
                  <a:pt x="2629233" y="355774"/>
                  <a:pt x="2629829" y="356072"/>
                </a:cubicBezTo>
                <a:cubicBezTo>
                  <a:pt x="2630126" y="355328"/>
                  <a:pt x="2630052" y="354733"/>
                  <a:pt x="2629605" y="354286"/>
                </a:cubicBezTo>
                <a:cubicBezTo>
                  <a:pt x="2629159" y="353840"/>
                  <a:pt x="2628861" y="353319"/>
                  <a:pt x="2628713" y="352723"/>
                </a:cubicBezTo>
                <a:close/>
                <a:moveTo>
                  <a:pt x="1973125" y="352723"/>
                </a:moveTo>
                <a:cubicBezTo>
                  <a:pt x="1972976" y="352575"/>
                  <a:pt x="1972715" y="352612"/>
                  <a:pt x="1972343" y="352835"/>
                </a:cubicBezTo>
                <a:cubicBezTo>
                  <a:pt x="1971971" y="353058"/>
                  <a:pt x="1971934" y="353319"/>
                  <a:pt x="1972232" y="353616"/>
                </a:cubicBezTo>
                <a:cubicBezTo>
                  <a:pt x="1972381" y="353765"/>
                  <a:pt x="1972641" y="353728"/>
                  <a:pt x="1973013" y="353505"/>
                </a:cubicBezTo>
                <a:cubicBezTo>
                  <a:pt x="1973385" y="353281"/>
                  <a:pt x="1973422" y="353021"/>
                  <a:pt x="1973125" y="352723"/>
                </a:cubicBezTo>
                <a:close/>
                <a:moveTo>
                  <a:pt x="1770718" y="352723"/>
                </a:moveTo>
                <a:cubicBezTo>
                  <a:pt x="1770421" y="353616"/>
                  <a:pt x="1769974" y="354286"/>
                  <a:pt x="1769379" y="354733"/>
                </a:cubicBezTo>
                <a:cubicBezTo>
                  <a:pt x="1768784" y="355179"/>
                  <a:pt x="1768560" y="355998"/>
                  <a:pt x="1768709" y="357188"/>
                </a:cubicBezTo>
                <a:cubicBezTo>
                  <a:pt x="1769305" y="357932"/>
                  <a:pt x="1769900" y="358193"/>
                  <a:pt x="1770495" y="357970"/>
                </a:cubicBezTo>
                <a:cubicBezTo>
                  <a:pt x="1771091" y="357746"/>
                  <a:pt x="1771611" y="357337"/>
                  <a:pt x="1772058" y="356742"/>
                </a:cubicBezTo>
                <a:cubicBezTo>
                  <a:pt x="1772504" y="356146"/>
                  <a:pt x="1772728" y="355477"/>
                  <a:pt x="1772728" y="354733"/>
                </a:cubicBezTo>
                <a:cubicBezTo>
                  <a:pt x="1772728" y="353988"/>
                  <a:pt x="1772430" y="353393"/>
                  <a:pt x="1771835" y="352947"/>
                </a:cubicBezTo>
                <a:close/>
                <a:moveTo>
                  <a:pt x="1037293" y="352723"/>
                </a:moveTo>
                <a:cubicBezTo>
                  <a:pt x="1036996" y="353616"/>
                  <a:pt x="1036549" y="354286"/>
                  <a:pt x="1035954" y="354733"/>
                </a:cubicBezTo>
                <a:cubicBezTo>
                  <a:pt x="1035359" y="355179"/>
                  <a:pt x="1035135" y="355998"/>
                  <a:pt x="1035284" y="357188"/>
                </a:cubicBezTo>
                <a:cubicBezTo>
                  <a:pt x="1035880" y="357932"/>
                  <a:pt x="1036475" y="358193"/>
                  <a:pt x="1037070" y="357970"/>
                </a:cubicBezTo>
                <a:cubicBezTo>
                  <a:pt x="1037666" y="357746"/>
                  <a:pt x="1038186" y="357337"/>
                  <a:pt x="1038633" y="356742"/>
                </a:cubicBezTo>
                <a:cubicBezTo>
                  <a:pt x="1039079" y="356146"/>
                  <a:pt x="1039303" y="355477"/>
                  <a:pt x="1039303" y="354733"/>
                </a:cubicBezTo>
                <a:cubicBezTo>
                  <a:pt x="1039303" y="353988"/>
                  <a:pt x="1039005" y="353393"/>
                  <a:pt x="1038410" y="352947"/>
                </a:cubicBezTo>
                <a:close/>
                <a:moveTo>
                  <a:pt x="517958" y="352723"/>
                </a:moveTo>
                <a:cubicBezTo>
                  <a:pt x="516767" y="353170"/>
                  <a:pt x="516246" y="353765"/>
                  <a:pt x="516395" y="354509"/>
                </a:cubicBezTo>
                <a:cubicBezTo>
                  <a:pt x="516544" y="355253"/>
                  <a:pt x="516916" y="355886"/>
                  <a:pt x="517511" y="356407"/>
                </a:cubicBezTo>
                <a:cubicBezTo>
                  <a:pt x="518107" y="356928"/>
                  <a:pt x="518813" y="357188"/>
                  <a:pt x="519632" y="357188"/>
                </a:cubicBezTo>
                <a:cubicBezTo>
                  <a:pt x="520451" y="357188"/>
                  <a:pt x="521009" y="356667"/>
                  <a:pt x="521306" y="355626"/>
                </a:cubicBezTo>
                <a:cubicBezTo>
                  <a:pt x="520265" y="355477"/>
                  <a:pt x="519706" y="354919"/>
                  <a:pt x="519632" y="353951"/>
                </a:cubicBezTo>
                <a:cubicBezTo>
                  <a:pt x="519558" y="352984"/>
                  <a:pt x="518999" y="352575"/>
                  <a:pt x="517958" y="352723"/>
                </a:cubicBezTo>
                <a:close/>
                <a:moveTo>
                  <a:pt x="2176498" y="352054"/>
                </a:moveTo>
                <a:cubicBezTo>
                  <a:pt x="2175754" y="352054"/>
                  <a:pt x="2175308" y="352277"/>
                  <a:pt x="2175159" y="352723"/>
                </a:cubicBezTo>
                <a:cubicBezTo>
                  <a:pt x="2175010" y="353170"/>
                  <a:pt x="2174712" y="353468"/>
                  <a:pt x="2174266" y="353616"/>
                </a:cubicBezTo>
                <a:cubicBezTo>
                  <a:pt x="2173075" y="353891"/>
                  <a:pt x="2171959" y="353922"/>
                  <a:pt x="2170917" y="353711"/>
                </a:cubicBezTo>
                <a:cubicBezTo>
                  <a:pt x="2169875" y="353499"/>
                  <a:pt x="2168982" y="353170"/>
                  <a:pt x="2168238" y="352723"/>
                </a:cubicBezTo>
                <a:cubicBezTo>
                  <a:pt x="2167494" y="353021"/>
                  <a:pt x="2167122" y="353656"/>
                  <a:pt x="2167122" y="354630"/>
                </a:cubicBezTo>
                <a:cubicBezTo>
                  <a:pt x="2167122" y="355603"/>
                  <a:pt x="2166824" y="356307"/>
                  <a:pt x="2166229" y="356742"/>
                </a:cubicBezTo>
                <a:cubicBezTo>
                  <a:pt x="2165485" y="357039"/>
                  <a:pt x="2164852" y="357337"/>
                  <a:pt x="2164332" y="357635"/>
                </a:cubicBezTo>
                <a:cubicBezTo>
                  <a:pt x="2163811" y="357932"/>
                  <a:pt x="2163550" y="358453"/>
                  <a:pt x="2163550" y="359197"/>
                </a:cubicBezTo>
                <a:cubicBezTo>
                  <a:pt x="2164146" y="359644"/>
                  <a:pt x="2164741" y="359979"/>
                  <a:pt x="2165336" y="360202"/>
                </a:cubicBezTo>
                <a:cubicBezTo>
                  <a:pt x="2165931" y="360425"/>
                  <a:pt x="2166601" y="360686"/>
                  <a:pt x="2167345" y="360983"/>
                </a:cubicBezTo>
                <a:cubicBezTo>
                  <a:pt x="2167643" y="360239"/>
                  <a:pt x="2167569" y="359569"/>
                  <a:pt x="2167122" y="358974"/>
                </a:cubicBezTo>
                <a:cubicBezTo>
                  <a:pt x="2166676" y="358379"/>
                  <a:pt x="2166601" y="357709"/>
                  <a:pt x="2166899" y="356965"/>
                </a:cubicBezTo>
                <a:cubicBezTo>
                  <a:pt x="2167494" y="356381"/>
                  <a:pt x="2168387" y="356158"/>
                  <a:pt x="2169578" y="356295"/>
                </a:cubicBezTo>
                <a:cubicBezTo>
                  <a:pt x="2169875" y="356593"/>
                  <a:pt x="2170061" y="356928"/>
                  <a:pt x="2170136" y="357300"/>
                </a:cubicBezTo>
                <a:cubicBezTo>
                  <a:pt x="2170210" y="357672"/>
                  <a:pt x="2170396" y="358007"/>
                  <a:pt x="2170694" y="358304"/>
                </a:cubicBezTo>
                <a:cubicBezTo>
                  <a:pt x="2172182" y="358453"/>
                  <a:pt x="2173336" y="358230"/>
                  <a:pt x="2174154" y="357635"/>
                </a:cubicBezTo>
                <a:cubicBezTo>
                  <a:pt x="2174973" y="357039"/>
                  <a:pt x="2175680" y="356370"/>
                  <a:pt x="2176275" y="355626"/>
                </a:cubicBezTo>
                <a:cubicBezTo>
                  <a:pt x="2177019" y="356072"/>
                  <a:pt x="2177763" y="356002"/>
                  <a:pt x="2178507" y="355416"/>
                </a:cubicBezTo>
                <a:cubicBezTo>
                  <a:pt x="2178210" y="354856"/>
                  <a:pt x="2177838" y="354330"/>
                  <a:pt x="2177391" y="353840"/>
                </a:cubicBezTo>
                <a:cubicBezTo>
                  <a:pt x="2176945" y="353349"/>
                  <a:pt x="2176647" y="352754"/>
                  <a:pt x="2176498" y="352054"/>
                </a:cubicBezTo>
                <a:close/>
                <a:moveTo>
                  <a:pt x="1264703" y="352054"/>
                </a:moveTo>
                <a:lnTo>
                  <a:pt x="1263140" y="352277"/>
                </a:lnTo>
                <a:cubicBezTo>
                  <a:pt x="1262991" y="352872"/>
                  <a:pt x="1262768" y="353281"/>
                  <a:pt x="1262470" y="353505"/>
                </a:cubicBezTo>
                <a:cubicBezTo>
                  <a:pt x="1262173" y="353728"/>
                  <a:pt x="1262098" y="354212"/>
                  <a:pt x="1262247" y="354956"/>
                </a:cubicBezTo>
                <a:lnTo>
                  <a:pt x="1264703" y="354956"/>
                </a:lnTo>
                <a:close/>
                <a:moveTo>
                  <a:pt x="583144" y="352054"/>
                </a:moveTo>
                <a:cubicBezTo>
                  <a:pt x="584037" y="352202"/>
                  <a:pt x="584223" y="352649"/>
                  <a:pt x="583702" y="353393"/>
                </a:cubicBezTo>
                <a:cubicBezTo>
                  <a:pt x="583182" y="354137"/>
                  <a:pt x="582549" y="354361"/>
                  <a:pt x="581805" y="354063"/>
                </a:cubicBezTo>
                <a:cubicBezTo>
                  <a:pt x="581954" y="353616"/>
                  <a:pt x="582214" y="353281"/>
                  <a:pt x="582586" y="353058"/>
                </a:cubicBezTo>
                <a:cubicBezTo>
                  <a:pt x="582958" y="352835"/>
                  <a:pt x="583144" y="352500"/>
                  <a:pt x="583144" y="352054"/>
                </a:cubicBezTo>
                <a:close/>
                <a:moveTo>
                  <a:pt x="1992770" y="351942"/>
                </a:moveTo>
                <a:cubicBezTo>
                  <a:pt x="1992472" y="351868"/>
                  <a:pt x="1992323" y="352054"/>
                  <a:pt x="1992323" y="352500"/>
                </a:cubicBezTo>
                <a:cubicBezTo>
                  <a:pt x="1992323" y="352798"/>
                  <a:pt x="1992435" y="353021"/>
                  <a:pt x="1992658" y="353170"/>
                </a:cubicBezTo>
                <a:cubicBezTo>
                  <a:pt x="1992882" y="353319"/>
                  <a:pt x="1993068" y="353095"/>
                  <a:pt x="1993216" y="352500"/>
                </a:cubicBezTo>
                <a:cubicBezTo>
                  <a:pt x="1993216" y="352202"/>
                  <a:pt x="1993068" y="352016"/>
                  <a:pt x="1992770" y="351942"/>
                </a:cubicBezTo>
                <a:close/>
                <a:moveTo>
                  <a:pt x="2926146" y="351607"/>
                </a:moveTo>
                <a:lnTo>
                  <a:pt x="2926146" y="353393"/>
                </a:lnTo>
                <a:lnTo>
                  <a:pt x="2927708" y="353393"/>
                </a:lnTo>
                <a:lnTo>
                  <a:pt x="2927708" y="351607"/>
                </a:lnTo>
                <a:close/>
                <a:moveTo>
                  <a:pt x="2919002" y="351607"/>
                </a:moveTo>
                <a:cubicBezTo>
                  <a:pt x="2918258" y="351458"/>
                  <a:pt x="2917774" y="351644"/>
                  <a:pt x="2917551" y="352165"/>
                </a:cubicBezTo>
                <a:cubicBezTo>
                  <a:pt x="2917327" y="352686"/>
                  <a:pt x="2916993" y="353095"/>
                  <a:pt x="2916546" y="353393"/>
                </a:cubicBezTo>
                <a:cubicBezTo>
                  <a:pt x="2915653" y="353988"/>
                  <a:pt x="2914760" y="354435"/>
                  <a:pt x="2913867" y="354733"/>
                </a:cubicBezTo>
                <a:cubicBezTo>
                  <a:pt x="2912974" y="355030"/>
                  <a:pt x="2912379" y="355774"/>
                  <a:pt x="2912081" y="356965"/>
                </a:cubicBezTo>
                <a:cubicBezTo>
                  <a:pt x="2913421" y="357411"/>
                  <a:pt x="2914314" y="357188"/>
                  <a:pt x="2914760" y="356295"/>
                </a:cubicBezTo>
                <a:cubicBezTo>
                  <a:pt x="2915207" y="355402"/>
                  <a:pt x="2915802" y="354733"/>
                  <a:pt x="2916546" y="354286"/>
                </a:cubicBezTo>
                <a:cubicBezTo>
                  <a:pt x="2916844" y="353988"/>
                  <a:pt x="2917439" y="353728"/>
                  <a:pt x="2918332" y="353505"/>
                </a:cubicBezTo>
                <a:cubicBezTo>
                  <a:pt x="2919225" y="353281"/>
                  <a:pt x="2919448" y="352649"/>
                  <a:pt x="2919002" y="351607"/>
                </a:cubicBezTo>
                <a:close/>
                <a:moveTo>
                  <a:pt x="1966204" y="351607"/>
                </a:moveTo>
                <a:cubicBezTo>
                  <a:pt x="1966204" y="352154"/>
                  <a:pt x="1966018" y="352529"/>
                  <a:pt x="1965646" y="352734"/>
                </a:cubicBezTo>
                <a:cubicBezTo>
                  <a:pt x="1965274" y="352938"/>
                  <a:pt x="1965162" y="353381"/>
                  <a:pt x="1965311" y="354063"/>
                </a:cubicBezTo>
                <a:lnTo>
                  <a:pt x="1967097" y="354063"/>
                </a:lnTo>
                <a:cubicBezTo>
                  <a:pt x="1967990" y="352835"/>
                  <a:pt x="1967692" y="352016"/>
                  <a:pt x="1966204" y="351607"/>
                </a:cubicBezTo>
                <a:close/>
                <a:moveTo>
                  <a:pt x="127730" y="351607"/>
                </a:moveTo>
                <a:cubicBezTo>
                  <a:pt x="127581" y="351458"/>
                  <a:pt x="127321" y="351496"/>
                  <a:pt x="126949" y="351719"/>
                </a:cubicBezTo>
                <a:cubicBezTo>
                  <a:pt x="126577" y="351942"/>
                  <a:pt x="126540" y="352202"/>
                  <a:pt x="126837" y="352500"/>
                </a:cubicBezTo>
                <a:cubicBezTo>
                  <a:pt x="126986" y="352649"/>
                  <a:pt x="127247" y="352612"/>
                  <a:pt x="127619" y="352389"/>
                </a:cubicBezTo>
                <a:cubicBezTo>
                  <a:pt x="127991" y="352165"/>
                  <a:pt x="128028" y="351905"/>
                  <a:pt x="127730" y="351607"/>
                </a:cubicBezTo>
                <a:close/>
                <a:moveTo>
                  <a:pt x="1724061" y="351384"/>
                </a:moveTo>
                <a:cubicBezTo>
                  <a:pt x="1723763" y="351979"/>
                  <a:pt x="1723652" y="352612"/>
                  <a:pt x="1723726" y="353281"/>
                </a:cubicBezTo>
                <a:cubicBezTo>
                  <a:pt x="1723800" y="353951"/>
                  <a:pt x="1723838" y="354658"/>
                  <a:pt x="1723838" y="355402"/>
                </a:cubicBezTo>
                <a:cubicBezTo>
                  <a:pt x="1723540" y="355551"/>
                  <a:pt x="1723131" y="355626"/>
                  <a:pt x="1722610" y="355626"/>
                </a:cubicBezTo>
                <a:cubicBezTo>
                  <a:pt x="1722089" y="355626"/>
                  <a:pt x="1721754" y="355477"/>
                  <a:pt x="1721605" y="355179"/>
                </a:cubicBezTo>
                <a:cubicBezTo>
                  <a:pt x="1721308" y="354881"/>
                  <a:pt x="1721233" y="354509"/>
                  <a:pt x="1721382" y="354063"/>
                </a:cubicBezTo>
                <a:cubicBezTo>
                  <a:pt x="1721531" y="353616"/>
                  <a:pt x="1721456" y="353244"/>
                  <a:pt x="1721159" y="352947"/>
                </a:cubicBezTo>
                <a:cubicBezTo>
                  <a:pt x="1720415" y="353095"/>
                  <a:pt x="1720005" y="353468"/>
                  <a:pt x="1719931" y="354063"/>
                </a:cubicBezTo>
                <a:cubicBezTo>
                  <a:pt x="1719856" y="354658"/>
                  <a:pt x="1719931" y="355253"/>
                  <a:pt x="1720154" y="355849"/>
                </a:cubicBezTo>
                <a:cubicBezTo>
                  <a:pt x="1720377" y="356444"/>
                  <a:pt x="1720712" y="357039"/>
                  <a:pt x="1721159" y="357635"/>
                </a:cubicBezTo>
                <a:cubicBezTo>
                  <a:pt x="1721605" y="358230"/>
                  <a:pt x="1722052" y="358528"/>
                  <a:pt x="1722498" y="358528"/>
                </a:cubicBezTo>
                <a:cubicBezTo>
                  <a:pt x="1722945" y="358349"/>
                  <a:pt x="1723391" y="358081"/>
                  <a:pt x="1723838" y="357724"/>
                </a:cubicBezTo>
                <a:cubicBezTo>
                  <a:pt x="1724284" y="357367"/>
                  <a:pt x="1724731" y="357188"/>
                  <a:pt x="1725177" y="357188"/>
                </a:cubicBezTo>
                <a:cubicBezTo>
                  <a:pt x="1725624" y="357367"/>
                  <a:pt x="1725884" y="357635"/>
                  <a:pt x="1725958" y="357992"/>
                </a:cubicBezTo>
                <a:cubicBezTo>
                  <a:pt x="1726033" y="358349"/>
                  <a:pt x="1726368" y="358677"/>
                  <a:pt x="1726963" y="358974"/>
                </a:cubicBezTo>
                <a:cubicBezTo>
                  <a:pt x="1727558" y="358677"/>
                  <a:pt x="1727819" y="358304"/>
                  <a:pt x="1727744" y="357858"/>
                </a:cubicBezTo>
                <a:cubicBezTo>
                  <a:pt x="1727670" y="357411"/>
                  <a:pt x="1727521" y="357002"/>
                  <a:pt x="1727298" y="356630"/>
                </a:cubicBezTo>
                <a:cubicBezTo>
                  <a:pt x="1727075" y="356258"/>
                  <a:pt x="1726777" y="355923"/>
                  <a:pt x="1726405" y="355626"/>
                </a:cubicBezTo>
                <a:cubicBezTo>
                  <a:pt x="1726033" y="355328"/>
                  <a:pt x="1725772" y="355030"/>
                  <a:pt x="1725624" y="354733"/>
                </a:cubicBezTo>
                <a:cubicBezTo>
                  <a:pt x="1725326" y="353988"/>
                  <a:pt x="1725251" y="353170"/>
                  <a:pt x="1725400" y="352277"/>
                </a:cubicBezTo>
                <a:cubicBezTo>
                  <a:pt x="1725549" y="351384"/>
                  <a:pt x="1725103" y="351086"/>
                  <a:pt x="1724061" y="351384"/>
                </a:cubicBezTo>
                <a:close/>
                <a:moveTo>
                  <a:pt x="1130981" y="351384"/>
                </a:moveTo>
                <a:cubicBezTo>
                  <a:pt x="1130237" y="352128"/>
                  <a:pt x="1129976" y="352649"/>
                  <a:pt x="1130199" y="352947"/>
                </a:cubicBezTo>
                <a:cubicBezTo>
                  <a:pt x="1130423" y="353244"/>
                  <a:pt x="1130720" y="353393"/>
                  <a:pt x="1131092" y="353393"/>
                </a:cubicBezTo>
                <a:cubicBezTo>
                  <a:pt x="1131464" y="353393"/>
                  <a:pt x="1131725" y="353207"/>
                  <a:pt x="1131874" y="352835"/>
                </a:cubicBezTo>
                <a:cubicBezTo>
                  <a:pt x="1132023" y="352463"/>
                  <a:pt x="1131725" y="351979"/>
                  <a:pt x="1130981" y="351384"/>
                </a:cubicBezTo>
                <a:close/>
                <a:moveTo>
                  <a:pt x="990636" y="351384"/>
                </a:moveTo>
                <a:cubicBezTo>
                  <a:pt x="990338" y="351979"/>
                  <a:pt x="990226" y="352612"/>
                  <a:pt x="990301" y="353281"/>
                </a:cubicBezTo>
                <a:cubicBezTo>
                  <a:pt x="990375" y="353951"/>
                  <a:pt x="990413" y="354658"/>
                  <a:pt x="990413" y="355402"/>
                </a:cubicBezTo>
                <a:cubicBezTo>
                  <a:pt x="990115" y="355551"/>
                  <a:pt x="989706" y="355626"/>
                  <a:pt x="989185" y="355626"/>
                </a:cubicBezTo>
                <a:cubicBezTo>
                  <a:pt x="988664" y="355626"/>
                  <a:pt x="988329" y="355477"/>
                  <a:pt x="988180" y="355179"/>
                </a:cubicBezTo>
                <a:cubicBezTo>
                  <a:pt x="987883" y="354881"/>
                  <a:pt x="987808" y="354509"/>
                  <a:pt x="987957" y="354063"/>
                </a:cubicBezTo>
                <a:cubicBezTo>
                  <a:pt x="988106" y="353616"/>
                  <a:pt x="988031" y="353244"/>
                  <a:pt x="987734" y="352947"/>
                </a:cubicBezTo>
                <a:cubicBezTo>
                  <a:pt x="986990" y="353095"/>
                  <a:pt x="986580" y="353468"/>
                  <a:pt x="986506" y="354063"/>
                </a:cubicBezTo>
                <a:cubicBezTo>
                  <a:pt x="986431" y="354658"/>
                  <a:pt x="986506" y="355253"/>
                  <a:pt x="986729" y="355849"/>
                </a:cubicBezTo>
                <a:cubicBezTo>
                  <a:pt x="986952" y="356444"/>
                  <a:pt x="987287" y="357039"/>
                  <a:pt x="987734" y="357635"/>
                </a:cubicBezTo>
                <a:cubicBezTo>
                  <a:pt x="988180" y="358230"/>
                  <a:pt x="988627" y="358528"/>
                  <a:pt x="989073" y="358528"/>
                </a:cubicBezTo>
                <a:cubicBezTo>
                  <a:pt x="989520" y="358349"/>
                  <a:pt x="989966" y="358081"/>
                  <a:pt x="990413" y="357724"/>
                </a:cubicBezTo>
                <a:cubicBezTo>
                  <a:pt x="990859" y="357367"/>
                  <a:pt x="991306" y="357188"/>
                  <a:pt x="991752" y="357188"/>
                </a:cubicBezTo>
                <a:cubicBezTo>
                  <a:pt x="992199" y="357367"/>
                  <a:pt x="992459" y="357635"/>
                  <a:pt x="992533" y="357992"/>
                </a:cubicBezTo>
                <a:cubicBezTo>
                  <a:pt x="992608" y="358349"/>
                  <a:pt x="992943" y="358677"/>
                  <a:pt x="993538" y="358974"/>
                </a:cubicBezTo>
                <a:cubicBezTo>
                  <a:pt x="994133" y="358677"/>
                  <a:pt x="994394" y="358304"/>
                  <a:pt x="994319" y="357858"/>
                </a:cubicBezTo>
                <a:cubicBezTo>
                  <a:pt x="994245" y="357411"/>
                  <a:pt x="994096" y="357002"/>
                  <a:pt x="993873" y="356630"/>
                </a:cubicBezTo>
                <a:cubicBezTo>
                  <a:pt x="993650" y="356258"/>
                  <a:pt x="993352" y="355923"/>
                  <a:pt x="992980" y="355626"/>
                </a:cubicBezTo>
                <a:cubicBezTo>
                  <a:pt x="992608" y="355328"/>
                  <a:pt x="992347" y="355030"/>
                  <a:pt x="992199" y="354733"/>
                </a:cubicBezTo>
                <a:cubicBezTo>
                  <a:pt x="991901" y="353988"/>
                  <a:pt x="991826" y="353170"/>
                  <a:pt x="991975" y="352277"/>
                </a:cubicBezTo>
                <a:cubicBezTo>
                  <a:pt x="992124" y="351384"/>
                  <a:pt x="991678" y="351086"/>
                  <a:pt x="990636" y="351384"/>
                </a:cubicBezTo>
                <a:close/>
                <a:moveTo>
                  <a:pt x="741423" y="351384"/>
                </a:moveTo>
                <a:cubicBezTo>
                  <a:pt x="740084" y="351086"/>
                  <a:pt x="739414" y="351533"/>
                  <a:pt x="739414" y="352723"/>
                </a:cubicBezTo>
                <a:cubicBezTo>
                  <a:pt x="739414" y="353914"/>
                  <a:pt x="740084" y="354361"/>
                  <a:pt x="741423" y="354063"/>
                </a:cubicBezTo>
                <a:cubicBezTo>
                  <a:pt x="741423" y="353170"/>
                  <a:pt x="741572" y="352686"/>
                  <a:pt x="741870" y="352612"/>
                </a:cubicBezTo>
                <a:cubicBezTo>
                  <a:pt x="742167" y="352537"/>
                  <a:pt x="742018" y="352128"/>
                  <a:pt x="741423" y="351384"/>
                </a:cubicBezTo>
                <a:close/>
                <a:moveTo>
                  <a:pt x="138223" y="351384"/>
                </a:moveTo>
                <a:lnTo>
                  <a:pt x="138223" y="355179"/>
                </a:lnTo>
                <a:lnTo>
                  <a:pt x="140678" y="355402"/>
                </a:lnTo>
                <a:cubicBezTo>
                  <a:pt x="140976" y="352575"/>
                  <a:pt x="140157" y="351235"/>
                  <a:pt x="138223" y="351384"/>
                </a:cubicBezTo>
                <a:close/>
                <a:moveTo>
                  <a:pt x="133758" y="351384"/>
                </a:moveTo>
                <a:cubicBezTo>
                  <a:pt x="133758" y="351830"/>
                  <a:pt x="133646" y="352165"/>
                  <a:pt x="133423" y="352389"/>
                </a:cubicBezTo>
                <a:cubicBezTo>
                  <a:pt x="133200" y="352612"/>
                  <a:pt x="133014" y="352872"/>
                  <a:pt x="132865" y="353170"/>
                </a:cubicBezTo>
                <a:cubicBezTo>
                  <a:pt x="133460" y="353170"/>
                  <a:pt x="133869" y="353363"/>
                  <a:pt x="134093" y="353751"/>
                </a:cubicBezTo>
                <a:cubicBezTo>
                  <a:pt x="134316" y="354138"/>
                  <a:pt x="134800" y="354257"/>
                  <a:pt x="135544" y="354108"/>
                </a:cubicBezTo>
                <a:cubicBezTo>
                  <a:pt x="135544" y="352739"/>
                  <a:pt x="134948" y="351830"/>
                  <a:pt x="133758" y="351384"/>
                </a:cubicBezTo>
                <a:close/>
                <a:moveTo>
                  <a:pt x="124382" y="351384"/>
                </a:moveTo>
                <a:cubicBezTo>
                  <a:pt x="124531" y="352128"/>
                  <a:pt x="124568" y="352835"/>
                  <a:pt x="124493" y="353505"/>
                </a:cubicBezTo>
                <a:cubicBezTo>
                  <a:pt x="124419" y="354174"/>
                  <a:pt x="124679" y="354658"/>
                  <a:pt x="125275" y="354956"/>
                </a:cubicBezTo>
                <a:cubicBezTo>
                  <a:pt x="125870" y="354212"/>
                  <a:pt x="126168" y="353468"/>
                  <a:pt x="126168" y="352723"/>
                </a:cubicBezTo>
                <a:cubicBezTo>
                  <a:pt x="126168" y="351979"/>
                  <a:pt x="125572" y="351533"/>
                  <a:pt x="124382" y="351384"/>
                </a:cubicBezTo>
                <a:close/>
                <a:moveTo>
                  <a:pt x="58302" y="351384"/>
                </a:moveTo>
                <a:lnTo>
                  <a:pt x="56516" y="351607"/>
                </a:lnTo>
                <a:lnTo>
                  <a:pt x="56516" y="353170"/>
                </a:lnTo>
                <a:lnTo>
                  <a:pt x="58302" y="353170"/>
                </a:lnTo>
                <a:close/>
                <a:moveTo>
                  <a:pt x="1785676" y="351161"/>
                </a:moveTo>
                <a:cubicBezTo>
                  <a:pt x="1785527" y="351458"/>
                  <a:pt x="1785490" y="351905"/>
                  <a:pt x="1785564" y="352500"/>
                </a:cubicBezTo>
                <a:cubicBezTo>
                  <a:pt x="1785638" y="353095"/>
                  <a:pt x="1785676" y="353542"/>
                  <a:pt x="1785676" y="353840"/>
                </a:cubicBezTo>
                <a:cubicBezTo>
                  <a:pt x="1785973" y="354435"/>
                  <a:pt x="1786494" y="354621"/>
                  <a:pt x="1787238" y="354398"/>
                </a:cubicBezTo>
                <a:lnTo>
                  <a:pt x="1787410" y="354372"/>
                </a:lnTo>
                <a:lnTo>
                  <a:pt x="1787238" y="354286"/>
                </a:lnTo>
                <a:cubicBezTo>
                  <a:pt x="1787090" y="353840"/>
                  <a:pt x="1787090" y="353468"/>
                  <a:pt x="1787238" y="353170"/>
                </a:cubicBezTo>
                <a:cubicBezTo>
                  <a:pt x="1787983" y="352872"/>
                  <a:pt x="1788429" y="353021"/>
                  <a:pt x="1788578" y="353616"/>
                </a:cubicBezTo>
                <a:lnTo>
                  <a:pt x="1788331" y="354234"/>
                </a:lnTo>
                <a:lnTo>
                  <a:pt x="1789471" y="354063"/>
                </a:lnTo>
                <a:cubicBezTo>
                  <a:pt x="1790066" y="354212"/>
                  <a:pt x="1790773" y="354361"/>
                  <a:pt x="1791592" y="354509"/>
                </a:cubicBezTo>
                <a:cubicBezTo>
                  <a:pt x="1792410" y="354658"/>
                  <a:pt x="1792671" y="354286"/>
                  <a:pt x="1792373" y="353393"/>
                </a:cubicBezTo>
                <a:cubicBezTo>
                  <a:pt x="1792224" y="352649"/>
                  <a:pt x="1791815" y="352426"/>
                  <a:pt x="1791145" y="352723"/>
                </a:cubicBezTo>
                <a:cubicBezTo>
                  <a:pt x="1790475" y="353021"/>
                  <a:pt x="1789768" y="353095"/>
                  <a:pt x="1789024" y="352947"/>
                </a:cubicBezTo>
                <a:cubicBezTo>
                  <a:pt x="1788280" y="352798"/>
                  <a:pt x="1787759" y="352389"/>
                  <a:pt x="1787462" y="351719"/>
                </a:cubicBezTo>
                <a:cubicBezTo>
                  <a:pt x="1787164" y="351049"/>
                  <a:pt x="1786569" y="350863"/>
                  <a:pt x="1785676" y="351161"/>
                </a:cubicBezTo>
                <a:close/>
                <a:moveTo>
                  <a:pt x="1763351" y="351161"/>
                </a:moveTo>
                <a:cubicBezTo>
                  <a:pt x="1763203" y="351416"/>
                  <a:pt x="1763203" y="351741"/>
                  <a:pt x="1763351" y="352134"/>
                </a:cubicBezTo>
                <a:cubicBezTo>
                  <a:pt x="1763500" y="352527"/>
                  <a:pt x="1763426" y="352872"/>
                  <a:pt x="1763128" y="353170"/>
                </a:cubicBezTo>
                <a:cubicBezTo>
                  <a:pt x="1762831" y="353170"/>
                  <a:pt x="1762458" y="353026"/>
                  <a:pt x="1762012" y="352739"/>
                </a:cubicBezTo>
                <a:cubicBezTo>
                  <a:pt x="1761566" y="352452"/>
                  <a:pt x="1760970" y="352447"/>
                  <a:pt x="1760226" y="352723"/>
                </a:cubicBezTo>
                <a:cubicBezTo>
                  <a:pt x="1759928" y="353021"/>
                  <a:pt x="1759594" y="353691"/>
                  <a:pt x="1759221" y="354733"/>
                </a:cubicBezTo>
                <a:cubicBezTo>
                  <a:pt x="1758849" y="355774"/>
                  <a:pt x="1758217" y="356146"/>
                  <a:pt x="1757324" y="355849"/>
                </a:cubicBezTo>
                <a:cubicBezTo>
                  <a:pt x="1756729" y="355700"/>
                  <a:pt x="1756357" y="355216"/>
                  <a:pt x="1756208" y="354398"/>
                </a:cubicBezTo>
                <a:cubicBezTo>
                  <a:pt x="1756059" y="353579"/>
                  <a:pt x="1756357" y="353021"/>
                  <a:pt x="1757101" y="352723"/>
                </a:cubicBezTo>
                <a:cubicBezTo>
                  <a:pt x="1757398" y="352723"/>
                  <a:pt x="1757770" y="352761"/>
                  <a:pt x="1758217" y="352835"/>
                </a:cubicBezTo>
                <a:cubicBezTo>
                  <a:pt x="1758663" y="352909"/>
                  <a:pt x="1758961" y="352734"/>
                  <a:pt x="1759110" y="352308"/>
                </a:cubicBezTo>
                <a:cubicBezTo>
                  <a:pt x="1759110" y="351671"/>
                  <a:pt x="1758738" y="351416"/>
                  <a:pt x="1757994" y="351544"/>
                </a:cubicBezTo>
                <a:cubicBezTo>
                  <a:pt x="1757250" y="351672"/>
                  <a:pt x="1756654" y="351799"/>
                  <a:pt x="1756208" y="351925"/>
                </a:cubicBezTo>
                <a:cubicBezTo>
                  <a:pt x="1755612" y="351671"/>
                  <a:pt x="1754868" y="351443"/>
                  <a:pt x="1753975" y="351241"/>
                </a:cubicBezTo>
                <a:cubicBezTo>
                  <a:pt x="1753082" y="351039"/>
                  <a:pt x="1752264" y="351076"/>
                  <a:pt x="1751520" y="351353"/>
                </a:cubicBezTo>
                <a:cubicBezTo>
                  <a:pt x="1751222" y="351608"/>
                  <a:pt x="1751073" y="351864"/>
                  <a:pt x="1751073" y="352118"/>
                </a:cubicBezTo>
                <a:cubicBezTo>
                  <a:pt x="1751073" y="352373"/>
                  <a:pt x="1750850" y="352500"/>
                  <a:pt x="1750403" y="352500"/>
                </a:cubicBezTo>
                <a:cubicBezTo>
                  <a:pt x="1749064" y="352500"/>
                  <a:pt x="1748097" y="352679"/>
                  <a:pt x="1747501" y="353037"/>
                </a:cubicBezTo>
                <a:cubicBezTo>
                  <a:pt x="1747352" y="353721"/>
                  <a:pt x="1747092" y="354212"/>
                  <a:pt x="1746720" y="354509"/>
                </a:cubicBezTo>
                <a:cubicBezTo>
                  <a:pt x="1746348" y="354807"/>
                  <a:pt x="1746311" y="355328"/>
                  <a:pt x="1746608" y="356072"/>
                </a:cubicBezTo>
                <a:cubicBezTo>
                  <a:pt x="1747501" y="356519"/>
                  <a:pt x="1748134" y="356481"/>
                  <a:pt x="1748506" y="355960"/>
                </a:cubicBezTo>
                <a:cubicBezTo>
                  <a:pt x="1748878" y="355440"/>
                  <a:pt x="1749362" y="355030"/>
                  <a:pt x="1749957" y="354733"/>
                </a:cubicBezTo>
                <a:cubicBezTo>
                  <a:pt x="1750850" y="354137"/>
                  <a:pt x="1751780" y="353661"/>
                  <a:pt x="1752747" y="353304"/>
                </a:cubicBezTo>
                <a:cubicBezTo>
                  <a:pt x="1753715" y="352947"/>
                  <a:pt x="1754645" y="353126"/>
                  <a:pt x="1755538" y="353840"/>
                </a:cubicBezTo>
                <a:cubicBezTo>
                  <a:pt x="1755836" y="354435"/>
                  <a:pt x="1755836" y="354919"/>
                  <a:pt x="1755538" y="355291"/>
                </a:cubicBezTo>
                <a:cubicBezTo>
                  <a:pt x="1755240" y="355663"/>
                  <a:pt x="1755017" y="356146"/>
                  <a:pt x="1754868" y="356742"/>
                </a:cubicBezTo>
                <a:cubicBezTo>
                  <a:pt x="1755464" y="357188"/>
                  <a:pt x="1755947" y="357746"/>
                  <a:pt x="1756319" y="358416"/>
                </a:cubicBezTo>
                <a:cubicBezTo>
                  <a:pt x="1756691" y="359086"/>
                  <a:pt x="1757250" y="359569"/>
                  <a:pt x="1757994" y="359867"/>
                </a:cubicBezTo>
                <a:cubicBezTo>
                  <a:pt x="1759035" y="359421"/>
                  <a:pt x="1759780" y="358677"/>
                  <a:pt x="1760226" y="357635"/>
                </a:cubicBezTo>
                <a:cubicBezTo>
                  <a:pt x="1760673" y="356593"/>
                  <a:pt x="1761491" y="355923"/>
                  <a:pt x="1762682" y="355626"/>
                </a:cubicBezTo>
                <a:cubicBezTo>
                  <a:pt x="1762979" y="355328"/>
                  <a:pt x="1763128" y="355030"/>
                  <a:pt x="1763128" y="354733"/>
                </a:cubicBezTo>
                <a:cubicBezTo>
                  <a:pt x="1763128" y="354435"/>
                  <a:pt x="1763203" y="354137"/>
                  <a:pt x="1763351" y="353840"/>
                </a:cubicBezTo>
                <a:cubicBezTo>
                  <a:pt x="1764542" y="354137"/>
                  <a:pt x="1764840" y="354584"/>
                  <a:pt x="1764244" y="355179"/>
                </a:cubicBezTo>
                <a:cubicBezTo>
                  <a:pt x="1763649" y="355774"/>
                  <a:pt x="1763351" y="356295"/>
                  <a:pt x="1763351" y="356742"/>
                </a:cubicBezTo>
                <a:cubicBezTo>
                  <a:pt x="1762905" y="358528"/>
                  <a:pt x="1763724" y="359421"/>
                  <a:pt x="1765807" y="359421"/>
                </a:cubicBezTo>
                <a:cubicBezTo>
                  <a:pt x="1766700" y="358974"/>
                  <a:pt x="1766923" y="358081"/>
                  <a:pt x="1766477" y="356742"/>
                </a:cubicBezTo>
                <a:lnTo>
                  <a:pt x="1766815" y="355914"/>
                </a:lnTo>
                <a:lnTo>
                  <a:pt x="1766030" y="355849"/>
                </a:lnTo>
                <a:cubicBezTo>
                  <a:pt x="1766179" y="355551"/>
                  <a:pt x="1766514" y="355328"/>
                  <a:pt x="1767035" y="355179"/>
                </a:cubicBezTo>
                <a:lnTo>
                  <a:pt x="1767111" y="355193"/>
                </a:lnTo>
                <a:lnTo>
                  <a:pt x="1767481" y="354286"/>
                </a:lnTo>
                <a:cubicBezTo>
                  <a:pt x="1767556" y="353244"/>
                  <a:pt x="1767295" y="352351"/>
                  <a:pt x="1766700" y="351607"/>
                </a:cubicBezTo>
                <a:cubicBezTo>
                  <a:pt x="1766254" y="351310"/>
                  <a:pt x="1765695" y="351198"/>
                  <a:pt x="1765026" y="351272"/>
                </a:cubicBezTo>
                <a:cubicBezTo>
                  <a:pt x="1764356" y="351347"/>
                  <a:pt x="1763798" y="351310"/>
                  <a:pt x="1763351" y="351161"/>
                </a:cubicBezTo>
                <a:close/>
                <a:moveTo>
                  <a:pt x="1052251" y="351161"/>
                </a:moveTo>
                <a:cubicBezTo>
                  <a:pt x="1052102" y="351458"/>
                  <a:pt x="1052065" y="351905"/>
                  <a:pt x="1052139" y="352500"/>
                </a:cubicBezTo>
                <a:cubicBezTo>
                  <a:pt x="1052213" y="353095"/>
                  <a:pt x="1052251" y="353542"/>
                  <a:pt x="1052251" y="353840"/>
                </a:cubicBezTo>
                <a:cubicBezTo>
                  <a:pt x="1052548" y="354435"/>
                  <a:pt x="1053069" y="354621"/>
                  <a:pt x="1053813" y="354398"/>
                </a:cubicBezTo>
                <a:lnTo>
                  <a:pt x="1053985" y="354372"/>
                </a:lnTo>
                <a:lnTo>
                  <a:pt x="1053813" y="354286"/>
                </a:lnTo>
                <a:cubicBezTo>
                  <a:pt x="1053665" y="353840"/>
                  <a:pt x="1053665" y="353468"/>
                  <a:pt x="1053813" y="353170"/>
                </a:cubicBezTo>
                <a:cubicBezTo>
                  <a:pt x="1054558" y="352872"/>
                  <a:pt x="1055004" y="353021"/>
                  <a:pt x="1055153" y="353616"/>
                </a:cubicBezTo>
                <a:lnTo>
                  <a:pt x="1054906" y="354234"/>
                </a:lnTo>
                <a:lnTo>
                  <a:pt x="1056046" y="354063"/>
                </a:lnTo>
                <a:cubicBezTo>
                  <a:pt x="1056641" y="354212"/>
                  <a:pt x="1057348" y="354361"/>
                  <a:pt x="1058167" y="354509"/>
                </a:cubicBezTo>
                <a:cubicBezTo>
                  <a:pt x="1058985" y="354658"/>
                  <a:pt x="1059246" y="354286"/>
                  <a:pt x="1058948" y="353393"/>
                </a:cubicBezTo>
                <a:cubicBezTo>
                  <a:pt x="1058799" y="352649"/>
                  <a:pt x="1058390" y="352426"/>
                  <a:pt x="1057720" y="352723"/>
                </a:cubicBezTo>
                <a:cubicBezTo>
                  <a:pt x="1057050" y="353021"/>
                  <a:pt x="1056343" y="353095"/>
                  <a:pt x="1055599" y="352947"/>
                </a:cubicBezTo>
                <a:cubicBezTo>
                  <a:pt x="1054855" y="352798"/>
                  <a:pt x="1054334" y="352389"/>
                  <a:pt x="1054037" y="351719"/>
                </a:cubicBezTo>
                <a:cubicBezTo>
                  <a:pt x="1053739" y="351049"/>
                  <a:pt x="1053144" y="350863"/>
                  <a:pt x="1052251" y="351161"/>
                </a:cubicBezTo>
                <a:close/>
                <a:moveTo>
                  <a:pt x="1029926" y="351161"/>
                </a:moveTo>
                <a:cubicBezTo>
                  <a:pt x="1029778" y="351416"/>
                  <a:pt x="1029778" y="351741"/>
                  <a:pt x="1029926" y="352134"/>
                </a:cubicBezTo>
                <a:cubicBezTo>
                  <a:pt x="1030075" y="352527"/>
                  <a:pt x="1030001" y="352872"/>
                  <a:pt x="1029703" y="353170"/>
                </a:cubicBezTo>
                <a:cubicBezTo>
                  <a:pt x="1029405" y="353170"/>
                  <a:pt x="1029033" y="353026"/>
                  <a:pt x="1028587" y="352739"/>
                </a:cubicBezTo>
                <a:cubicBezTo>
                  <a:pt x="1028140" y="352452"/>
                  <a:pt x="1027545" y="352447"/>
                  <a:pt x="1026801" y="352723"/>
                </a:cubicBezTo>
                <a:cubicBezTo>
                  <a:pt x="1026503" y="353021"/>
                  <a:pt x="1026169" y="353691"/>
                  <a:pt x="1025796" y="354733"/>
                </a:cubicBezTo>
                <a:cubicBezTo>
                  <a:pt x="1025424" y="355774"/>
                  <a:pt x="1024792" y="356146"/>
                  <a:pt x="1023899" y="355849"/>
                </a:cubicBezTo>
                <a:cubicBezTo>
                  <a:pt x="1023304" y="355700"/>
                  <a:pt x="1022932" y="355216"/>
                  <a:pt x="1022783" y="354398"/>
                </a:cubicBezTo>
                <a:cubicBezTo>
                  <a:pt x="1022634" y="353579"/>
                  <a:pt x="1022932" y="353021"/>
                  <a:pt x="1023676" y="352723"/>
                </a:cubicBezTo>
                <a:cubicBezTo>
                  <a:pt x="1023973" y="352723"/>
                  <a:pt x="1024345" y="352761"/>
                  <a:pt x="1024792" y="352835"/>
                </a:cubicBezTo>
                <a:cubicBezTo>
                  <a:pt x="1025238" y="352909"/>
                  <a:pt x="1025536" y="352734"/>
                  <a:pt x="1025685" y="352308"/>
                </a:cubicBezTo>
                <a:cubicBezTo>
                  <a:pt x="1025685" y="351671"/>
                  <a:pt x="1025313" y="351416"/>
                  <a:pt x="1024569" y="351544"/>
                </a:cubicBezTo>
                <a:cubicBezTo>
                  <a:pt x="1023824" y="351672"/>
                  <a:pt x="1023229" y="351799"/>
                  <a:pt x="1022783" y="351925"/>
                </a:cubicBezTo>
                <a:cubicBezTo>
                  <a:pt x="1022187" y="351671"/>
                  <a:pt x="1021443" y="351443"/>
                  <a:pt x="1020550" y="351241"/>
                </a:cubicBezTo>
                <a:cubicBezTo>
                  <a:pt x="1019657" y="351039"/>
                  <a:pt x="1018839" y="351076"/>
                  <a:pt x="1018095" y="351353"/>
                </a:cubicBezTo>
                <a:cubicBezTo>
                  <a:pt x="1017797" y="351608"/>
                  <a:pt x="1017648" y="351864"/>
                  <a:pt x="1017648" y="352118"/>
                </a:cubicBezTo>
                <a:cubicBezTo>
                  <a:pt x="1017648" y="352373"/>
                  <a:pt x="1017425" y="352500"/>
                  <a:pt x="1016978" y="352500"/>
                </a:cubicBezTo>
                <a:cubicBezTo>
                  <a:pt x="1015639" y="352500"/>
                  <a:pt x="1014672" y="352679"/>
                  <a:pt x="1014076" y="353037"/>
                </a:cubicBezTo>
                <a:cubicBezTo>
                  <a:pt x="1013927" y="353721"/>
                  <a:pt x="1013667" y="354212"/>
                  <a:pt x="1013295" y="354509"/>
                </a:cubicBezTo>
                <a:cubicBezTo>
                  <a:pt x="1012923" y="354807"/>
                  <a:pt x="1012886" y="355328"/>
                  <a:pt x="1013183" y="356072"/>
                </a:cubicBezTo>
                <a:cubicBezTo>
                  <a:pt x="1014076" y="356519"/>
                  <a:pt x="1014709" y="356481"/>
                  <a:pt x="1015081" y="355960"/>
                </a:cubicBezTo>
                <a:cubicBezTo>
                  <a:pt x="1015453" y="355440"/>
                  <a:pt x="1015937" y="355030"/>
                  <a:pt x="1016532" y="354733"/>
                </a:cubicBezTo>
                <a:cubicBezTo>
                  <a:pt x="1017425" y="354137"/>
                  <a:pt x="1018355" y="353661"/>
                  <a:pt x="1019322" y="353304"/>
                </a:cubicBezTo>
                <a:cubicBezTo>
                  <a:pt x="1020290" y="352947"/>
                  <a:pt x="1021220" y="353126"/>
                  <a:pt x="1022113" y="353840"/>
                </a:cubicBezTo>
                <a:cubicBezTo>
                  <a:pt x="1022411" y="354435"/>
                  <a:pt x="1022411" y="354919"/>
                  <a:pt x="1022113" y="355291"/>
                </a:cubicBezTo>
                <a:cubicBezTo>
                  <a:pt x="1021815" y="355663"/>
                  <a:pt x="1021592" y="356146"/>
                  <a:pt x="1021443" y="356742"/>
                </a:cubicBezTo>
                <a:cubicBezTo>
                  <a:pt x="1022039" y="357188"/>
                  <a:pt x="1022522" y="357746"/>
                  <a:pt x="1022894" y="358416"/>
                </a:cubicBezTo>
                <a:cubicBezTo>
                  <a:pt x="1023266" y="359086"/>
                  <a:pt x="1023824" y="359569"/>
                  <a:pt x="1024569" y="359867"/>
                </a:cubicBezTo>
                <a:cubicBezTo>
                  <a:pt x="1025610" y="359421"/>
                  <a:pt x="1026355" y="358677"/>
                  <a:pt x="1026801" y="357635"/>
                </a:cubicBezTo>
                <a:cubicBezTo>
                  <a:pt x="1027248" y="356593"/>
                  <a:pt x="1028066" y="355923"/>
                  <a:pt x="1029257" y="355626"/>
                </a:cubicBezTo>
                <a:cubicBezTo>
                  <a:pt x="1029554" y="355328"/>
                  <a:pt x="1029703" y="355030"/>
                  <a:pt x="1029703" y="354733"/>
                </a:cubicBezTo>
                <a:cubicBezTo>
                  <a:pt x="1029703" y="354435"/>
                  <a:pt x="1029778" y="354137"/>
                  <a:pt x="1029926" y="353840"/>
                </a:cubicBezTo>
                <a:cubicBezTo>
                  <a:pt x="1031117" y="354137"/>
                  <a:pt x="1031415" y="354584"/>
                  <a:pt x="1030819" y="355179"/>
                </a:cubicBezTo>
                <a:cubicBezTo>
                  <a:pt x="1030224" y="355774"/>
                  <a:pt x="1029926" y="356295"/>
                  <a:pt x="1029926" y="356742"/>
                </a:cubicBezTo>
                <a:cubicBezTo>
                  <a:pt x="1029480" y="358528"/>
                  <a:pt x="1030298" y="359421"/>
                  <a:pt x="1032382" y="359421"/>
                </a:cubicBezTo>
                <a:cubicBezTo>
                  <a:pt x="1033275" y="358974"/>
                  <a:pt x="1033498" y="358081"/>
                  <a:pt x="1033052" y="356742"/>
                </a:cubicBezTo>
                <a:lnTo>
                  <a:pt x="1033390" y="355914"/>
                </a:lnTo>
                <a:lnTo>
                  <a:pt x="1032605" y="355849"/>
                </a:lnTo>
                <a:cubicBezTo>
                  <a:pt x="1032754" y="355551"/>
                  <a:pt x="1033089" y="355328"/>
                  <a:pt x="1033610" y="355179"/>
                </a:cubicBezTo>
                <a:lnTo>
                  <a:pt x="1033685" y="355193"/>
                </a:lnTo>
                <a:lnTo>
                  <a:pt x="1034056" y="354286"/>
                </a:lnTo>
                <a:cubicBezTo>
                  <a:pt x="1034131" y="353244"/>
                  <a:pt x="1033870" y="352351"/>
                  <a:pt x="1033275" y="351607"/>
                </a:cubicBezTo>
                <a:cubicBezTo>
                  <a:pt x="1032829" y="351310"/>
                  <a:pt x="1032270" y="351198"/>
                  <a:pt x="1031601" y="351272"/>
                </a:cubicBezTo>
                <a:cubicBezTo>
                  <a:pt x="1030931" y="351347"/>
                  <a:pt x="1030373" y="351310"/>
                  <a:pt x="1029926" y="351161"/>
                </a:cubicBezTo>
                <a:close/>
                <a:moveTo>
                  <a:pt x="2580939" y="350937"/>
                </a:moveTo>
                <a:cubicBezTo>
                  <a:pt x="2580641" y="351830"/>
                  <a:pt x="2580492" y="352277"/>
                  <a:pt x="2580492" y="352277"/>
                </a:cubicBezTo>
                <a:cubicBezTo>
                  <a:pt x="2581236" y="353000"/>
                  <a:pt x="2582501" y="353223"/>
                  <a:pt x="2584287" y="352947"/>
                </a:cubicBezTo>
                <a:cubicBezTo>
                  <a:pt x="2585031" y="353223"/>
                  <a:pt x="2585441" y="353776"/>
                  <a:pt x="2585515" y="354605"/>
                </a:cubicBezTo>
                <a:cubicBezTo>
                  <a:pt x="2585590" y="355434"/>
                  <a:pt x="2586148" y="355849"/>
                  <a:pt x="2587189" y="355849"/>
                </a:cubicBezTo>
                <a:cubicBezTo>
                  <a:pt x="2587636" y="355435"/>
                  <a:pt x="2587710" y="354917"/>
                  <a:pt x="2587413" y="354295"/>
                </a:cubicBezTo>
                <a:cubicBezTo>
                  <a:pt x="2587115" y="353673"/>
                  <a:pt x="2586817" y="353149"/>
                  <a:pt x="2586520" y="352723"/>
                </a:cubicBezTo>
                <a:close/>
                <a:moveTo>
                  <a:pt x="2963427" y="350714"/>
                </a:moveTo>
                <a:cubicBezTo>
                  <a:pt x="2962832" y="351458"/>
                  <a:pt x="2962608" y="352165"/>
                  <a:pt x="2962757" y="352835"/>
                </a:cubicBezTo>
                <a:cubicBezTo>
                  <a:pt x="2962906" y="353505"/>
                  <a:pt x="2963725" y="353691"/>
                  <a:pt x="2965213" y="353393"/>
                </a:cubicBezTo>
                <a:cubicBezTo>
                  <a:pt x="2965213" y="352054"/>
                  <a:pt x="2964618" y="351161"/>
                  <a:pt x="2963427" y="350714"/>
                </a:cubicBezTo>
                <a:close/>
                <a:moveTo>
                  <a:pt x="1859048" y="350714"/>
                </a:moveTo>
                <a:lnTo>
                  <a:pt x="1857262" y="350937"/>
                </a:lnTo>
                <a:lnTo>
                  <a:pt x="1857262" y="352277"/>
                </a:lnTo>
                <a:lnTo>
                  <a:pt x="1859048" y="352277"/>
                </a:lnTo>
                <a:close/>
                <a:moveTo>
                  <a:pt x="361688" y="350714"/>
                </a:moveTo>
                <a:cubicBezTo>
                  <a:pt x="361093" y="351310"/>
                  <a:pt x="361018" y="351905"/>
                  <a:pt x="361465" y="352500"/>
                </a:cubicBezTo>
                <a:cubicBezTo>
                  <a:pt x="362060" y="352649"/>
                  <a:pt x="362321" y="352426"/>
                  <a:pt x="362246" y="351830"/>
                </a:cubicBezTo>
                <a:cubicBezTo>
                  <a:pt x="362172" y="351235"/>
                  <a:pt x="361986" y="350863"/>
                  <a:pt x="361688" y="350714"/>
                </a:cubicBezTo>
                <a:close/>
                <a:moveTo>
                  <a:pt x="2715" y="350714"/>
                </a:moveTo>
                <a:cubicBezTo>
                  <a:pt x="2566" y="350565"/>
                  <a:pt x="2305" y="350603"/>
                  <a:pt x="1933" y="350826"/>
                </a:cubicBezTo>
                <a:cubicBezTo>
                  <a:pt x="1561" y="351049"/>
                  <a:pt x="1524" y="351310"/>
                  <a:pt x="1822" y="351607"/>
                </a:cubicBezTo>
                <a:cubicBezTo>
                  <a:pt x="1971" y="351756"/>
                  <a:pt x="2231" y="351719"/>
                  <a:pt x="2603" y="351496"/>
                </a:cubicBezTo>
                <a:cubicBezTo>
                  <a:pt x="2975" y="351272"/>
                  <a:pt x="3012" y="351012"/>
                  <a:pt x="2715" y="350714"/>
                </a:cubicBezTo>
                <a:close/>
                <a:moveTo>
                  <a:pt x="2815641" y="350491"/>
                </a:moveTo>
                <a:lnTo>
                  <a:pt x="2815417" y="352500"/>
                </a:lnTo>
                <a:lnTo>
                  <a:pt x="2813855" y="352500"/>
                </a:lnTo>
                <a:lnTo>
                  <a:pt x="2813631" y="350714"/>
                </a:lnTo>
                <a:close/>
                <a:moveTo>
                  <a:pt x="2616434" y="350491"/>
                </a:moveTo>
                <a:cubicBezTo>
                  <a:pt x="2616285" y="351298"/>
                  <a:pt x="2616025" y="352095"/>
                  <a:pt x="2615653" y="352882"/>
                </a:cubicBezTo>
                <a:cubicBezTo>
                  <a:pt x="2615281" y="353669"/>
                  <a:pt x="2615169" y="354435"/>
                  <a:pt x="2615318" y="355179"/>
                </a:cubicBezTo>
                <a:cubicBezTo>
                  <a:pt x="2615616" y="355328"/>
                  <a:pt x="2615913" y="355365"/>
                  <a:pt x="2616211" y="355291"/>
                </a:cubicBezTo>
                <a:cubicBezTo>
                  <a:pt x="2616509" y="355216"/>
                  <a:pt x="2616732" y="355328"/>
                  <a:pt x="2616881" y="355626"/>
                </a:cubicBezTo>
                <a:cubicBezTo>
                  <a:pt x="2617178" y="356072"/>
                  <a:pt x="2617402" y="356481"/>
                  <a:pt x="2617550" y="356853"/>
                </a:cubicBezTo>
                <a:cubicBezTo>
                  <a:pt x="2617699" y="357225"/>
                  <a:pt x="2617997" y="357486"/>
                  <a:pt x="2618443" y="357635"/>
                </a:cubicBezTo>
                <a:cubicBezTo>
                  <a:pt x="2619039" y="357337"/>
                  <a:pt x="2619299" y="357039"/>
                  <a:pt x="2619225" y="356742"/>
                </a:cubicBezTo>
                <a:cubicBezTo>
                  <a:pt x="2619150" y="356444"/>
                  <a:pt x="2618964" y="356184"/>
                  <a:pt x="2618667" y="355960"/>
                </a:cubicBezTo>
                <a:cubicBezTo>
                  <a:pt x="2618369" y="355737"/>
                  <a:pt x="2618034" y="355514"/>
                  <a:pt x="2617662" y="355291"/>
                </a:cubicBezTo>
                <a:cubicBezTo>
                  <a:pt x="2617290" y="355067"/>
                  <a:pt x="2617104" y="354807"/>
                  <a:pt x="2617104" y="354509"/>
                </a:cubicBezTo>
                <a:cubicBezTo>
                  <a:pt x="2617104" y="353605"/>
                  <a:pt x="2617848" y="353233"/>
                  <a:pt x="2619336" y="353393"/>
                </a:cubicBezTo>
                <a:cubicBezTo>
                  <a:pt x="2619634" y="352586"/>
                  <a:pt x="2619634" y="351941"/>
                  <a:pt x="2619336" y="351457"/>
                </a:cubicBezTo>
                <a:cubicBezTo>
                  <a:pt x="2618741" y="350813"/>
                  <a:pt x="2617774" y="350491"/>
                  <a:pt x="2616434" y="350491"/>
                </a:cubicBezTo>
                <a:close/>
                <a:moveTo>
                  <a:pt x="1256889" y="350491"/>
                </a:moveTo>
                <a:cubicBezTo>
                  <a:pt x="1256889" y="351533"/>
                  <a:pt x="1257150" y="352277"/>
                  <a:pt x="1257671" y="352723"/>
                </a:cubicBezTo>
                <a:cubicBezTo>
                  <a:pt x="1258192" y="353170"/>
                  <a:pt x="1258824" y="353542"/>
                  <a:pt x="1259568" y="353840"/>
                </a:cubicBezTo>
                <a:cubicBezTo>
                  <a:pt x="1259717" y="351458"/>
                  <a:pt x="1258824" y="350342"/>
                  <a:pt x="1256889" y="350491"/>
                </a:cubicBezTo>
                <a:close/>
                <a:moveTo>
                  <a:pt x="1164914" y="350491"/>
                </a:moveTo>
                <a:cubicBezTo>
                  <a:pt x="1164914" y="350789"/>
                  <a:pt x="1164690" y="350975"/>
                  <a:pt x="1164244" y="351049"/>
                </a:cubicBezTo>
                <a:cubicBezTo>
                  <a:pt x="1163797" y="351123"/>
                  <a:pt x="1163425" y="351235"/>
                  <a:pt x="1163128" y="351384"/>
                </a:cubicBezTo>
                <a:cubicBezTo>
                  <a:pt x="1163128" y="350937"/>
                  <a:pt x="1163351" y="350714"/>
                  <a:pt x="1163797" y="350714"/>
                </a:cubicBezTo>
                <a:cubicBezTo>
                  <a:pt x="1164244" y="350714"/>
                  <a:pt x="1164616" y="350640"/>
                  <a:pt x="1164914" y="350491"/>
                </a:cubicBezTo>
                <a:close/>
                <a:moveTo>
                  <a:pt x="800247" y="350156"/>
                </a:moveTo>
                <a:cubicBezTo>
                  <a:pt x="800471" y="350231"/>
                  <a:pt x="800582" y="350417"/>
                  <a:pt x="800582" y="350714"/>
                </a:cubicBezTo>
                <a:cubicBezTo>
                  <a:pt x="800433" y="351012"/>
                  <a:pt x="800285" y="351123"/>
                  <a:pt x="800136" y="351049"/>
                </a:cubicBezTo>
                <a:cubicBezTo>
                  <a:pt x="799987" y="350975"/>
                  <a:pt x="799912" y="350863"/>
                  <a:pt x="799912" y="350714"/>
                </a:cubicBezTo>
                <a:cubicBezTo>
                  <a:pt x="799912" y="350268"/>
                  <a:pt x="800024" y="350082"/>
                  <a:pt x="800247" y="350156"/>
                </a:cubicBezTo>
                <a:close/>
                <a:moveTo>
                  <a:pt x="2611076" y="350044"/>
                </a:moveTo>
                <a:cubicBezTo>
                  <a:pt x="2610332" y="349747"/>
                  <a:pt x="2609886" y="349858"/>
                  <a:pt x="2609737" y="350379"/>
                </a:cubicBezTo>
                <a:cubicBezTo>
                  <a:pt x="2609588" y="350900"/>
                  <a:pt x="2609663" y="351310"/>
                  <a:pt x="2609960" y="351607"/>
                </a:cubicBezTo>
                <a:cubicBezTo>
                  <a:pt x="2610555" y="351756"/>
                  <a:pt x="2610965" y="351644"/>
                  <a:pt x="2611188" y="351272"/>
                </a:cubicBezTo>
                <a:cubicBezTo>
                  <a:pt x="2611411" y="350900"/>
                  <a:pt x="2611374" y="350491"/>
                  <a:pt x="2611076" y="350044"/>
                </a:cubicBezTo>
                <a:close/>
                <a:moveTo>
                  <a:pt x="1946224" y="350044"/>
                </a:moveTo>
                <a:cubicBezTo>
                  <a:pt x="1945703" y="350044"/>
                  <a:pt x="1945368" y="350268"/>
                  <a:pt x="1945219" y="350714"/>
                </a:cubicBezTo>
                <a:cubicBezTo>
                  <a:pt x="1945368" y="351310"/>
                  <a:pt x="1945964" y="351310"/>
                  <a:pt x="1947005" y="350714"/>
                </a:cubicBezTo>
                <a:cubicBezTo>
                  <a:pt x="1947005" y="350268"/>
                  <a:pt x="1946745" y="350044"/>
                  <a:pt x="1946224" y="350044"/>
                </a:cubicBezTo>
                <a:close/>
                <a:moveTo>
                  <a:pt x="1775407" y="350044"/>
                </a:moveTo>
                <a:cubicBezTo>
                  <a:pt x="1774811" y="350640"/>
                  <a:pt x="1774737" y="351272"/>
                  <a:pt x="1775183" y="351942"/>
                </a:cubicBezTo>
                <a:cubicBezTo>
                  <a:pt x="1775630" y="352612"/>
                  <a:pt x="1776225" y="353133"/>
                  <a:pt x="1776969" y="353505"/>
                </a:cubicBezTo>
                <a:cubicBezTo>
                  <a:pt x="1777713" y="353877"/>
                  <a:pt x="1778383" y="353914"/>
                  <a:pt x="1778978" y="353616"/>
                </a:cubicBezTo>
                <a:cubicBezTo>
                  <a:pt x="1779574" y="353319"/>
                  <a:pt x="1779648" y="352575"/>
                  <a:pt x="1779202" y="351384"/>
                </a:cubicBezTo>
                <a:cubicBezTo>
                  <a:pt x="1778458" y="351682"/>
                  <a:pt x="1777751" y="351421"/>
                  <a:pt x="1777081" y="350603"/>
                </a:cubicBezTo>
                <a:cubicBezTo>
                  <a:pt x="1776411" y="349784"/>
                  <a:pt x="1775853" y="349598"/>
                  <a:pt x="1775407" y="350044"/>
                </a:cubicBezTo>
                <a:close/>
                <a:moveTo>
                  <a:pt x="1041982" y="350044"/>
                </a:moveTo>
                <a:cubicBezTo>
                  <a:pt x="1041386" y="350640"/>
                  <a:pt x="1041312" y="351272"/>
                  <a:pt x="1041758" y="351942"/>
                </a:cubicBezTo>
                <a:cubicBezTo>
                  <a:pt x="1042205" y="352612"/>
                  <a:pt x="1042800" y="353133"/>
                  <a:pt x="1043544" y="353505"/>
                </a:cubicBezTo>
                <a:cubicBezTo>
                  <a:pt x="1044288" y="353877"/>
                  <a:pt x="1044958" y="353914"/>
                  <a:pt x="1045553" y="353616"/>
                </a:cubicBezTo>
                <a:cubicBezTo>
                  <a:pt x="1046149" y="353319"/>
                  <a:pt x="1046223" y="352575"/>
                  <a:pt x="1045777" y="351384"/>
                </a:cubicBezTo>
                <a:cubicBezTo>
                  <a:pt x="1045033" y="351682"/>
                  <a:pt x="1044326" y="351421"/>
                  <a:pt x="1043656" y="350603"/>
                </a:cubicBezTo>
                <a:cubicBezTo>
                  <a:pt x="1042986" y="349784"/>
                  <a:pt x="1042428" y="349598"/>
                  <a:pt x="1041982" y="350044"/>
                </a:cubicBezTo>
                <a:close/>
                <a:moveTo>
                  <a:pt x="532245" y="350044"/>
                </a:moveTo>
                <a:cubicBezTo>
                  <a:pt x="532989" y="349896"/>
                  <a:pt x="533361" y="350082"/>
                  <a:pt x="533361" y="350603"/>
                </a:cubicBezTo>
                <a:cubicBezTo>
                  <a:pt x="533361" y="351123"/>
                  <a:pt x="533436" y="351682"/>
                  <a:pt x="533585" y="352277"/>
                </a:cubicBezTo>
                <a:cubicBezTo>
                  <a:pt x="533287" y="352128"/>
                  <a:pt x="533064" y="351979"/>
                  <a:pt x="532915" y="351830"/>
                </a:cubicBezTo>
                <a:cubicBezTo>
                  <a:pt x="532766" y="351682"/>
                  <a:pt x="532617" y="351607"/>
                  <a:pt x="532468" y="351607"/>
                </a:cubicBezTo>
                <a:close/>
                <a:moveTo>
                  <a:pt x="2830151" y="349821"/>
                </a:moveTo>
                <a:cubicBezTo>
                  <a:pt x="2830747" y="349672"/>
                  <a:pt x="2831082" y="349821"/>
                  <a:pt x="2831156" y="350268"/>
                </a:cubicBezTo>
                <a:cubicBezTo>
                  <a:pt x="2831230" y="350714"/>
                  <a:pt x="2831230" y="351198"/>
                  <a:pt x="2831156" y="351719"/>
                </a:cubicBezTo>
                <a:cubicBezTo>
                  <a:pt x="2831082" y="352240"/>
                  <a:pt x="2831119" y="352686"/>
                  <a:pt x="2831268" y="353058"/>
                </a:cubicBezTo>
                <a:cubicBezTo>
                  <a:pt x="2831416" y="353430"/>
                  <a:pt x="2831937" y="353468"/>
                  <a:pt x="2832830" y="353170"/>
                </a:cubicBezTo>
                <a:cubicBezTo>
                  <a:pt x="2832533" y="354361"/>
                  <a:pt x="2832123" y="354881"/>
                  <a:pt x="2831602" y="354733"/>
                </a:cubicBezTo>
                <a:cubicBezTo>
                  <a:pt x="2831082" y="354584"/>
                  <a:pt x="2830635" y="354212"/>
                  <a:pt x="2830263" y="353616"/>
                </a:cubicBezTo>
                <a:cubicBezTo>
                  <a:pt x="2829891" y="353021"/>
                  <a:pt x="2829668" y="352314"/>
                  <a:pt x="2829593" y="351496"/>
                </a:cubicBezTo>
                <a:cubicBezTo>
                  <a:pt x="2829519" y="350677"/>
                  <a:pt x="2829705" y="350119"/>
                  <a:pt x="2830151" y="349821"/>
                </a:cubicBezTo>
                <a:close/>
                <a:moveTo>
                  <a:pt x="793662" y="349821"/>
                </a:moveTo>
                <a:cubicBezTo>
                  <a:pt x="793215" y="351012"/>
                  <a:pt x="792360" y="351682"/>
                  <a:pt x="791094" y="351830"/>
                </a:cubicBezTo>
                <a:cubicBezTo>
                  <a:pt x="789829" y="351979"/>
                  <a:pt x="788825" y="351607"/>
                  <a:pt x="788081" y="350714"/>
                </a:cubicBezTo>
                <a:cubicBezTo>
                  <a:pt x="789569" y="349375"/>
                  <a:pt x="791429" y="349077"/>
                  <a:pt x="793662" y="349821"/>
                </a:cubicBezTo>
                <a:close/>
                <a:moveTo>
                  <a:pt x="778481" y="349821"/>
                </a:moveTo>
                <a:cubicBezTo>
                  <a:pt x="778481" y="350863"/>
                  <a:pt x="778332" y="351496"/>
                  <a:pt x="778035" y="351719"/>
                </a:cubicBezTo>
                <a:cubicBezTo>
                  <a:pt x="777737" y="351942"/>
                  <a:pt x="777402" y="351979"/>
                  <a:pt x="777030" y="351830"/>
                </a:cubicBezTo>
                <a:cubicBezTo>
                  <a:pt x="776658" y="351682"/>
                  <a:pt x="776249" y="351458"/>
                  <a:pt x="775802" y="351161"/>
                </a:cubicBezTo>
                <a:cubicBezTo>
                  <a:pt x="775356" y="350863"/>
                  <a:pt x="774909" y="350714"/>
                  <a:pt x="774463" y="350714"/>
                </a:cubicBezTo>
                <a:cubicBezTo>
                  <a:pt x="774463" y="349970"/>
                  <a:pt x="774984" y="349710"/>
                  <a:pt x="776026" y="349933"/>
                </a:cubicBezTo>
                <a:cubicBezTo>
                  <a:pt x="777067" y="350156"/>
                  <a:pt x="777886" y="350119"/>
                  <a:pt x="778481" y="349821"/>
                </a:cubicBezTo>
                <a:close/>
                <a:moveTo>
                  <a:pt x="2133859" y="349598"/>
                </a:moveTo>
                <a:cubicBezTo>
                  <a:pt x="2132966" y="350193"/>
                  <a:pt x="2132222" y="350714"/>
                  <a:pt x="2131627" y="351161"/>
                </a:cubicBezTo>
                <a:cubicBezTo>
                  <a:pt x="2131329" y="351458"/>
                  <a:pt x="2130920" y="351682"/>
                  <a:pt x="2130399" y="351830"/>
                </a:cubicBezTo>
                <a:cubicBezTo>
                  <a:pt x="2129878" y="351979"/>
                  <a:pt x="2129766" y="352426"/>
                  <a:pt x="2130064" y="353170"/>
                </a:cubicBezTo>
                <a:cubicBezTo>
                  <a:pt x="2131552" y="353914"/>
                  <a:pt x="2132966" y="354026"/>
                  <a:pt x="2134305" y="353505"/>
                </a:cubicBezTo>
                <a:cubicBezTo>
                  <a:pt x="2135645" y="352984"/>
                  <a:pt x="2136315" y="351756"/>
                  <a:pt x="2136315" y="349821"/>
                </a:cubicBezTo>
                <a:cubicBezTo>
                  <a:pt x="2135571" y="349077"/>
                  <a:pt x="2134752" y="349003"/>
                  <a:pt x="2133859" y="349598"/>
                </a:cubicBezTo>
                <a:close/>
                <a:moveTo>
                  <a:pt x="435135" y="349375"/>
                </a:moveTo>
                <a:cubicBezTo>
                  <a:pt x="433498" y="348631"/>
                  <a:pt x="432158" y="348779"/>
                  <a:pt x="431116" y="349821"/>
                </a:cubicBezTo>
                <a:cubicBezTo>
                  <a:pt x="430670" y="351458"/>
                  <a:pt x="430782" y="353170"/>
                  <a:pt x="431451" y="354956"/>
                </a:cubicBezTo>
                <a:cubicBezTo>
                  <a:pt x="432121" y="356742"/>
                  <a:pt x="433126" y="357486"/>
                  <a:pt x="434465" y="357188"/>
                </a:cubicBezTo>
                <a:cubicBezTo>
                  <a:pt x="434912" y="357039"/>
                  <a:pt x="435284" y="356593"/>
                  <a:pt x="435581" y="355849"/>
                </a:cubicBezTo>
                <a:cubicBezTo>
                  <a:pt x="435879" y="355105"/>
                  <a:pt x="436065" y="354286"/>
                  <a:pt x="436139" y="353393"/>
                </a:cubicBezTo>
                <a:cubicBezTo>
                  <a:pt x="436214" y="352500"/>
                  <a:pt x="436177" y="351682"/>
                  <a:pt x="436028" y="350937"/>
                </a:cubicBezTo>
                <a:cubicBezTo>
                  <a:pt x="435879" y="350193"/>
                  <a:pt x="435581" y="349672"/>
                  <a:pt x="435135" y="349375"/>
                </a:cubicBezTo>
                <a:close/>
                <a:moveTo>
                  <a:pt x="336350" y="349375"/>
                </a:moveTo>
                <a:cubicBezTo>
                  <a:pt x="335532" y="348631"/>
                  <a:pt x="334825" y="348779"/>
                  <a:pt x="334229" y="349821"/>
                </a:cubicBezTo>
                <a:lnTo>
                  <a:pt x="334676" y="352054"/>
                </a:lnTo>
                <a:cubicBezTo>
                  <a:pt x="335866" y="352209"/>
                  <a:pt x="336648" y="352678"/>
                  <a:pt x="337020" y="353459"/>
                </a:cubicBezTo>
                <a:cubicBezTo>
                  <a:pt x="337392" y="354241"/>
                  <a:pt x="338099" y="354788"/>
                  <a:pt x="339141" y="355102"/>
                </a:cubicBezTo>
                <a:cubicBezTo>
                  <a:pt x="339289" y="355414"/>
                  <a:pt x="339364" y="355802"/>
                  <a:pt x="339364" y="356267"/>
                </a:cubicBezTo>
                <a:cubicBezTo>
                  <a:pt x="339364" y="356732"/>
                  <a:pt x="339662" y="356891"/>
                  <a:pt x="340257" y="356742"/>
                </a:cubicBezTo>
                <a:cubicBezTo>
                  <a:pt x="340703" y="356742"/>
                  <a:pt x="340927" y="356273"/>
                  <a:pt x="340927" y="355336"/>
                </a:cubicBezTo>
                <a:cubicBezTo>
                  <a:pt x="340778" y="355180"/>
                  <a:pt x="340182" y="354945"/>
                  <a:pt x="339141" y="354631"/>
                </a:cubicBezTo>
                <a:cubicBezTo>
                  <a:pt x="339141" y="354320"/>
                  <a:pt x="339103" y="354086"/>
                  <a:pt x="339029" y="353929"/>
                </a:cubicBezTo>
                <a:cubicBezTo>
                  <a:pt x="338955" y="353772"/>
                  <a:pt x="338917" y="353537"/>
                  <a:pt x="338917" y="353226"/>
                </a:cubicBezTo>
                <a:cubicBezTo>
                  <a:pt x="338620" y="352914"/>
                  <a:pt x="338322" y="352758"/>
                  <a:pt x="338024" y="352758"/>
                </a:cubicBezTo>
                <a:cubicBezTo>
                  <a:pt x="337727" y="352758"/>
                  <a:pt x="337504" y="352601"/>
                  <a:pt x="337355" y="352287"/>
                </a:cubicBezTo>
                <a:cubicBezTo>
                  <a:pt x="337504" y="351090"/>
                  <a:pt x="337169" y="350119"/>
                  <a:pt x="336350" y="349375"/>
                </a:cubicBezTo>
                <a:close/>
                <a:moveTo>
                  <a:pt x="1995496" y="349152"/>
                </a:moveTo>
                <a:cubicBezTo>
                  <a:pt x="1994720" y="349300"/>
                  <a:pt x="1994333" y="349821"/>
                  <a:pt x="1994333" y="350714"/>
                </a:cubicBezTo>
                <a:cubicBezTo>
                  <a:pt x="1995602" y="350714"/>
                  <a:pt x="1996554" y="350937"/>
                  <a:pt x="1997188" y="351384"/>
                </a:cubicBezTo>
                <a:cubicBezTo>
                  <a:pt x="1997821" y="351830"/>
                  <a:pt x="1998209" y="351086"/>
                  <a:pt x="1998351" y="349152"/>
                </a:cubicBezTo>
                <a:cubicBezTo>
                  <a:pt x="1997223" y="349003"/>
                  <a:pt x="1996271" y="349003"/>
                  <a:pt x="1995496" y="349152"/>
                </a:cubicBezTo>
                <a:close/>
                <a:moveTo>
                  <a:pt x="363251" y="349152"/>
                </a:moveTo>
                <a:cubicBezTo>
                  <a:pt x="363251" y="350193"/>
                  <a:pt x="363623" y="350565"/>
                  <a:pt x="364367" y="350268"/>
                </a:cubicBezTo>
                <a:cubicBezTo>
                  <a:pt x="364813" y="349970"/>
                  <a:pt x="364813" y="349635"/>
                  <a:pt x="364367" y="349263"/>
                </a:cubicBezTo>
                <a:cubicBezTo>
                  <a:pt x="363921" y="348891"/>
                  <a:pt x="363548" y="348854"/>
                  <a:pt x="363251" y="349152"/>
                </a:cubicBezTo>
                <a:close/>
                <a:moveTo>
                  <a:pt x="1569577" y="348928"/>
                </a:moveTo>
                <a:cubicBezTo>
                  <a:pt x="1569280" y="349407"/>
                  <a:pt x="1569056" y="350045"/>
                  <a:pt x="1568908" y="350842"/>
                </a:cubicBezTo>
                <a:cubicBezTo>
                  <a:pt x="1568759" y="351638"/>
                  <a:pt x="1569056" y="352116"/>
                  <a:pt x="1569800" y="352277"/>
                </a:cubicBezTo>
                <a:cubicBezTo>
                  <a:pt x="1570247" y="352116"/>
                  <a:pt x="1570545" y="351798"/>
                  <a:pt x="1570693" y="351321"/>
                </a:cubicBezTo>
                <a:cubicBezTo>
                  <a:pt x="1570396" y="351003"/>
                  <a:pt x="1570210" y="350644"/>
                  <a:pt x="1570135" y="350245"/>
                </a:cubicBezTo>
                <a:cubicBezTo>
                  <a:pt x="1570061" y="349846"/>
                  <a:pt x="1569875" y="349407"/>
                  <a:pt x="1569577" y="348928"/>
                </a:cubicBezTo>
                <a:close/>
                <a:moveTo>
                  <a:pt x="836152" y="348928"/>
                </a:moveTo>
                <a:cubicBezTo>
                  <a:pt x="835855" y="349407"/>
                  <a:pt x="835631" y="350045"/>
                  <a:pt x="835482" y="350842"/>
                </a:cubicBezTo>
                <a:cubicBezTo>
                  <a:pt x="835334" y="351638"/>
                  <a:pt x="835631" y="352116"/>
                  <a:pt x="836375" y="352277"/>
                </a:cubicBezTo>
                <a:cubicBezTo>
                  <a:pt x="836822" y="352116"/>
                  <a:pt x="837120" y="351798"/>
                  <a:pt x="837268" y="351321"/>
                </a:cubicBezTo>
                <a:cubicBezTo>
                  <a:pt x="836971" y="351003"/>
                  <a:pt x="836785" y="350644"/>
                  <a:pt x="836710" y="350245"/>
                </a:cubicBezTo>
                <a:cubicBezTo>
                  <a:pt x="836636" y="349846"/>
                  <a:pt x="836450" y="349407"/>
                  <a:pt x="836152" y="348928"/>
                </a:cubicBezTo>
                <a:close/>
                <a:moveTo>
                  <a:pt x="68794" y="348928"/>
                </a:moveTo>
                <a:cubicBezTo>
                  <a:pt x="68497" y="349077"/>
                  <a:pt x="68125" y="349189"/>
                  <a:pt x="67678" y="349263"/>
                </a:cubicBezTo>
                <a:cubicBezTo>
                  <a:pt x="67232" y="349338"/>
                  <a:pt x="67008" y="349524"/>
                  <a:pt x="67008" y="349821"/>
                </a:cubicBezTo>
                <a:cubicBezTo>
                  <a:pt x="67306" y="349672"/>
                  <a:pt x="67678" y="349598"/>
                  <a:pt x="68125" y="349598"/>
                </a:cubicBezTo>
                <a:cubicBezTo>
                  <a:pt x="68571" y="349598"/>
                  <a:pt x="68794" y="349375"/>
                  <a:pt x="68794" y="348928"/>
                </a:cubicBezTo>
                <a:close/>
                <a:moveTo>
                  <a:pt x="15886" y="348928"/>
                </a:moveTo>
                <a:cubicBezTo>
                  <a:pt x="15737" y="348779"/>
                  <a:pt x="15477" y="348817"/>
                  <a:pt x="15105" y="349040"/>
                </a:cubicBezTo>
                <a:cubicBezTo>
                  <a:pt x="14733" y="349263"/>
                  <a:pt x="14695" y="349524"/>
                  <a:pt x="14993" y="349821"/>
                </a:cubicBezTo>
                <a:cubicBezTo>
                  <a:pt x="15142" y="349970"/>
                  <a:pt x="15402" y="349933"/>
                  <a:pt x="15774" y="349710"/>
                </a:cubicBezTo>
                <a:cubicBezTo>
                  <a:pt x="16146" y="349486"/>
                  <a:pt x="16184" y="349226"/>
                  <a:pt x="15886" y="348928"/>
                </a:cubicBezTo>
                <a:close/>
                <a:moveTo>
                  <a:pt x="1728526" y="348705"/>
                </a:moveTo>
                <a:cubicBezTo>
                  <a:pt x="1728377" y="348854"/>
                  <a:pt x="1728005" y="349003"/>
                  <a:pt x="1727409" y="349152"/>
                </a:cubicBezTo>
                <a:cubicBezTo>
                  <a:pt x="1727409" y="349498"/>
                  <a:pt x="1727335" y="349787"/>
                  <a:pt x="1727186" y="350018"/>
                </a:cubicBezTo>
                <a:cubicBezTo>
                  <a:pt x="1727037" y="350250"/>
                  <a:pt x="1726963" y="350482"/>
                  <a:pt x="1726963" y="350714"/>
                </a:cubicBezTo>
                <a:cubicBezTo>
                  <a:pt x="1727558" y="350714"/>
                  <a:pt x="1728042" y="350483"/>
                  <a:pt x="1728414" y="350020"/>
                </a:cubicBezTo>
                <a:cubicBezTo>
                  <a:pt x="1728786" y="349557"/>
                  <a:pt x="1728823" y="349119"/>
                  <a:pt x="1728526" y="348705"/>
                </a:cubicBezTo>
                <a:close/>
                <a:moveTo>
                  <a:pt x="995101" y="348705"/>
                </a:moveTo>
                <a:cubicBezTo>
                  <a:pt x="994952" y="348854"/>
                  <a:pt x="994580" y="349003"/>
                  <a:pt x="993984" y="349152"/>
                </a:cubicBezTo>
                <a:cubicBezTo>
                  <a:pt x="993984" y="349498"/>
                  <a:pt x="993910" y="349787"/>
                  <a:pt x="993761" y="350018"/>
                </a:cubicBezTo>
                <a:cubicBezTo>
                  <a:pt x="993612" y="350250"/>
                  <a:pt x="993538" y="350482"/>
                  <a:pt x="993538" y="350714"/>
                </a:cubicBezTo>
                <a:cubicBezTo>
                  <a:pt x="994133" y="350714"/>
                  <a:pt x="994617" y="350483"/>
                  <a:pt x="994989" y="350020"/>
                </a:cubicBezTo>
                <a:cubicBezTo>
                  <a:pt x="995361" y="349557"/>
                  <a:pt x="995398" y="349119"/>
                  <a:pt x="995101" y="348705"/>
                </a:cubicBezTo>
                <a:close/>
                <a:moveTo>
                  <a:pt x="1853467" y="348482"/>
                </a:moveTo>
                <a:cubicBezTo>
                  <a:pt x="1853169" y="348333"/>
                  <a:pt x="1853020" y="348556"/>
                  <a:pt x="1853020" y="349152"/>
                </a:cubicBezTo>
                <a:cubicBezTo>
                  <a:pt x="1853020" y="349449"/>
                  <a:pt x="1853132" y="349635"/>
                  <a:pt x="1853355" y="349710"/>
                </a:cubicBezTo>
                <a:cubicBezTo>
                  <a:pt x="1853579" y="349784"/>
                  <a:pt x="1853765" y="349598"/>
                  <a:pt x="1853913" y="349152"/>
                </a:cubicBezTo>
                <a:cubicBezTo>
                  <a:pt x="1853913" y="348854"/>
                  <a:pt x="1853765" y="348631"/>
                  <a:pt x="1853467" y="348482"/>
                </a:cubicBezTo>
                <a:close/>
                <a:moveTo>
                  <a:pt x="585377" y="348482"/>
                </a:moveTo>
                <a:cubicBezTo>
                  <a:pt x="585972" y="348333"/>
                  <a:pt x="586456" y="348370"/>
                  <a:pt x="586828" y="348593"/>
                </a:cubicBezTo>
                <a:cubicBezTo>
                  <a:pt x="587200" y="348817"/>
                  <a:pt x="587498" y="349077"/>
                  <a:pt x="587721" y="349375"/>
                </a:cubicBezTo>
                <a:cubicBezTo>
                  <a:pt x="587944" y="349672"/>
                  <a:pt x="588205" y="349896"/>
                  <a:pt x="588502" y="350044"/>
                </a:cubicBezTo>
                <a:cubicBezTo>
                  <a:pt x="588800" y="350193"/>
                  <a:pt x="589321" y="350119"/>
                  <a:pt x="590065" y="349821"/>
                </a:cubicBezTo>
                <a:cubicBezTo>
                  <a:pt x="590214" y="351161"/>
                  <a:pt x="590102" y="351979"/>
                  <a:pt x="589730" y="352277"/>
                </a:cubicBezTo>
                <a:cubicBezTo>
                  <a:pt x="589358" y="352575"/>
                  <a:pt x="588911" y="352612"/>
                  <a:pt x="588391" y="352389"/>
                </a:cubicBezTo>
                <a:cubicBezTo>
                  <a:pt x="587870" y="352165"/>
                  <a:pt x="587312" y="351942"/>
                  <a:pt x="586716" y="351719"/>
                </a:cubicBezTo>
                <a:cubicBezTo>
                  <a:pt x="586121" y="351496"/>
                  <a:pt x="585674" y="351607"/>
                  <a:pt x="585377" y="352054"/>
                </a:cubicBezTo>
                <a:cubicBezTo>
                  <a:pt x="584633" y="351905"/>
                  <a:pt x="584372" y="351347"/>
                  <a:pt x="584595" y="350379"/>
                </a:cubicBezTo>
                <a:cubicBezTo>
                  <a:pt x="584819" y="349412"/>
                  <a:pt x="585079" y="348779"/>
                  <a:pt x="585377" y="348482"/>
                </a:cubicBezTo>
                <a:close/>
                <a:moveTo>
                  <a:pt x="1921891" y="348370"/>
                </a:moveTo>
                <a:cubicBezTo>
                  <a:pt x="1921370" y="348296"/>
                  <a:pt x="1921035" y="348556"/>
                  <a:pt x="1920886" y="349152"/>
                </a:cubicBezTo>
                <a:cubicBezTo>
                  <a:pt x="1921333" y="349003"/>
                  <a:pt x="1921667" y="349114"/>
                  <a:pt x="1921891" y="349486"/>
                </a:cubicBezTo>
                <a:cubicBezTo>
                  <a:pt x="1922114" y="349858"/>
                  <a:pt x="1922374" y="349747"/>
                  <a:pt x="1922672" y="349152"/>
                </a:cubicBezTo>
                <a:cubicBezTo>
                  <a:pt x="1922672" y="348705"/>
                  <a:pt x="1922412" y="348445"/>
                  <a:pt x="1921891" y="348370"/>
                </a:cubicBezTo>
                <a:close/>
                <a:moveTo>
                  <a:pt x="2831937" y="348259"/>
                </a:moveTo>
                <a:cubicBezTo>
                  <a:pt x="2832235" y="348556"/>
                  <a:pt x="2832198" y="348817"/>
                  <a:pt x="2831826" y="349040"/>
                </a:cubicBezTo>
                <a:cubicBezTo>
                  <a:pt x="2831454" y="349263"/>
                  <a:pt x="2831193" y="349300"/>
                  <a:pt x="2831044" y="349152"/>
                </a:cubicBezTo>
                <a:cubicBezTo>
                  <a:pt x="2830747" y="348854"/>
                  <a:pt x="2830784" y="348593"/>
                  <a:pt x="2831156" y="348370"/>
                </a:cubicBezTo>
                <a:cubicBezTo>
                  <a:pt x="2831528" y="348147"/>
                  <a:pt x="2831789" y="348110"/>
                  <a:pt x="2831937" y="348259"/>
                </a:cubicBezTo>
                <a:close/>
                <a:moveTo>
                  <a:pt x="1940978" y="348259"/>
                </a:moveTo>
                <a:lnTo>
                  <a:pt x="1940978" y="350044"/>
                </a:lnTo>
                <a:lnTo>
                  <a:pt x="1942541" y="350268"/>
                </a:lnTo>
                <a:lnTo>
                  <a:pt x="1942541" y="348259"/>
                </a:lnTo>
                <a:close/>
                <a:moveTo>
                  <a:pt x="197159" y="348259"/>
                </a:moveTo>
                <a:cubicBezTo>
                  <a:pt x="197159" y="349003"/>
                  <a:pt x="196898" y="349486"/>
                  <a:pt x="196377" y="349710"/>
                </a:cubicBezTo>
                <a:cubicBezTo>
                  <a:pt x="195856" y="349933"/>
                  <a:pt x="195298" y="350156"/>
                  <a:pt x="194703" y="350379"/>
                </a:cubicBezTo>
                <a:cubicBezTo>
                  <a:pt x="194108" y="350603"/>
                  <a:pt x="193587" y="350900"/>
                  <a:pt x="193140" y="351272"/>
                </a:cubicBezTo>
                <a:cubicBezTo>
                  <a:pt x="192694" y="351644"/>
                  <a:pt x="192619" y="352351"/>
                  <a:pt x="192917" y="353393"/>
                </a:cubicBezTo>
                <a:cubicBezTo>
                  <a:pt x="194703" y="353840"/>
                  <a:pt x="196080" y="353281"/>
                  <a:pt x="197047" y="351719"/>
                </a:cubicBezTo>
                <a:cubicBezTo>
                  <a:pt x="198014" y="350156"/>
                  <a:pt x="198052" y="349003"/>
                  <a:pt x="197159" y="348259"/>
                </a:cubicBezTo>
                <a:close/>
                <a:moveTo>
                  <a:pt x="1961851" y="348147"/>
                </a:moveTo>
                <a:cubicBezTo>
                  <a:pt x="1961330" y="348073"/>
                  <a:pt x="1960995" y="348333"/>
                  <a:pt x="1960846" y="348928"/>
                </a:cubicBezTo>
                <a:cubicBezTo>
                  <a:pt x="1961442" y="348779"/>
                  <a:pt x="1961814" y="348891"/>
                  <a:pt x="1961963" y="349263"/>
                </a:cubicBezTo>
                <a:cubicBezTo>
                  <a:pt x="1962111" y="349635"/>
                  <a:pt x="1962335" y="349524"/>
                  <a:pt x="1962632" y="348928"/>
                </a:cubicBezTo>
                <a:cubicBezTo>
                  <a:pt x="1962632" y="348482"/>
                  <a:pt x="1962372" y="348221"/>
                  <a:pt x="1961851" y="348147"/>
                </a:cubicBezTo>
                <a:close/>
                <a:moveTo>
                  <a:pt x="1930485" y="348035"/>
                </a:moveTo>
                <a:cubicBezTo>
                  <a:pt x="1930485" y="349226"/>
                  <a:pt x="1930299" y="350528"/>
                  <a:pt x="1929927" y="351942"/>
                </a:cubicBezTo>
                <a:cubicBezTo>
                  <a:pt x="1929555" y="353356"/>
                  <a:pt x="1930039" y="354361"/>
                  <a:pt x="1931378" y="354956"/>
                </a:cubicBezTo>
                <a:cubicBezTo>
                  <a:pt x="1931527" y="354807"/>
                  <a:pt x="1931713" y="354323"/>
                  <a:pt x="1931937" y="353505"/>
                </a:cubicBezTo>
                <a:cubicBezTo>
                  <a:pt x="1932160" y="352686"/>
                  <a:pt x="1932309" y="351868"/>
                  <a:pt x="1932383" y="351049"/>
                </a:cubicBezTo>
                <a:cubicBezTo>
                  <a:pt x="1932457" y="350231"/>
                  <a:pt x="1932383" y="349486"/>
                  <a:pt x="1932160" y="348817"/>
                </a:cubicBezTo>
                <a:cubicBezTo>
                  <a:pt x="1931937" y="348147"/>
                  <a:pt x="1931378" y="347886"/>
                  <a:pt x="1930485" y="348035"/>
                </a:cubicBezTo>
                <a:close/>
                <a:moveTo>
                  <a:pt x="1759780" y="347812"/>
                </a:moveTo>
                <a:cubicBezTo>
                  <a:pt x="1760077" y="348556"/>
                  <a:pt x="1760449" y="349300"/>
                  <a:pt x="1760896" y="350044"/>
                </a:cubicBezTo>
                <a:cubicBezTo>
                  <a:pt x="1761342" y="350789"/>
                  <a:pt x="1762086" y="351012"/>
                  <a:pt x="1763128" y="350714"/>
                </a:cubicBezTo>
                <a:cubicBezTo>
                  <a:pt x="1762831" y="349970"/>
                  <a:pt x="1762384" y="349152"/>
                  <a:pt x="1761789" y="348259"/>
                </a:cubicBezTo>
                <a:cubicBezTo>
                  <a:pt x="1761193" y="347366"/>
                  <a:pt x="1760524" y="347217"/>
                  <a:pt x="1759780" y="347812"/>
                </a:cubicBezTo>
                <a:close/>
                <a:moveTo>
                  <a:pt x="1105754" y="347812"/>
                </a:moveTo>
                <a:cubicBezTo>
                  <a:pt x="1106052" y="348110"/>
                  <a:pt x="1106015" y="348370"/>
                  <a:pt x="1105643" y="348593"/>
                </a:cubicBezTo>
                <a:cubicBezTo>
                  <a:pt x="1105271" y="348817"/>
                  <a:pt x="1105010" y="348854"/>
                  <a:pt x="1104861" y="348705"/>
                </a:cubicBezTo>
                <a:cubicBezTo>
                  <a:pt x="1104564" y="348407"/>
                  <a:pt x="1104601" y="348147"/>
                  <a:pt x="1104973" y="347924"/>
                </a:cubicBezTo>
                <a:cubicBezTo>
                  <a:pt x="1105345" y="347700"/>
                  <a:pt x="1105606" y="347663"/>
                  <a:pt x="1105754" y="347812"/>
                </a:cubicBezTo>
                <a:close/>
                <a:moveTo>
                  <a:pt x="1089234" y="347812"/>
                </a:moveTo>
                <a:cubicBezTo>
                  <a:pt x="1089086" y="347663"/>
                  <a:pt x="1088825" y="347700"/>
                  <a:pt x="1088453" y="347924"/>
                </a:cubicBezTo>
                <a:cubicBezTo>
                  <a:pt x="1088081" y="348147"/>
                  <a:pt x="1088044" y="348407"/>
                  <a:pt x="1088341" y="348705"/>
                </a:cubicBezTo>
                <a:cubicBezTo>
                  <a:pt x="1088490" y="348854"/>
                  <a:pt x="1088751" y="348817"/>
                  <a:pt x="1089123" y="348593"/>
                </a:cubicBezTo>
                <a:cubicBezTo>
                  <a:pt x="1089495" y="348370"/>
                  <a:pt x="1089532" y="348110"/>
                  <a:pt x="1089234" y="347812"/>
                </a:cubicBezTo>
                <a:close/>
                <a:moveTo>
                  <a:pt x="1026355" y="347812"/>
                </a:moveTo>
                <a:cubicBezTo>
                  <a:pt x="1026652" y="348556"/>
                  <a:pt x="1027024" y="349300"/>
                  <a:pt x="1027471" y="350044"/>
                </a:cubicBezTo>
                <a:cubicBezTo>
                  <a:pt x="1027917" y="350789"/>
                  <a:pt x="1028661" y="351012"/>
                  <a:pt x="1029703" y="350714"/>
                </a:cubicBezTo>
                <a:cubicBezTo>
                  <a:pt x="1029405" y="349970"/>
                  <a:pt x="1028959" y="349152"/>
                  <a:pt x="1028364" y="348259"/>
                </a:cubicBezTo>
                <a:cubicBezTo>
                  <a:pt x="1027768" y="347366"/>
                  <a:pt x="1027099" y="347217"/>
                  <a:pt x="1026355" y="347812"/>
                </a:cubicBezTo>
                <a:close/>
                <a:moveTo>
                  <a:pt x="755264" y="347812"/>
                </a:moveTo>
                <a:cubicBezTo>
                  <a:pt x="757199" y="347663"/>
                  <a:pt x="758092" y="348333"/>
                  <a:pt x="757943" y="349821"/>
                </a:cubicBezTo>
                <a:cubicBezTo>
                  <a:pt x="757199" y="349672"/>
                  <a:pt x="756529" y="349524"/>
                  <a:pt x="755934" y="349375"/>
                </a:cubicBezTo>
                <a:cubicBezTo>
                  <a:pt x="755339" y="349226"/>
                  <a:pt x="755115" y="348705"/>
                  <a:pt x="755264" y="347812"/>
                </a:cubicBezTo>
                <a:close/>
                <a:moveTo>
                  <a:pt x="557695" y="347812"/>
                </a:moveTo>
                <a:cubicBezTo>
                  <a:pt x="556653" y="347514"/>
                  <a:pt x="555909" y="347552"/>
                  <a:pt x="555462" y="347924"/>
                </a:cubicBezTo>
                <a:cubicBezTo>
                  <a:pt x="555016" y="348296"/>
                  <a:pt x="554607" y="348742"/>
                  <a:pt x="554235" y="349263"/>
                </a:cubicBezTo>
                <a:cubicBezTo>
                  <a:pt x="553862" y="349784"/>
                  <a:pt x="553416" y="350231"/>
                  <a:pt x="552895" y="350603"/>
                </a:cubicBezTo>
                <a:cubicBezTo>
                  <a:pt x="552374" y="350975"/>
                  <a:pt x="551518" y="351012"/>
                  <a:pt x="550328" y="350714"/>
                </a:cubicBezTo>
                <a:lnTo>
                  <a:pt x="550328" y="353393"/>
                </a:lnTo>
                <a:cubicBezTo>
                  <a:pt x="551667" y="353244"/>
                  <a:pt x="552486" y="353319"/>
                  <a:pt x="552783" y="353616"/>
                </a:cubicBezTo>
                <a:cubicBezTo>
                  <a:pt x="553081" y="353914"/>
                  <a:pt x="553230" y="354286"/>
                  <a:pt x="553230" y="354733"/>
                </a:cubicBezTo>
                <a:cubicBezTo>
                  <a:pt x="553230" y="355179"/>
                  <a:pt x="553230" y="355626"/>
                  <a:pt x="553230" y="356072"/>
                </a:cubicBezTo>
                <a:cubicBezTo>
                  <a:pt x="553230" y="356519"/>
                  <a:pt x="553602" y="356816"/>
                  <a:pt x="554346" y="356965"/>
                </a:cubicBezTo>
                <a:cubicBezTo>
                  <a:pt x="555239" y="356072"/>
                  <a:pt x="555314" y="355402"/>
                  <a:pt x="554569" y="354956"/>
                </a:cubicBezTo>
                <a:cubicBezTo>
                  <a:pt x="553825" y="354509"/>
                  <a:pt x="553528" y="353765"/>
                  <a:pt x="553676" y="352723"/>
                </a:cubicBezTo>
                <a:cubicBezTo>
                  <a:pt x="554569" y="351979"/>
                  <a:pt x="555574" y="351458"/>
                  <a:pt x="556690" y="351161"/>
                </a:cubicBezTo>
                <a:cubicBezTo>
                  <a:pt x="557806" y="350863"/>
                  <a:pt x="558141" y="349747"/>
                  <a:pt x="557695" y="347812"/>
                </a:cubicBezTo>
                <a:close/>
                <a:moveTo>
                  <a:pt x="519967" y="347812"/>
                </a:moveTo>
                <a:cubicBezTo>
                  <a:pt x="519818" y="348705"/>
                  <a:pt x="519930" y="349300"/>
                  <a:pt x="520302" y="349598"/>
                </a:cubicBezTo>
                <a:cubicBezTo>
                  <a:pt x="520674" y="349896"/>
                  <a:pt x="521046" y="350044"/>
                  <a:pt x="521418" y="350044"/>
                </a:cubicBezTo>
                <a:cubicBezTo>
                  <a:pt x="521790" y="350044"/>
                  <a:pt x="522125" y="349896"/>
                  <a:pt x="522423" y="349598"/>
                </a:cubicBezTo>
                <a:cubicBezTo>
                  <a:pt x="522720" y="349300"/>
                  <a:pt x="522795" y="348779"/>
                  <a:pt x="522646" y="348035"/>
                </a:cubicBezTo>
                <a:close/>
                <a:moveTo>
                  <a:pt x="2206189" y="347589"/>
                </a:moveTo>
                <a:lnTo>
                  <a:pt x="2206189" y="348705"/>
                </a:lnTo>
                <a:lnTo>
                  <a:pt x="2207082" y="348705"/>
                </a:lnTo>
                <a:cubicBezTo>
                  <a:pt x="2207380" y="347663"/>
                  <a:pt x="2207082" y="347291"/>
                  <a:pt x="2206189" y="347589"/>
                </a:cubicBezTo>
                <a:close/>
                <a:moveTo>
                  <a:pt x="1130423" y="347589"/>
                </a:moveTo>
                <a:cubicBezTo>
                  <a:pt x="1130051" y="347589"/>
                  <a:pt x="1129641" y="347961"/>
                  <a:pt x="1129195" y="348705"/>
                </a:cubicBezTo>
                <a:cubicBezTo>
                  <a:pt x="1129046" y="349300"/>
                  <a:pt x="1129344" y="349598"/>
                  <a:pt x="1130088" y="349598"/>
                </a:cubicBezTo>
                <a:cubicBezTo>
                  <a:pt x="1130683" y="349598"/>
                  <a:pt x="1131055" y="349412"/>
                  <a:pt x="1131204" y="349040"/>
                </a:cubicBezTo>
                <a:cubicBezTo>
                  <a:pt x="1131353" y="348668"/>
                  <a:pt x="1131353" y="348333"/>
                  <a:pt x="1131204" y="348035"/>
                </a:cubicBezTo>
                <a:cubicBezTo>
                  <a:pt x="1131055" y="347738"/>
                  <a:pt x="1130795" y="347589"/>
                  <a:pt x="1130423" y="347589"/>
                </a:cubicBezTo>
                <a:close/>
                <a:moveTo>
                  <a:pt x="1991654" y="347366"/>
                </a:moveTo>
                <a:cubicBezTo>
                  <a:pt x="1991468" y="347217"/>
                  <a:pt x="1991161" y="347254"/>
                  <a:pt x="1990733" y="347477"/>
                </a:cubicBezTo>
                <a:cubicBezTo>
                  <a:pt x="1990305" y="347700"/>
                  <a:pt x="1990240" y="347961"/>
                  <a:pt x="1990538" y="348259"/>
                </a:cubicBezTo>
                <a:cubicBezTo>
                  <a:pt x="1990724" y="348407"/>
                  <a:pt x="1991031" y="348370"/>
                  <a:pt x="1991458" y="348147"/>
                </a:cubicBezTo>
                <a:cubicBezTo>
                  <a:pt x="1991886" y="347924"/>
                  <a:pt x="1991951" y="347663"/>
                  <a:pt x="1991654" y="347366"/>
                </a:cubicBezTo>
                <a:close/>
                <a:moveTo>
                  <a:pt x="158091" y="347366"/>
                </a:moveTo>
                <a:lnTo>
                  <a:pt x="158091" y="348928"/>
                </a:lnTo>
                <a:cubicBezTo>
                  <a:pt x="158835" y="348928"/>
                  <a:pt x="159840" y="349003"/>
                  <a:pt x="161105" y="349152"/>
                </a:cubicBezTo>
                <a:cubicBezTo>
                  <a:pt x="162370" y="349300"/>
                  <a:pt x="162854" y="348705"/>
                  <a:pt x="162556" y="347366"/>
                </a:cubicBezTo>
                <a:close/>
                <a:moveTo>
                  <a:pt x="93797" y="347366"/>
                </a:moveTo>
                <a:lnTo>
                  <a:pt x="94021" y="351607"/>
                </a:lnTo>
                <a:cubicBezTo>
                  <a:pt x="92593" y="351905"/>
                  <a:pt x="91839" y="351607"/>
                  <a:pt x="91759" y="350714"/>
                </a:cubicBezTo>
                <a:cubicBezTo>
                  <a:pt x="91678" y="349821"/>
                  <a:pt x="91242" y="349226"/>
                  <a:pt x="90449" y="348928"/>
                </a:cubicBezTo>
                <a:cubicBezTo>
                  <a:pt x="90598" y="347589"/>
                  <a:pt x="91714" y="347068"/>
                  <a:pt x="93797" y="347366"/>
                </a:cubicBezTo>
                <a:close/>
                <a:moveTo>
                  <a:pt x="2569218" y="347254"/>
                </a:moveTo>
                <a:cubicBezTo>
                  <a:pt x="2567805" y="347477"/>
                  <a:pt x="2566949" y="347961"/>
                  <a:pt x="2566651" y="348705"/>
                </a:cubicBezTo>
                <a:cubicBezTo>
                  <a:pt x="2565758" y="350342"/>
                  <a:pt x="2565684" y="352091"/>
                  <a:pt x="2566428" y="353951"/>
                </a:cubicBezTo>
                <a:cubicBezTo>
                  <a:pt x="2567172" y="355812"/>
                  <a:pt x="2568437" y="356667"/>
                  <a:pt x="2570223" y="356519"/>
                </a:cubicBezTo>
                <a:cubicBezTo>
                  <a:pt x="2571711" y="356519"/>
                  <a:pt x="2572753" y="355998"/>
                  <a:pt x="2573348" y="354956"/>
                </a:cubicBezTo>
                <a:cubicBezTo>
                  <a:pt x="2573944" y="353914"/>
                  <a:pt x="2574539" y="352798"/>
                  <a:pt x="2575134" y="351607"/>
                </a:cubicBezTo>
                <a:cubicBezTo>
                  <a:pt x="2574688" y="350863"/>
                  <a:pt x="2574427" y="350119"/>
                  <a:pt x="2574353" y="349375"/>
                </a:cubicBezTo>
                <a:cubicBezTo>
                  <a:pt x="2574279" y="348631"/>
                  <a:pt x="2573869" y="348110"/>
                  <a:pt x="2573125" y="347812"/>
                </a:cubicBezTo>
                <a:cubicBezTo>
                  <a:pt x="2571935" y="347217"/>
                  <a:pt x="2570632" y="347031"/>
                  <a:pt x="2569218" y="347254"/>
                </a:cubicBezTo>
                <a:close/>
                <a:moveTo>
                  <a:pt x="86319" y="347254"/>
                </a:moveTo>
                <a:cubicBezTo>
                  <a:pt x="86989" y="347328"/>
                  <a:pt x="87584" y="347589"/>
                  <a:pt x="88105" y="348035"/>
                </a:cubicBezTo>
                <a:cubicBezTo>
                  <a:pt x="88626" y="348482"/>
                  <a:pt x="88812" y="349077"/>
                  <a:pt x="88663" y="349821"/>
                </a:cubicBezTo>
                <a:cubicBezTo>
                  <a:pt x="88216" y="349375"/>
                  <a:pt x="87510" y="349114"/>
                  <a:pt x="86542" y="349040"/>
                </a:cubicBezTo>
                <a:cubicBezTo>
                  <a:pt x="85575" y="348965"/>
                  <a:pt x="84570" y="348928"/>
                  <a:pt x="83528" y="348928"/>
                </a:cubicBezTo>
                <a:cubicBezTo>
                  <a:pt x="83528" y="348333"/>
                  <a:pt x="83826" y="347886"/>
                  <a:pt x="84421" y="347589"/>
                </a:cubicBezTo>
                <a:cubicBezTo>
                  <a:pt x="85017" y="347291"/>
                  <a:pt x="85649" y="347180"/>
                  <a:pt x="86319" y="347254"/>
                </a:cubicBezTo>
                <a:close/>
                <a:moveTo>
                  <a:pt x="2159755" y="347142"/>
                </a:moveTo>
                <a:cubicBezTo>
                  <a:pt x="2159309" y="346994"/>
                  <a:pt x="2158937" y="347105"/>
                  <a:pt x="2158639" y="347477"/>
                </a:cubicBezTo>
                <a:cubicBezTo>
                  <a:pt x="2158341" y="347849"/>
                  <a:pt x="2158341" y="348110"/>
                  <a:pt x="2158639" y="348259"/>
                </a:cubicBezTo>
                <a:cubicBezTo>
                  <a:pt x="2158639" y="347961"/>
                  <a:pt x="2158825" y="347812"/>
                  <a:pt x="2159197" y="347812"/>
                </a:cubicBezTo>
                <a:cubicBezTo>
                  <a:pt x="2159569" y="347812"/>
                  <a:pt x="2159755" y="347589"/>
                  <a:pt x="2159755" y="347142"/>
                </a:cubicBezTo>
                <a:close/>
                <a:moveTo>
                  <a:pt x="2124036" y="347142"/>
                </a:moveTo>
                <a:cubicBezTo>
                  <a:pt x="2123590" y="347589"/>
                  <a:pt x="2123441" y="348221"/>
                  <a:pt x="2123590" y="349040"/>
                </a:cubicBezTo>
                <a:cubicBezTo>
                  <a:pt x="2123739" y="349858"/>
                  <a:pt x="2124111" y="350528"/>
                  <a:pt x="2124706" y="351049"/>
                </a:cubicBezTo>
                <a:cubicBezTo>
                  <a:pt x="2125301" y="351570"/>
                  <a:pt x="2125934" y="351942"/>
                  <a:pt x="2126604" y="352165"/>
                </a:cubicBezTo>
                <a:cubicBezTo>
                  <a:pt x="2127273" y="352389"/>
                  <a:pt x="2127906" y="352128"/>
                  <a:pt x="2128501" y="351384"/>
                </a:cubicBezTo>
                <a:cubicBezTo>
                  <a:pt x="2128204" y="350044"/>
                  <a:pt x="2127608" y="349114"/>
                  <a:pt x="2126715" y="348593"/>
                </a:cubicBezTo>
                <a:cubicBezTo>
                  <a:pt x="2125822" y="348073"/>
                  <a:pt x="2124929" y="347589"/>
                  <a:pt x="2124036" y="347142"/>
                </a:cubicBezTo>
                <a:close/>
                <a:moveTo>
                  <a:pt x="1570917" y="347142"/>
                </a:moveTo>
                <a:lnTo>
                  <a:pt x="1570024" y="347366"/>
                </a:lnTo>
                <a:cubicBezTo>
                  <a:pt x="1570024" y="347514"/>
                  <a:pt x="1569987" y="347663"/>
                  <a:pt x="1569912" y="347812"/>
                </a:cubicBezTo>
                <a:cubicBezTo>
                  <a:pt x="1569838" y="347961"/>
                  <a:pt x="1569800" y="348184"/>
                  <a:pt x="1569800" y="348482"/>
                </a:cubicBezTo>
                <a:cubicBezTo>
                  <a:pt x="1570098" y="348631"/>
                  <a:pt x="1570433" y="348519"/>
                  <a:pt x="1570805" y="348147"/>
                </a:cubicBezTo>
                <a:cubicBezTo>
                  <a:pt x="1571177" y="347775"/>
                  <a:pt x="1571214" y="347440"/>
                  <a:pt x="1570917" y="347142"/>
                </a:cubicBezTo>
                <a:close/>
                <a:moveTo>
                  <a:pt x="837492" y="347142"/>
                </a:moveTo>
                <a:lnTo>
                  <a:pt x="836599" y="347366"/>
                </a:lnTo>
                <a:cubicBezTo>
                  <a:pt x="836599" y="347514"/>
                  <a:pt x="836561" y="347663"/>
                  <a:pt x="836487" y="347812"/>
                </a:cubicBezTo>
                <a:cubicBezTo>
                  <a:pt x="836413" y="347961"/>
                  <a:pt x="836375" y="348184"/>
                  <a:pt x="836375" y="348482"/>
                </a:cubicBezTo>
                <a:cubicBezTo>
                  <a:pt x="836673" y="348631"/>
                  <a:pt x="837008" y="348519"/>
                  <a:pt x="837380" y="348147"/>
                </a:cubicBezTo>
                <a:cubicBezTo>
                  <a:pt x="837752" y="347775"/>
                  <a:pt x="837789" y="347440"/>
                  <a:pt x="837492" y="347142"/>
                </a:cubicBezTo>
                <a:close/>
                <a:moveTo>
                  <a:pt x="364367" y="347142"/>
                </a:moveTo>
                <a:cubicBezTo>
                  <a:pt x="364069" y="347589"/>
                  <a:pt x="363995" y="347886"/>
                  <a:pt x="364144" y="348035"/>
                </a:cubicBezTo>
                <a:lnTo>
                  <a:pt x="364590" y="348035"/>
                </a:lnTo>
                <a:cubicBezTo>
                  <a:pt x="364590" y="347589"/>
                  <a:pt x="364516" y="347291"/>
                  <a:pt x="364367" y="347142"/>
                </a:cubicBezTo>
                <a:close/>
                <a:moveTo>
                  <a:pt x="1098834" y="346919"/>
                </a:moveTo>
                <a:cubicBezTo>
                  <a:pt x="1099625" y="346770"/>
                  <a:pt x="1100138" y="346807"/>
                  <a:pt x="1100376" y="347031"/>
                </a:cubicBezTo>
                <a:cubicBezTo>
                  <a:pt x="1100613" y="347254"/>
                  <a:pt x="1100771" y="347552"/>
                  <a:pt x="1100850" y="347924"/>
                </a:cubicBezTo>
                <a:cubicBezTo>
                  <a:pt x="1100929" y="348296"/>
                  <a:pt x="1101087" y="348668"/>
                  <a:pt x="1101324" y="349040"/>
                </a:cubicBezTo>
                <a:cubicBezTo>
                  <a:pt x="1101562" y="349412"/>
                  <a:pt x="1101996" y="349598"/>
                  <a:pt x="1102629" y="349598"/>
                </a:cubicBezTo>
                <a:cubicBezTo>
                  <a:pt x="1101699" y="350382"/>
                  <a:pt x="1100924" y="351283"/>
                  <a:pt x="1100304" y="352301"/>
                </a:cubicBezTo>
                <a:cubicBezTo>
                  <a:pt x="1099684" y="353320"/>
                  <a:pt x="1098599" y="353907"/>
                  <a:pt x="1097048" y="354063"/>
                </a:cubicBezTo>
                <a:cubicBezTo>
                  <a:pt x="1098685" y="352654"/>
                  <a:pt x="1099280" y="350272"/>
                  <a:pt x="1098834" y="346919"/>
                </a:cubicBezTo>
                <a:close/>
                <a:moveTo>
                  <a:pt x="1968548" y="346807"/>
                </a:moveTo>
                <a:cubicBezTo>
                  <a:pt x="1968325" y="346435"/>
                  <a:pt x="1968139" y="346621"/>
                  <a:pt x="1967990" y="347366"/>
                </a:cubicBezTo>
                <a:cubicBezTo>
                  <a:pt x="1967990" y="347812"/>
                  <a:pt x="1968213" y="348073"/>
                  <a:pt x="1968660" y="348147"/>
                </a:cubicBezTo>
                <a:cubicBezTo>
                  <a:pt x="1969106" y="348221"/>
                  <a:pt x="1969404" y="347961"/>
                  <a:pt x="1969553" y="347366"/>
                </a:cubicBezTo>
                <a:cubicBezTo>
                  <a:pt x="1969106" y="347366"/>
                  <a:pt x="1968771" y="347180"/>
                  <a:pt x="1968548" y="346807"/>
                </a:cubicBezTo>
                <a:close/>
                <a:moveTo>
                  <a:pt x="1957944" y="346696"/>
                </a:moveTo>
                <a:cubicBezTo>
                  <a:pt x="1957647" y="346547"/>
                  <a:pt x="1957498" y="346770"/>
                  <a:pt x="1957498" y="347366"/>
                </a:cubicBezTo>
                <a:cubicBezTo>
                  <a:pt x="1957498" y="347663"/>
                  <a:pt x="1957609" y="347849"/>
                  <a:pt x="1957833" y="347924"/>
                </a:cubicBezTo>
                <a:cubicBezTo>
                  <a:pt x="1958056" y="347998"/>
                  <a:pt x="1958242" y="347812"/>
                  <a:pt x="1958391" y="347366"/>
                </a:cubicBezTo>
                <a:cubicBezTo>
                  <a:pt x="1958391" y="347068"/>
                  <a:pt x="1958242" y="346845"/>
                  <a:pt x="1957944" y="346696"/>
                </a:cubicBezTo>
                <a:close/>
                <a:moveTo>
                  <a:pt x="2007950" y="346473"/>
                </a:moveTo>
                <a:cubicBezTo>
                  <a:pt x="2007206" y="346473"/>
                  <a:pt x="2006499" y="346510"/>
                  <a:pt x="2005830" y="346584"/>
                </a:cubicBezTo>
                <a:cubicBezTo>
                  <a:pt x="2005160" y="346659"/>
                  <a:pt x="2004974" y="347217"/>
                  <a:pt x="2005272" y="348259"/>
                </a:cubicBezTo>
                <a:cubicBezTo>
                  <a:pt x="2006611" y="348259"/>
                  <a:pt x="2007504" y="347663"/>
                  <a:pt x="2007950" y="346473"/>
                </a:cubicBezTo>
                <a:close/>
                <a:moveTo>
                  <a:pt x="798573" y="346473"/>
                </a:moveTo>
                <a:cubicBezTo>
                  <a:pt x="799168" y="346770"/>
                  <a:pt x="799317" y="347068"/>
                  <a:pt x="799020" y="347366"/>
                </a:cubicBezTo>
                <a:cubicBezTo>
                  <a:pt x="798722" y="347663"/>
                  <a:pt x="798573" y="348035"/>
                  <a:pt x="798573" y="348482"/>
                </a:cubicBezTo>
                <a:cubicBezTo>
                  <a:pt x="797829" y="348184"/>
                  <a:pt x="797606" y="347849"/>
                  <a:pt x="797903" y="347477"/>
                </a:cubicBezTo>
                <a:cubicBezTo>
                  <a:pt x="798201" y="347105"/>
                  <a:pt x="798424" y="346770"/>
                  <a:pt x="798573" y="346473"/>
                </a:cubicBezTo>
                <a:close/>
                <a:moveTo>
                  <a:pt x="181532" y="346473"/>
                </a:moveTo>
                <a:cubicBezTo>
                  <a:pt x="180341" y="346175"/>
                  <a:pt x="179560" y="346287"/>
                  <a:pt x="179188" y="346807"/>
                </a:cubicBezTo>
                <a:cubicBezTo>
                  <a:pt x="178816" y="347328"/>
                  <a:pt x="178630" y="347961"/>
                  <a:pt x="178630" y="348705"/>
                </a:cubicBezTo>
                <a:cubicBezTo>
                  <a:pt x="178630" y="349449"/>
                  <a:pt x="178741" y="350156"/>
                  <a:pt x="178964" y="350826"/>
                </a:cubicBezTo>
                <a:cubicBezTo>
                  <a:pt x="179188" y="351496"/>
                  <a:pt x="179448" y="351756"/>
                  <a:pt x="179746" y="351607"/>
                </a:cubicBezTo>
                <a:cubicBezTo>
                  <a:pt x="180043" y="351458"/>
                  <a:pt x="180118" y="350937"/>
                  <a:pt x="179969" y="350044"/>
                </a:cubicBezTo>
                <a:cubicBezTo>
                  <a:pt x="179820" y="349152"/>
                  <a:pt x="179746" y="348556"/>
                  <a:pt x="179746" y="348259"/>
                </a:cubicBezTo>
                <a:cubicBezTo>
                  <a:pt x="179895" y="347961"/>
                  <a:pt x="180267" y="347700"/>
                  <a:pt x="180862" y="347477"/>
                </a:cubicBezTo>
                <a:cubicBezTo>
                  <a:pt x="181457" y="347254"/>
                  <a:pt x="181680" y="346919"/>
                  <a:pt x="181532" y="346473"/>
                </a:cubicBezTo>
                <a:close/>
                <a:moveTo>
                  <a:pt x="1112675" y="346026"/>
                </a:moveTo>
                <a:cubicBezTo>
                  <a:pt x="1112377" y="346770"/>
                  <a:pt x="1112340" y="347291"/>
                  <a:pt x="1112563" y="347589"/>
                </a:cubicBezTo>
                <a:cubicBezTo>
                  <a:pt x="1112787" y="347886"/>
                  <a:pt x="1113121" y="348035"/>
                  <a:pt x="1113568" y="348035"/>
                </a:cubicBezTo>
                <a:cubicBezTo>
                  <a:pt x="1114014" y="348035"/>
                  <a:pt x="1114461" y="347924"/>
                  <a:pt x="1114907" y="347700"/>
                </a:cubicBezTo>
                <a:cubicBezTo>
                  <a:pt x="1115354" y="347477"/>
                  <a:pt x="1115503" y="347217"/>
                  <a:pt x="1115354" y="346919"/>
                </a:cubicBezTo>
                <a:cubicBezTo>
                  <a:pt x="1114758" y="346919"/>
                  <a:pt x="1114349" y="346733"/>
                  <a:pt x="1114126" y="346361"/>
                </a:cubicBezTo>
                <a:cubicBezTo>
                  <a:pt x="1113903" y="345989"/>
                  <a:pt x="1113419" y="345877"/>
                  <a:pt x="1112675" y="346026"/>
                </a:cubicBezTo>
                <a:close/>
                <a:moveTo>
                  <a:pt x="1769156" y="345803"/>
                </a:moveTo>
                <a:cubicBezTo>
                  <a:pt x="1767519" y="346101"/>
                  <a:pt x="1766849" y="346919"/>
                  <a:pt x="1767147" y="348259"/>
                </a:cubicBezTo>
                <a:cubicBezTo>
                  <a:pt x="1767444" y="349152"/>
                  <a:pt x="1768226" y="349412"/>
                  <a:pt x="1769491" y="349040"/>
                </a:cubicBezTo>
                <a:cubicBezTo>
                  <a:pt x="1770756" y="348668"/>
                  <a:pt x="1771388" y="348035"/>
                  <a:pt x="1771388" y="347142"/>
                </a:cubicBezTo>
                <a:cubicBezTo>
                  <a:pt x="1771388" y="346101"/>
                  <a:pt x="1770644" y="345654"/>
                  <a:pt x="1769156" y="345803"/>
                </a:cubicBezTo>
                <a:close/>
                <a:moveTo>
                  <a:pt x="1163128" y="345803"/>
                </a:moveTo>
                <a:cubicBezTo>
                  <a:pt x="1163574" y="345803"/>
                  <a:pt x="1163872" y="345994"/>
                  <a:pt x="1164021" y="346375"/>
                </a:cubicBezTo>
                <a:cubicBezTo>
                  <a:pt x="1164169" y="346756"/>
                  <a:pt x="1164207" y="347198"/>
                  <a:pt x="1164132" y="347700"/>
                </a:cubicBezTo>
                <a:cubicBezTo>
                  <a:pt x="1164058" y="348203"/>
                  <a:pt x="1163872" y="348570"/>
                  <a:pt x="1163574" y="348803"/>
                </a:cubicBezTo>
                <a:cubicBezTo>
                  <a:pt x="1163276" y="349035"/>
                  <a:pt x="1162830" y="349003"/>
                  <a:pt x="1162235" y="348705"/>
                </a:cubicBezTo>
                <a:lnTo>
                  <a:pt x="1162235" y="346696"/>
                </a:lnTo>
                <a:cubicBezTo>
                  <a:pt x="1162830" y="346863"/>
                  <a:pt x="1163128" y="346566"/>
                  <a:pt x="1163128" y="345803"/>
                </a:cubicBezTo>
                <a:close/>
                <a:moveTo>
                  <a:pt x="1035731" y="345803"/>
                </a:moveTo>
                <a:cubicBezTo>
                  <a:pt x="1034094" y="346101"/>
                  <a:pt x="1033424" y="346919"/>
                  <a:pt x="1033722" y="348259"/>
                </a:cubicBezTo>
                <a:cubicBezTo>
                  <a:pt x="1034019" y="349152"/>
                  <a:pt x="1034801" y="349412"/>
                  <a:pt x="1036066" y="349040"/>
                </a:cubicBezTo>
                <a:cubicBezTo>
                  <a:pt x="1037331" y="348668"/>
                  <a:pt x="1037963" y="348035"/>
                  <a:pt x="1037963" y="347142"/>
                </a:cubicBezTo>
                <a:cubicBezTo>
                  <a:pt x="1037963" y="346101"/>
                  <a:pt x="1037219" y="345654"/>
                  <a:pt x="1035731" y="345803"/>
                </a:cubicBezTo>
                <a:close/>
                <a:moveTo>
                  <a:pt x="770333" y="345803"/>
                </a:moveTo>
                <a:cubicBezTo>
                  <a:pt x="770556" y="345654"/>
                  <a:pt x="770742" y="345654"/>
                  <a:pt x="770891" y="345803"/>
                </a:cubicBezTo>
                <a:cubicBezTo>
                  <a:pt x="771189" y="345952"/>
                  <a:pt x="771189" y="346138"/>
                  <a:pt x="770891" y="346361"/>
                </a:cubicBezTo>
                <a:cubicBezTo>
                  <a:pt x="770593" y="346584"/>
                  <a:pt x="770370" y="346621"/>
                  <a:pt x="770221" y="346473"/>
                </a:cubicBezTo>
                <a:cubicBezTo>
                  <a:pt x="770073" y="346175"/>
                  <a:pt x="770110" y="345952"/>
                  <a:pt x="770333" y="345803"/>
                </a:cubicBezTo>
                <a:close/>
                <a:moveTo>
                  <a:pt x="742763" y="345803"/>
                </a:moveTo>
                <a:cubicBezTo>
                  <a:pt x="741870" y="346547"/>
                  <a:pt x="741535" y="347366"/>
                  <a:pt x="741758" y="348259"/>
                </a:cubicBezTo>
                <a:cubicBezTo>
                  <a:pt x="741981" y="349152"/>
                  <a:pt x="742428" y="349858"/>
                  <a:pt x="743097" y="350379"/>
                </a:cubicBezTo>
                <a:cubicBezTo>
                  <a:pt x="743767" y="350900"/>
                  <a:pt x="744548" y="351123"/>
                  <a:pt x="745441" y="351049"/>
                </a:cubicBezTo>
                <a:cubicBezTo>
                  <a:pt x="746334" y="350975"/>
                  <a:pt x="747079" y="350342"/>
                  <a:pt x="747674" y="349152"/>
                </a:cubicBezTo>
                <a:cubicBezTo>
                  <a:pt x="747376" y="347961"/>
                  <a:pt x="746893" y="347031"/>
                  <a:pt x="746223" y="346361"/>
                </a:cubicBezTo>
                <a:cubicBezTo>
                  <a:pt x="745553" y="345691"/>
                  <a:pt x="744400" y="345505"/>
                  <a:pt x="742763" y="345803"/>
                </a:cubicBezTo>
                <a:close/>
                <a:moveTo>
                  <a:pt x="595646" y="345803"/>
                </a:moveTo>
                <a:cubicBezTo>
                  <a:pt x="595944" y="345654"/>
                  <a:pt x="596167" y="345654"/>
                  <a:pt x="596316" y="345803"/>
                </a:cubicBezTo>
                <a:cubicBezTo>
                  <a:pt x="596613" y="345952"/>
                  <a:pt x="596613" y="346138"/>
                  <a:pt x="596316" y="346361"/>
                </a:cubicBezTo>
                <a:cubicBezTo>
                  <a:pt x="596018" y="346584"/>
                  <a:pt x="595795" y="346621"/>
                  <a:pt x="595646" y="346473"/>
                </a:cubicBezTo>
                <a:cubicBezTo>
                  <a:pt x="595348" y="346175"/>
                  <a:pt x="595348" y="345952"/>
                  <a:pt x="595646" y="345803"/>
                </a:cubicBezTo>
                <a:close/>
                <a:moveTo>
                  <a:pt x="1705867" y="345691"/>
                </a:moveTo>
                <a:cubicBezTo>
                  <a:pt x="1704453" y="345766"/>
                  <a:pt x="1703969" y="346674"/>
                  <a:pt x="1704416" y="348416"/>
                </a:cubicBezTo>
                <a:cubicBezTo>
                  <a:pt x="1705160" y="349055"/>
                  <a:pt x="1706387" y="349297"/>
                  <a:pt x="1708099" y="349141"/>
                </a:cubicBezTo>
                <a:cubicBezTo>
                  <a:pt x="1709811" y="348985"/>
                  <a:pt x="1711336" y="348989"/>
                  <a:pt x="1712675" y="349152"/>
                </a:cubicBezTo>
                <a:cubicBezTo>
                  <a:pt x="1713420" y="349152"/>
                  <a:pt x="1714201" y="349152"/>
                  <a:pt x="1715020" y="349152"/>
                </a:cubicBezTo>
                <a:cubicBezTo>
                  <a:pt x="1715838" y="349152"/>
                  <a:pt x="1716322" y="348742"/>
                  <a:pt x="1716471" y="347924"/>
                </a:cubicBezTo>
                <a:cubicBezTo>
                  <a:pt x="1716619" y="346956"/>
                  <a:pt x="1716210" y="346510"/>
                  <a:pt x="1715243" y="346584"/>
                </a:cubicBezTo>
                <a:cubicBezTo>
                  <a:pt x="1714275" y="346659"/>
                  <a:pt x="1713494" y="346696"/>
                  <a:pt x="1712899" y="346696"/>
                </a:cubicBezTo>
                <a:cubicBezTo>
                  <a:pt x="1712155" y="346696"/>
                  <a:pt x="1711485" y="346584"/>
                  <a:pt x="1710890" y="346361"/>
                </a:cubicBezTo>
                <a:cubicBezTo>
                  <a:pt x="1710294" y="346138"/>
                  <a:pt x="1709699" y="346175"/>
                  <a:pt x="1709104" y="346473"/>
                </a:cubicBezTo>
                <a:cubicBezTo>
                  <a:pt x="1708359" y="345877"/>
                  <a:pt x="1707280" y="345617"/>
                  <a:pt x="1705867" y="345691"/>
                </a:cubicBezTo>
                <a:close/>
                <a:moveTo>
                  <a:pt x="972442" y="345691"/>
                </a:moveTo>
                <a:cubicBezTo>
                  <a:pt x="971028" y="345766"/>
                  <a:pt x="970544" y="346674"/>
                  <a:pt x="970991" y="348416"/>
                </a:cubicBezTo>
                <a:cubicBezTo>
                  <a:pt x="971735" y="349055"/>
                  <a:pt x="972962" y="349297"/>
                  <a:pt x="974674" y="349141"/>
                </a:cubicBezTo>
                <a:cubicBezTo>
                  <a:pt x="976385" y="348985"/>
                  <a:pt x="977911" y="348989"/>
                  <a:pt x="979250" y="349152"/>
                </a:cubicBezTo>
                <a:cubicBezTo>
                  <a:pt x="979995" y="349152"/>
                  <a:pt x="980776" y="349152"/>
                  <a:pt x="981595" y="349152"/>
                </a:cubicBezTo>
                <a:cubicBezTo>
                  <a:pt x="982413" y="349152"/>
                  <a:pt x="982897" y="348742"/>
                  <a:pt x="983046" y="347924"/>
                </a:cubicBezTo>
                <a:cubicBezTo>
                  <a:pt x="983194" y="346956"/>
                  <a:pt x="982785" y="346510"/>
                  <a:pt x="981818" y="346584"/>
                </a:cubicBezTo>
                <a:cubicBezTo>
                  <a:pt x="980850" y="346659"/>
                  <a:pt x="980069" y="346696"/>
                  <a:pt x="979474" y="346696"/>
                </a:cubicBezTo>
                <a:cubicBezTo>
                  <a:pt x="978730" y="346696"/>
                  <a:pt x="978060" y="346584"/>
                  <a:pt x="977465" y="346361"/>
                </a:cubicBezTo>
                <a:cubicBezTo>
                  <a:pt x="976869" y="346138"/>
                  <a:pt x="976274" y="346175"/>
                  <a:pt x="975679" y="346473"/>
                </a:cubicBezTo>
                <a:cubicBezTo>
                  <a:pt x="974934" y="345877"/>
                  <a:pt x="973855" y="345617"/>
                  <a:pt x="972442" y="345691"/>
                </a:cubicBezTo>
                <a:close/>
                <a:moveTo>
                  <a:pt x="2951372" y="345580"/>
                </a:moveTo>
                <a:cubicBezTo>
                  <a:pt x="2951074" y="345728"/>
                  <a:pt x="2950702" y="345803"/>
                  <a:pt x="2950256" y="345803"/>
                </a:cubicBezTo>
                <a:cubicBezTo>
                  <a:pt x="2949809" y="345803"/>
                  <a:pt x="2949586" y="346026"/>
                  <a:pt x="2949586" y="346473"/>
                </a:cubicBezTo>
                <a:cubicBezTo>
                  <a:pt x="2949884" y="346324"/>
                  <a:pt x="2950256" y="346249"/>
                  <a:pt x="2950702" y="346249"/>
                </a:cubicBezTo>
                <a:cubicBezTo>
                  <a:pt x="2951149" y="346249"/>
                  <a:pt x="2951372" y="346026"/>
                  <a:pt x="2951372" y="345580"/>
                </a:cubicBezTo>
                <a:close/>
                <a:moveTo>
                  <a:pt x="2819882" y="345580"/>
                </a:moveTo>
                <a:cubicBezTo>
                  <a:pt x="2818840" y="345431"/>
                  <a:pt x="2818096" y="345654"/>
                  <a:pt x="2817650" y="346249"/>
                </a:cubicBezTo>
                <a:cubicBezTo>
                  <a:pt x="2817203" y="346845"/>
                  <a:pt x="2816831" y="347514"/>
                  <a:pt x="2816534" y="348259"/>
                </a:cubicBezTo>
                <a:cubicBezTo>
                  <a:pt x="2817873" y="348556"/>
                  <a:pt x="2818692" y="348370"/>
                  <a:pt x="2818989" y="347700"/>
                </a:cubicBezTo>
                <a:cubicBezTo>
                  <a:pt x="2819287" y="347031"/>
                  <a:pt x="2819585" y="346324"/>
                  <a:pt x="2819882" y="345580"/>
                </a:cubicBezTo>
                <a:close/>
                <a:moveTo>
                  <a:pt x="1160449" y="345356"/>
                </a:moveTo>
                <a:cubicBezTo>
                  <a:pt x="1161342" y="345654"/>
                  <a:pt x="1161788" y="345952"/>
                  <a:pt x="1161788" y="346249"/>
                </a:cubicBezTo>
                <a:cubicBezTo>
                  <a:pt x="1161788" y="346547"/>
                  <a:pt x="1161602" y="346807"/>
                  <a:pt x="1161230" y="347031"/>
                </a:cubicBezTo>
                <a:cubicBezTo>
                  <a:pt x="1160858" y="347254"/>
                  <a:pt x="1160412" y="347440"/>
                  <a:pt x="1159891" y="347589"/>
                </a:cubicBezTo>
                <a:cubicBezTo>
                  <a:pt x="1159370" y="347738"/>
                  <a:pt x="1159035" y="347886"/>
                  <a:pt x="1158886" y="348035"/>
                </a:cubicBezTo>
                <a:cubicBezTo>
                  <a:pt x="1158440" y="348482"/>
                  <a:pt x="1157993" y="349226"/>
                  <a:pt x="1157547" y="350268"/>
                </a:cubicBezTo>
                <a:cubicBezTo>
                  <a:pt x="1157100" y="351310"/>
                  <a:pt x="1156356" y="351458"/>
                  <a:pt x="1155314" y="350714"/>
                </a:cubicBezTo>
                <a:cubicBezTo>
                  <a:pt x="1155314" y="348928"/>
                  <a:pt x="1155947" y="347812"/>
                  <a:pt x="1157212" y="347366"/>
                </a:cubicBezTo>
                <a:cubicBezTo>
                  <a:pt x="1158477" y="346919"/>
                  <a:pt x="1159556" y="346249"/>
                  <a:pt x="1160449" y="345356"/>
                </a:cubicBezTo>
                <a:close/>
                <a:moveTo>
                  <a:pt x="1124395" y="345245"/>
                </a:moveTo>
                <a:cubicBezTo>
                  <a:pt x="1123874" y="345170"/>
                  <a:pt x="1123539" y="345431"/>
                  <a:pt x="1123391" y="346026"/>
                </a:cubicBezTo>
                <a:cubicBezTo>
                  <a:pt x="1123539" y="346621"/>
                  <a:pt x="1124135" y="346621"/>
                  <a:pt x="1125176" y="346026"/>
                </a:cubicBezTo>
                <a:cubicBezTo>
                  <a:pt x="1125176" y="345580"/>
                  <a:pt x="1124916" y="345319"/>
                  <a:pt x="1124395" y="345245"/>
                </a:cubicBezTo>
                <a:close/>
                <a:moveTo>
                  <a:pt x="1091913" y="345133"/>
                </a:moveTo>
                <a:cubicBezTo>
                  <a:pt x="1091169" y="345282"/>
                  <a:pt x="1090462" y="345394"/>
                  <a:pt x="1089792" y="345468"/>
                </a:cubicBezTo>
                <a:cubicBezTo>
                  <a:pt x="1089123" y="345542"/>
                  <a:pt x="1088937" y="346026"/>
                  <a:pt x="1089234" y="346919"/>
                </a:cubicBezTo>
                <a:cubicBezTo>
                  <a:pt x="1090574" y="346919"/>
                  <a:pt x="1091467" y="346324"/>
                  <a:pt x="1091913" y="345133"/>
                </a:cubicBezTo>
                <a:close/>
                <a:moveTo>
                  <a:pt x="795448" y="345022"/>
                </a:moveTo>
                <a:cubicBezTo>
                  <a:pt x="795745" y="345096"/>
                  <a:pt x="795894" y="345282"/>
                  <a:pt x="795894" y="345580"/>
                </a:cubicBezTo>
                <a:cubicBezTo>
                  <a:pt x="795894" y="345877"/>
                  <a:pt x="795783" y="346101"/>
                  <a:pt x="795559" y="346249"/>
                </a:cubicBezTo>
                <a:cubicBezTo>
                  <a:pt x="795336" y="346398"/>
                  <a:pt x="794927" y="346249"/>
                  <a:pt x="794331" y="345803"/>
                </a:cubicBezTo>
                <a:cubicBezTo>
                  <a:pt x="794778" y="345208"/>
                  <a:pt x="795150" y="344947"/>
                  <a:pt x="795448" y="345022"/>
                </a:cubicBezTo>
                <a:close/>
                <a:moveTo>
                  <a:pt x="1097048" y="344910"/>
                </a:moveTo>
                <a:lnTo>
                  <a:pt x="1095485" y="345356"/>
                </a:lnTo>
                <a:lnTo>
                  <a:pt x="1095485" y="346919"/>
                </a:lnTo>
                <a:lnTo>
                  <a:pt x="1097048" y="347142"/>
                </a:lnTo>
                <a:close/>
                <a:moveTo>
                  <a:pt x="766203" y="344910"/>
                </a:moveTo>
                <a:cubicBezTo>
                  <a:pt x="766203" y="345505"/>
                  <a:pt x="765794" y="346063"/>
                  <a:pt x="764975" y="346584"/>
                </a:cubicBezTo>
                <a:cubicBezTo>
                  <a:pt x="764157" y="347105"/>
                  <a:pt x="764343" y="347514"/>
                  <a:pt x="765533" y="347812"/>
                </a:cubicBezTo>
                <a:cubicBezTo>
                  <a:pt x="765384" y="348556"/>
                  <a:pt x="764826" y="348817"/>
                  <a:pt x="763859" y="348593"/>
                </a:cubicBezTo>
                <a:cubicBezTo>
                  <a:pt x="762891" y="348370"/>
                  <a:pt x="762259" y="348110"/>
                  <a:pt x="761961" y="347812"/>
                </a:cubicBezTo>
                <a:cubicBezTo>
                  <a:pt x="762705" y="347366"/>
                  <a:pt x="763301" y="346807"/>
                  <a:pt x="763747" y="346138"/>
                </a:cubicBezTo>
                <a:cubicBezTo>
                  <a:pt x="764194" y="345468"/>
                  <a:pt x="765012" y="345059"/>
                  <a:pt x="766203" y="344910"/>
                </a:cubicBezTo>
                <a:close/>
                <a:moveTo>
                  <a:pt x="555016" y="344910"/>
                </a:moveTo>
                <a:cubicBezTo>
                  <a:pt x="554718" y="345059"/>
                  <a:pt x="554421" y="345133"/>
                  <a:pt x="554123" y="345133"/>
                </a:cubicBezTo>
                <a:cubicBezTo>
                  <a:pt x="553825" y="345133"/>
                  <a:pt x="553676" y="345356"/>
                  <a:pt x="553676" y="345803"/>
                </a:cubicBezTo>
                <a:cubicBezTo>
                  <a:pt x="554569" y="345505"/>
                  <a:pt x="555016" y="345208"/>
                  <a:pt x="555016" y="344910"/>
                </a:cubicBezTo>
                <a:close/>
                <a:moveTo>
                  <a:pt x="2001253" y="344687"/>
                </a:moveTo>
                <a:lnTo>
                  <a:pt x="2001030" y="347142"/>
                </a:lnTo>
                <a:cubicBezTo>
                  <a:pt x="2001923" y="347031"/>
                  <a:pt x="2002704" y="347003"/>
                  <a:pt x="2003374" y="347059"/>
                </a:cubicBezTo>
                <a:cubicBezTo>
                  <a:pt x="2004044" y="347114"/>
                  <a:pt x="2004453" y="346919"/>
                  <a:pt x="2004602" y="346473"/>
                </a:cubicBezTo>
                <a:cubicBezTo>
                  <a:pt x="2003858" y="346473"/>
                  <a:pt x="2003411" y="346101"/>
                  <a:pt x="2003262" y="345356"/>
                </a:cubicBezTo>
                <a:cubicBezTo>
                  <a:pt x="2003114" y="344612"/>
                  <a:pt x="2002444" y="344389"/>
                  <a:pt x="2001253" y="344687"/>
                </a:cubicBezTo>
                <a:close/>
                <a:moveTo>
                  <a:pt x="1980938" y="344687"/>
                </a:moveTo>
                <a:cubicBezTo>
                  <a:pt x="1980789" y="345580"/>
                  <a:pt x="1980975" y="346138"/>
                  <a:pt x="1981496" y="346361"/>
                </a:cubicBezTo>
                <a:cubicBezTo>
                  <a:pt x="1982017" y="346584"/>
                  <a:pt x="1982426" y="346919"/>
                  <a:pt x="1982724" y="347366"/>
                </a:cubicBezTo>
                <a:cubicBezTo>
                  <a:pt x="1980641" y="347217"/>
                  <a:pt x="1979748" y="348110"/>
                  <a:pt x="1980045" y="350044"/>
                </a:cubicBezTo>
                <a:cubicBezTo>
                  <a:pt x="1981087" y="350789"/>
                  <a:pt x="1982240" y="350491"/>
                  <a:pt x="1983505" y="349152"/>
                </a:cubicBezTo>
                <a:cubicBezTo>
                  <a:pt x="1984770" y="347812"/>
                  <a:pt x="1985403" y="346324"/>
                  <a:pt x="1985403" y="344687"/>
                </a:cubicBezTo>
                <a:cubicBezTo>
                  <a:pt x="1984064" y="344984"/>
                  <a:pt x="1983319" y="345133"/>
                  <a:pt x="1983171" y="345133"/>
                </a:cubicBezTo>
                <a:cubicBezTo>
                  <a:pt x="1983022" y="345133"/>
                  <a:pt x="1982278" y="344984"/>
                  <a:pt x="1980938" y="344687"/>
                </a:cubicBezTo>
                <a:close/>
                <a:moveTo>
                  <a:pt x="204972" y="344687"/>
                </a:moveTo>
                <a:cubicBezTo>
                  <a:pt x="204972" y="345877"/>
                  <a:pt x="204749" y="346584"/>
                  <a:pt x="204302" y="346807"/>
                </a:cubicBezTo>
                <a:cubicBezTo>
                  <a:pt x="203856" y="347031"/>
                  <a:pt x="203372" y="347105"/>
                  <a:pt x="202851" y="347031"/>
                </a:cubicBezTo>
                <a:cubicBezTo>
                  <a:pt x="202330" y="346956"/>
                  <a:pt x="201847" y="346919"/>
                  <a:pt x="201400" y="346919"/>
                </a:cubicBezTo>
                <a:cubicBezTo>
                  <a:pt x="200954" y="346919"/>
                  <a:pt x="200730" y="347366"/>
                  <a:pt x="200730" y="348259"/>
                </a:cubicBezTo>
                <a:cubicBezTo>
                  <a:pt x="201772" y="348407"/>
                  <a:pt x="202293" y="349226"/>
                  <a:pt x="202293" y="350714"/>
                </a:cubicBezTo>
                <a:cubicBezTo>
                  <a:pt x="205121" y="350119"/>
                  <a:pt x="206907" y="348110"/>
                  <a:pt x="207651" y="344687"/>
                </a:cubicBezTo>
                <a:close/>
                <a:moveTo>
                  <a:pt x="129516" y="344687"/>
                </a:moveTo>
                <a:cubicBezTo>
                  <a:pt x="129516" y="345282"/>
                  <a:pt x="129330" y="345691"/>
                  <a:pt x="128958" y="345915"/>
                </a:cubicBezTo>
                <a:cubicBezTo>
                  <a:pt x="128586" y="346138"/>
                  <a:pt x="128474" y="346621"/>
                  <a:pt x="128623" y="347366"/>
                </a:cubicBezTo>
                <a:lnTo>
                  <a:pt x="130409" y="347366"/>
                </a:lnTo>
                <a:cubicBezTo>
                  <a:pt x="130409" y="346770"/>
                  <a:pt x="130595" y="346361"/>
                  <a:pt x="130967" y="346138"/>
                </a:cubicBezTo>
                <a:cubicBezTo>
                  <a:pt x="131339" y="345915"/>
                  <a:pt x="131451" y="345431"/>
                  <a:pt x="131302" y="344687"/>
                </a:cubicBezTo>
                <a:close/>
                <a:moveTo>
                  <a:pt x="1573149" y="344575"/>
                </a:moveTo>
                <a:cubicBezTo>
                  <a:pt x="1572554" y="344649"/>
                  <a:pt x="1572331" y="344984"/>
                  <a:pt x="1572479" y="345580"/>
                </a:cubicBezTo>
                <a:cubicBezTo>
                  <a:pt x="1572777" y="345728"/>
                  <a:pt x="1573112" y="345877"/>
                  <a:pt x="1573484" y="346026"/>
                </a:cubicBezTo>
                <a:cubicBezTo>
                  <a:pt x="1573856" y="346175"/>
                  <a:pt x="1574191" y="346101"/>
                  <a:pt x="1574489" y="345803"/>
                </a:cubicBezTo>
                <a:lnTo>
                  <a:pt x="1574489" y="344910"/>
                </a:lnTo>
                <a:cubicBezTo>
                  <a:pt x="1574191" y="344612"/>
                  <a:pt x="1573744" y="344501"/>
                  <a:pt x="1573149" y="344575"/>
                </a:cubicBezTo>
                <a:close/>
                <a:moveTo>
                  <a:pt x="839724" y="344575"/>
                </a:moveTo>
                <a:cubicBezTo>
                  <a:pt x="839129" y="344649"/>
                  <a:pt x="838906" y="344984"/>
                  <a:pt x="839054" y="345580"/>
                </a:cubicBezTo>
                <a:cubicBezTo>
                  <a:pt x="839352" y="345728"/>
                  <a:pt x="839687" y="345877"/>
                  <a:pt x="840059" y="346026"/>
                </a:cubicBezTo>
                <a:cubicBezTo>
                  <a:pt x="840431" y="346175"/>
                  <a:pt x="840766" y="346101"/>
                  <a:pt x="841064" y="345803"/>
                </a:cubicBezTo>
                <a:lnTo>
                  <a:pt x="841064" y="344910"/>
                </a:lnTo>
                <a:cubicBezTo>
                  <a:pt x="840766" y="344612"/>
                  <a:pt x="840319" y="344501"/>
                  <a:pt x="839724" y="344575"/>
                </a:cubicBezTo>
                <a:close/>
                <a:moveTo>
                  <a:pt x="2626257" y="344463"/>
                </a:moveTo>
                <a:cubicBezTo>
                  <a:pt x="2626108" y="344761"/>
                  <a:pt x="2625959" y="345059"/>
                  <a:pt x="2625810" y="345356"/>
                </a:cubicBezTo>
                <a:cubicBezTo>
                  <a:pt x="2625662" y="345654"/>
                  <a:pt x="2625736" y="345952"/>
                  <a:pt x="2626034" y="346249"/>
                </a:cubicBezTo>
                <a:cubicBezTo>
                  <a:pt x="2626182" y="346398"/>
                  <a:pt x="2626629" y="346473"/>
                  <a:pt x="2627373" y="346473"/>
                </a:cubicBezTo>
                <a:cubicBezTo>
                  <a:pt x="2627224" y="346175"/>
                  <a:pt x="2627113" y="345766"/>
                  <a:pt x="2627038" y="345245"/>
                </a:cubicBezTo>
                <a:cubicBezTo>
                  <a:pt x="2626964" y="344724"/>
                  <a:pt x="2626703" y="344463"/>
                  <a:pt x="2626257" y="344463"/>
                </a:cubicBezTo>
                <a:close/>
                <a:moveTo>
                  <a:pt x="1974687" y="344463"/>
                </a:moveTo>
                <a:lnTo>
                  <a:pt x="1972901" y="344687"/>
                </a:lnTo>
                <a:lnTo>
                  <a:pt x="1972901" y="346473"/>
                </a:lnTo>
                <a:lnTo>
                  <a:pt x="1974687" y="346249"/>
                </a:lnTo>
                <a:close/>
                <a:moveTo>
                  <a:pt x="315700" y="344240"/>
                </a:moveTo>
                <a:cubicBezTo>
                  <a:pt x="315403" y="344389"/>
                  <a:pt x="315217" y="344687"/>
                  <a:pt x="315142" y="345133"/>
                </a:cubicBezTo>
                <a:cubicBezTo>
                  <a:pt x="315068" y="345580"/>
                  <a:pt x="315105" y="346026"/>
                  <a:pt x="315254" y="346473"/>
                </a:cubicBezTo>
                <a:cubicBezTo>
                  <a:pt x="315403" y="346919"/>
                  <a:pt x="315626" y="347142"/>
                  <a:pt x="315923" y="347142"/>
                </a:cubicBezTo>
                <a:cubicBezTo>
                  <a:pt x="316370" y="346994"/>
                  <a:pt x="316705" y="346659"/>
                  <a:pt x="316928" y="346138"/>
                </a:cubicBezTo>
                <a:cubicBezTo>
                  <a:pt x="317151" y="345617"/>
                  <a:pt x="317114" y="345133"/>
                  <a:pt x="316816" y="344687"/>
                </a:cubicBezTo>
                <a:cubicBezTo>
                  <a:pt x="316370" y="344240"/>
                  <a:pt x="315998" y="344091"/>
                  <a:pt x="315700" y="344240"/>
                </a:cubicBezTo>
                <a:close/>
                <a:moveTo>
                  <a:pt x="2546113" y="344017"/>
                </a:moveTo>
                <a:cubicBezTo>
                  <a:pt x="2545071" y="344017"/>
                  <a:pt x="2544550" y="344687"/>
                  <a:pt x="2544550" y="346026"/>
                </a:cubicBezTo>
                <a:cubicBezTo>
                  <a:pt x="2545146" y="346621"/>
                  <a:pt x="2545815" y="346696"/>
                  <a:pt x="2546559" y="346249"/>
                </a:cubicBezTo>
                <a:cubicBezTo>
                  <a:pt x="2546857" y="345654"/>
                  <a:pt x="2546708" y="344910"/>
                  <a:pt x="2546113" y="344017"/>
                </a:cubicBezTo>
                <a:close/>
                <a:moveTo>
                  <a:pt x="1139352" y="343794"/>
                </a:moveTo>
                <a:cubicBezTo>
                  <a:pt x="1139576" y="343943"/>
                  <a:pt x="1139687" y="344166"/>
                  <a:pt x="1139687" y="344463"/>
                </a:cubicBezTo>
                <a:cubicBezTo>
                  <a:pt x="1139538" y="344910"/>
                  <a:pt x="1139352" y="345096"/>
                  <a:pt x="1139129" y="345022"/>
                </a:cubicBezTo>
                <a:cubicBezTo>
                  <a:pt x="1138906" y="344947"/>
                  <a:pt x="1138794" y="344761"/>
                  <a:pt x="1138794" y="344463"/>
                </a:cubicBezTo>
                <a:cubicBezTo>
                  <a:pt x="1138943" y="343868"/>
                  <a:pt x="1139129" y="343645"/>
                  <a:pt x="1139352" y="343794"/>
                </a:cubicBezTo>
                <a:close/>
                <a:moveTo>
                  <a:pt x="588279" y="343682"/>
                </a:moveTo>
                <a:cubicBezTo>
                  <a:pt x="589618" y="343905"/>
                  <a:pt x="590660" y="344315"/>
                  <a:pt x="591404" y="344910"/>
                </a:cubicBezTo>
                <a:cubicBezTo>
                  <a:pt x="591107" y="345654"/>
                  <a:pt x="590325" y="345952"/>
                  <a:pt x="589060" y="345803"/>
                </a:cubicBezTo>
                <a:cubicBezTo>
                  <a:pt x="587795" y="345654"/>
                  <a:pt x="586791" y="345654"/>
                  <a:pt x="586047" y="345803"/>
                </a:cubicBezTo>
                <a:cubicBezTo>
                  <a:pt x="586195" y="344166"/>
                  <a:pt x="586940" y="343459"/>
                  <a:pt x="588279" y="343682"/>
                </a:cubicBezTo>
                <a:close/>
                <a:moveTo>
                  <a:pt x="1293501" y="343570"/>
                </a:moveTo>
                <a:cubicBezTo>
                  <a:pt x="1293203" y="343719"/>
                  <a:pt x="1292831" y="343794"/>
                  <a:pt x="1292385" y="343794"/>
                </a:cubicBezTo>
                <a:cubicBezTo>
                  <a:pt x="1291938" y="343794"/>
                  <a:pt x="1291715" y="344017"/>
                  <a:pt x="1291715" y="344463"/>
                </a:cubicBezTo>
                <a:cubicBezTo>
                  <a:pt x="1292013" y="344315"/>
                  <a:pt x="1292385" y="344203"/>
                  <a:pt x="1292831" y="344129"/>
                </a:cubicBezTo>
                <a:cubicBezTo>
                  <a:pt x="1293278" y="344054"/>
                  <a:pt x="1293501" y="343868"/>
                  <a:pt x="1293501" y="343570"/>
                </a:cubicBezTo>
                <a:close/>
                <a:moveTo>
                  <a:pt x="1105754" y="343570"/>
                </a:moveTo>
                <a:cubicBezTo>
                  <a:pt x="1106498" y="343868"/>
                  <a:pt x="1106722" y="344240"/>
                  <a:pt x="1106424" y="344687"/>
                </a:cubicBezTo>
                <a:cubicBezTo>
                  <a:pt x="1106126" y="345133"/>
                  <a:pt x="1105903" y="345580"/>
                  <a:pt x="1105754" y="346026"/>
                </a:cubicBezTo>
                <a:cubicBezTo>
                  <a:pt x="1105010" y="345728"/>
                  <a:pt x="1104824" y="345356"/>
                  <a:pt x="1105196" y="344910"/>
                </a:cubicBezTo>
                <a:cubicBezTo>
                  <a:pt x="1105568" y="344463"/>
                  <a:pt x="1105754" y="344017"/>
                  <a:pt x="1105754" y="343570"/>
                </a:cubicBezTo>
                <a:close/>
                <a:moveTo>
                  <a:pt x="777142" y="343570"/>
                </a:moveTo>
                <a:cubicBezTo>
                  <a:pt x="778035" y="343719"/>
                  <a:pt x="778630" y="344129"/>
                  <a:pt x="778928" y="344798"/>
                </a:cubicBezTo>
                <a:cubicBezTo>
                  <a:pt x="779225" y="345468"/>
                  <a:pt x="779523" y="346249"/>
                  <a:pt x="779821" y="347142"/>
                </a:cubicBezTo>
                <a:cubicBezTo>
                  <a:pt x="779225" y="346249"/>
                  <a:pt x="778742" y="345840"/>
                  <a:pt x="778370" y="345915"/>
                </a:cubicBezTo>
                <a:cubicBezTo>
                  <a:pt x="777998" y="345989"/>
                  <a:pt x="777588" y="346212"/>
                  <a:pt x="777142" y="346584"/>
                </a:cubicBezTo>
                <a:cubicBezTo>
                  <a:pt x="776695" y="346956"/>
                  <a:pt x="776286" y="347254"/>
                  <a:pt x="775914" y="347477"/>
                </a:cubicBezTo>
                <a:cubicBezTo>
                  <a:pt x="775542" y="347700"/>
                  <a:pt x="775058" y="347589"/>
                  <a:pt x="774463" y="347142"/>
                </a:cubicBezTo>
                <a:cubicBezTo>
                  <a:pt x="774761" y="346398"/>
                  <a:pt x="775319" y="345915"/>
                  <a:pt x="776137" y="345691"/>
                </a:cubicBezTo>
                <a:cubicBezTo>
                  <a:pt x="776956" y="345468"/>
                  <a:pt x="777291" y="344761"/>
                  <a:pt x="777142" y="343570"/>
                </a:cubicBezTo>
                <a:close/>
                <a:moveTo>
                  <a:pt x="197717" y="343570"/>
                </a:moveTo>
                <a:cubicBezTo>
                  <a:pt x="195708" y="343868"/>
                  <a:pt x="194331" y="345059"/>
                  <a:pt x="193587" y="347142"/>
                </a:cubicBezTo>
                <a:cubicBezTo>
                  <a:pt x="195224" y="347440"/>
                  <a:pt x="196340" y="347142"/>
                  <a:pt x="196935" y="346249"/>
                </a:cubicBezTo>
                <a:cubicBezTo>
                  <a:pt x="197531" y="345356"/>
                  <a:pt x="198498" y="344761"/>
                  <a:pt x="199838" y="344463"/>
                </a:cubicBezTo>
                <a:cubicBezTo>
                  <a:pt x="201028" y="344761"/>
                  <a:pt x="201847" y="344947"/>
                  <a:pt x="202293" y="345022"/>
                </a:cubicBezTo>
                <a:cubicBezTo>
                  <a:pt x="202740" y="345096"/>
                  <a:pt x="203335" y="344612"/>
                  <a:pt x="204079" y="343570"/>
                </a:cubicBezTo>
                <a:cubicBezTo>
                  <a:pt x="201847" y="343273"/>
                  <a:pt x="199726" y="343273"/>
                  <a:pt x="197717" y="343570"/>
                </a:cubicBezTo>
                <a:close/>
                <a:moveTo>
                  <a:pt x="173718" y="343570"/>
                </a:moveTo>
                <a:cubicBezTo>
                  <a:pt x="174016" y="346210"/>
                  <a:pt x="173830" y="347297"/>
                  <a:pt x="173160" y="346832"/>
                </a:cubicBezTo>
                <a:cubicBezTo>
                  <a:pt x="172490" y="346367"/>
                  <a:pt x="171560" y="345901"/>
                  <a:pt x="170370" y="345433"/>
                </a:cubicBezTo>
                <a:cubicBezTo>
                  <a:pt x="170221" y="346210"/>
                  <a:pt x="170332" y="346792"/>
                  <a:pt x="170704" y="347181"/>
                </a:cubicBezTo>
                <a:cubicBezTo>
                  <a:pt x="171076" y="347569"/>
                  <a:pt x="171188" y="348152"/>
                  <a:pt x="171039" y="348928"/>
                </a:cubicBezTo>
                <a:cubicBezTo>
                  <a:pt x="172230" y="348928"/>
                  <a:pt x="173421" y="348928"/>
                  <a:pt x="174611" y="348928"/>
                </a:cubicBezTo>
                <a:cubicBezTo>
                  <a:pt x="175802" y="348928"/>
                  <a:pt x="176695" y="349226"/>
                  <a:pt x="177290" y="349821"/>
                </a:cubicBezTo>
                <a:cubicBezTo>
                  <a:pt x="176546" y="348896"/>
                  <a:pt x="176099" y="347700"/>
                  <a:pt x="175951" y="346234"/>
                </a:cubicBezTo>
                <a:cubicBezTo>
                  <a:pt x="175802" y="344767"/>
                  <a:pt x="175058" y="343880"/>
                  <a:pt x="173718" y="343570"/>
                </a:cubicBezTo>
                <a:close/>
                <a:moveTo>
                  <a:pt x="358116" y="343236"/>
                </a:moveTo>
                <a:cubicBezTo>
                  <a:pt x="357670" y="343459"/>
                  <a:pt x="357670" y="344240"/>
                  <a:pt x="358116" y="345580"/>
                </a:cubicBezTo>
                <a:cubicBezTo>
                  <a:pt x="358414" y="345580"/>
                  <a:pt x="358563" y="345654"/>
                  <a:pt x="358563" y="345803"/>
                </a:cubicBezTo>
                <a:cubicBezTo>
                  <a:pt x="359753" y="345505"/>
                  <a:pt x="360311" y="345096"/>
                  <a:pt x="360237" y="344575"/>
                </a:cubicBezTo>
                <a:cubicBezTo>
                  <a:pt x="360163" y="344054"/>
                  <a:pt x="359902" y="343645"/>
                  <a:pt x="359456" y="343347"/>
                </a:cubicBezTo>
                <a:cubicBezTo>
                  <a:pt x="359009" y="343050"/>
                  <a:pt x="358563" y="343012"/>
                  <a:pt x="358116" y="343236"/>
                </a:cubicBezTo>
                <a:close/>
                <a:moveTo>
                  <a:pt x="2815417" y="342901"/>
                </a:moveTo>
                <a:cubicBezTo>
                  <a:pt x="2815417" y="343645"/>
                  <a:pt x="2815194" y="343943"/>
                  <a:pt x="2814748" y="343794"/>
                </a:cubicBezTo>
                <a:lnTo>
                  <a:pt x="2814524" y="345580"/>
                </a:lnTo>
                <a:cubicBezTo>
                  <a:pt x="2815120" y="345877"/>
                  <a:pt x="2815566" y="345915"/>
                  <a:pt x="2815864" y="345691"/>
                </a:cubicBezTo>
                <a:cubicBezTo>
                  <a:pt x="2816162" y="345468"/>
                  <a:pt x="2816348" y="345133"/>
                  <a:pt x="2816422" y="344687"/>
                </a:cubicBezTo>
                <a:cubicBezTo>
                  <a:pt x="2816496" y="344240"/>
                  <a:pt x="2816459" y="343831"/>
                  <a:pt x="2816310" y="343459"/>
                </a:cubicBezTo>
                <a:cubicBezTo>
                  <a:pt x="2816162" y="343087"/>
                  <a:pt x="2815864" y="342901"/>
                  <a:pt x="2815417" y="342901"/>
                </a:cubicBezTo>
                <a:close/>
                <a:moveTo>
                  <a:pt x="2593887" y="342901"/>
                </a:moveTo>
                <a:cubicBezTo>
                  <a:pt x="2593589" y="343347"/>
                  <a:pt x="2593366" y="343943"/>
                  <a:pt x="2593217" y="344687"/>
                </a:cubicBezTo>
                <a:cubicBezTo>
                  <a:pt x="2593068" y="345431"/>
                  <a:pt x="2593217" y="346101"/>
                  <a:pt x="2593664" y="346696"/>
                </a:cubicBezTo>
                <a:cubicBezTo>
                  <a:pt x="2594408" y="347142"/>
                  <a:pt x="2595077" y="347142"/>
                  <a:pt x="2595673" y="346696"/>
                </a:cubicBezTo>
                <a:cubicBezTo>
                  <a:pt x="2596268" y="346249"/>
                  <a:pt x="2596640" y="345691"/>
                  <a:pt x="2596789" y="345022"/>
                </a:cubicBezTo>
                <a:cubicBezTo>
                  <a:pt x="2596938" y="344352"/>
                  <a:pt x="2596789" y="343756"/>
                  <a:pt x="2596342" y="343236"/>
                </a:cubicBezTo>
                <a:cubicBezTo>
                  <a:pt x="2595896" y="342715"/>
                  <a:pt x="2595077" y="342603"/>
                  <a:pt x="2593887" y="342901"/>
                </a:cubicBezTo>
                <a:close/>
                <a:moveTo>
                  <a:pt x="1708545" y="342901"/>
                </a:moveTo>
                <a:cubicBezTo>
                  <a:pt x="1708025" y="343050"/>
                  <a:pt x="1707839" y="343422"/>
                  <a:pt x="1707987" y="344017"/>
                </a:cubicBezTo>
                <a:cubicBezTo>
                  <a:pt x="1708285" y="344315"/>
                  <a:pt x="1708694" y="344426"/>
                  <a:pt x="1709215" y="344352"/>
                </a:cubicBezTo>
                <a:cubicBezTo>
                  <a:pt x="1709736" y="344277"/>
                  <a:pt x="1709922" y="343868"/>
                  <a:pt x="1709773" y="343124"/>
                </a:cubicBezTo>
                <a:cubicBezTo>
                  <a:pt x="1709476" y="342826"/>
                  <a:pt x="1709066" y="342752"/>
                  <a:pt x="1708545" y="342901"/>
                </a:cubicBezTo>
                <a:close/>
                <a:moveTo>
                  <a:pt x="975120" y="342901"/>
                </a:moveTo>
                <a:cubicBezTo>
                  <a:pt x="974600" y="343050"/>
                  <a:pt x="974414" y="343422"/>
                  <a:pt x="974562" y="344017"/>
                </a:cubicBezTo>
                <a:cubicBezTo>
                  <a:pt x="974860" y="344315"/>
                  <a:pt x="975269" y="344426"/>
                  <a:pt x="975790" y="344352"/>
                </a:cubicBezTo>
                <a:cubicBezTo>
                  <a:pt x="976311" y="344277"/>
                  <a:pt x="976497" y="343868"/>
                  <a:pt x="976348" y="343124"/>
                </a:cubicBezTo>
                <a:cubicBezTo>
                  <a:pt x="976051" y="342826"/>
                  <a:pt x="975641" y="342752"/>
                  <a:pt x="975120" y="342901"/>
                </a:cubicBezTo>
                <a:close/>
                <a:moveTo>
                  <a:pt x="546086" y="342901"/>
                </a:moveTo>
                <a:cubicBezTo>
                  <a:pt x="545937" y="343943"/>
                  <a:pt x="546012" y="344538"/>
                  <a:pt x="546309" y="344687"/>
                </a:cubicBezTo>
                <a:cubicBezTo>
                  <a:pt x="546607" y="344836"/>
                  <a:pt x="546868" y="344798"/>
                  <a:pt x="547091" y="344575"/>
                </a:cubicBezTo>
                <a:cubicBezTo>
                  <a:pt x="547314" y="344352"/>
                  <a:pt x="547388" y="344054"/>
                  <a:pt x="547314" y="343682"/>
                </a:cubicBezTo>
                <a:cubicBezTo>
                  <a:pt x="547240" y="343310"/>
                  <a:pt x="546830" y="343050"/>
                  <a:pt x="546086" y="342901"/>
                </a:cubicBezTo>
                <a:close/>
                <a:moveTo>
                  <a:pt x="208544" y="342677"/>
                </a:moveTo>
                <a:cubicBezTo>
                  <a:pt x="208990" y="343570"/>
                  <a:pt x="209139" y="344389"/>
                  <a:pt x="208990" y="345133"/>
                </a:cubicBezTo>
                <a:cubicBezTo>
                  <a:pt x="208842" y="345877"/>
                  <a:pt x="208730" y="346584"/>
                  <a:pt x="208656" y="347254"/>
                </a:cubicBezTo>
                <a:cubicBezTo>
                  <a:pt x="208581" y="347924"/>
                  <a:pt x="208581" y="348519"/>
                  <a:pt x="208656" y="349040"/>
                </a:cubicBezTo>
                <a:cubicBezTo>
                  <a:pt x="208730" y="349561"/>
                  <a:pt x="209214" y="350044"/>
                  <a:pt x="210107" y="350491"/>
                </a:cubicBezTo>
                <a:cubicBezTo>
                  <a:pt x="210404" y="349598"/>
                  <a:pt x="210776" y="348705"/>
                  <a:pt x="211223" y="347812"/>
                </a:cubicBezTo>
                <a:cubicBezTo>
                  <a:pt x="211669" y="346919"/>
                  <a:pt x="211893" y="345803"/>
                  <a:pt x="211893" y="344463"/>
                </a:cubicBezTo>
                <a:cubicBezTo>
                  <a:pt x="211148" y="344166"/>
                  <a:pt x="210553" y="343868"/>
                  <a:pt x="210107" y="343570"/>
                </a:cubicBezTo>
                <a:cubicBezTo>
                  <a:pt x="209660" y="343273"/>
                  <a:pt x="209139" y="342975"/>
                  <a:pt x="208544" y="342677"/>
                </a:cubicBezTo>
                <a:close/>
                <a:moveTo>
                  <a:pt x="1758217" y="342343"/>
                </a:moveTo>
                <a:cubicBezTo>
                  <a:pt x="1757324" y="342268"/>
                  <a:pt x="1756505" y="342380"/>
                  <a:pt x="1755761" y="342677"/>
                </a:cubicBezTo>
                <a:cubicBezTo>
                  <a:pt x="1755612" y="342947"/>
                  <a:pt x="1755538" y="343691"/>
                  <a:pt x="1755538" y="344910"/>
                </a:cubicBezTo>
                <a:cubicBezTo>
                  <a:pt x="1753901" y="345059"/>
                  <a:pt x="1752933" y="346026"/>
                  <a:pt x="1752636" y="347812"/>
                </a:cubicBezTo>
                <a:cubicBezTo>
                  <a:pt x="1753529" y="349003"/>
                  <a:pt x="1754645" y="349152"/>
                  <a:pt x="1755984" y="348259"/>
                </a:cubicBezTo>
                <a:cubicBezTo>
                  <a:pt x="1756282" y="347961"/>
                  <a:pt x="1756394" y="347440"/>
                  <a:pt x="1756319" y="346696"/>
                </a:cubicBezTo>
                <a:cubicBezTo>
                  <a:pt x="1756245" y="345952"/>
                  <a:pt x="1756357" y="345356"/>
                  <a:pt x="1756654" y="344910"/>
                </a:cubicBezTo>
                <a:cubicBezTo>
                  <a:pt x="1756952" y="344910"/>
                  <a:pt x="1757212" y="344984"/>
                  <a:pt x="1757436" y="345133"/>
                </a:cubicBezTo>
                <a:cubicBezTo>
                  <a:pt x="1757659" y="345282"/>
                  <a:pt x="1757994" y="345356"/>
                  <a:pt x="1758440" y="345356"/>
                </a:cubicBezTo>
                <a:cubicBezTo>
                  <a:pt x="1758738" y="345059"/>
                  <a:pt x="1759147" y="344808"/>
                  <a:pt x="1759668" y="344605"/>
                </a:cubicBezTo>
                <a:cubicBezTo>
                  <a:pt x="1760189" y="344401"/>
                  <a:pt x="1760375" y="343962"/>
                  <a:pt x="1760226" y="343288"/>
                </a:cubicBezTo>
                <a:cubicBezTo>
                  <a:pt x="1759780" y="342732"/>
                  <a:pt x="1759110" y="342417"/>
                  <a:pt x="1758217" y="342343"/>
                </a:cubicBezTo>
                <a:close/>
                <a:moveTo>
                  <a:pt x="1024792" y="342343"/>
                </a:moveTo>
                <a:cubicBezTo>
                  <a:pt x="1023899" y="342268"/>
                  <a:pt x="1023080" y="342380"/>
                  <a:pt x="1022336" y="342677"/>
                </a:cubicBezTo>
                <a:cubicBezTo>
                  <a:pt x="1022187" y="342947"/>
                  <a:pt x="1022113" y="343691"/>
                  <a:pt x="1022113" y="344910"/>
                </a:cubicBezTo>
                <a:cubicBezTo>
                  <a:pt x="1020476" y="345059"/>
                  <a:pt x="1019508" y="346026"/>
                  <a:pt x="1019211" y="347812"/>
                </a:cubicBezTo>
                <a:cubicBezTo>
                  <a:pt x="1020104" y="349003"/>
                  <a:pt x="1021220" y="349152"/>
                  <a:pt x="1022559" y="348259"/>
                </a:cubicBezTo>
                <a:cubicBezTo>
                  <a:pt x="1022857" y="347961"/>
                  <a:pt x="1022969" y="347440"/>
                  <a:pt x="1022894" y="346696"/>
                </a:cubicBezTo>
                <a:cubicBezTo>
                  <a:pt x="1022820" y="345952"/>
                  <a:pt x="1022932" y="345356"/>
                  <a:pt x="1023229" y="344910"/>
                </a:cubicBezTo>
                <a:cubicBezTo>
                  <a:pt x="1023527" y="344910"/>
                  <a:pt x="1023787" y="344984"/>
                  <a:pt x="1024011" y="345133"/>
                </a:cubicBezTo>
                <a:cubicBezTo>
                  <a:pt x="1024234" y="345282"/>
                  <a:pt x="1024569" y="345356"/>
                  <a:pt x="1025015" y="345356"/>
                </a:cubicBezTo>
                <a:cubicBezTo>
                  <a:pt x="1025313" y="345059"/>
                  <a:pt x="1025722" y="344808"/>
                  <a:pt x="1026243" y="344605"/>
                </a:cubicBezTo>
                <a:cubicBezTo>
                  <a:pt x="1026764" y="344401"/>
                  <a:pt x="1026950" y="343962"/>
                  <a:pt x="1026801" y="343288"/>
                </a:cubicBezTo>
                <a:cubicBezTo>
                  <a:pt x="1026355" y="342732"/>
                  <a:pt x="1025685" y="342417"/>
                  <a:pt x="1024792" y="342343"/>
                </a:cubicBezTo>
                <a:close/>
                <a:moveTo>
                  <a:pt x="2185093" y="342334"/>
                </a:moveTo>
                <a:cubicBezTo>
                  <a:pt x="2184126" y="342551"/>
                  <a:pt x="2183642" y="343141"/>
                  <a:pt x="2183642" y="344104"/>
                </a:cubicBezTo>
                <a:cubicBezTo>
                  <a:pt x="2183940" y="344379"/>
                  <a:pt x="2184349" y="344693"/>
                  <a:pt x="2184870" y="345048"/>
                </a:cubicBezTo>
                <a:cubicBezTo>
                  <a:pt x="2185391" y="345402"/>
                  <a:pt x="2186023" y="345431"/>
                  <a:pt x="2186767" y="345133"/>
                </a:cubicBezTo>
                <a:cubicBezTo>
                  <a:pt x="2186916" y="344584"/>
                  <a:pt x="2187065" y="344069"/>
                  <a:pt x="2187214" y="343588"/>
                </a:cubicBezTo>
                <a:cubicBezTo>
                  <a:pt x="2187363" y="343107"/>
                  <a:pt x="2187512" y="342729"/>
                  <a:pt x="2187660" y="342454"/>
                </a:cubicBezTo>
                <a:cubicBezTo>
                  <a:pt x="2186916" y="342157"/>
                  <a:pt x="2186060" y="342116"/>
                  <a:pt x="2185093" y="342334"/>
                </a:cubicBezTo>
                <a:close/>
                <a:moveTo>
                  <a:pt x="802591" y="342231"/>
                </a:moveTo>
                <a:cubicBezTo>
                  <a:pt x="803187" y="342231"/>
                  <a:pt x="803522" y="342454"/>
                  <a:pt x="803596" y="342901"/>
                </a:cubicBezTo>
                <a:cubicBezTo>
                  <a:pt x="803670" y="343347"/>
                  <a:pt x="803670" y="343831"/>
                  <a:pt x="803596" y="344352"/>
                </a:cubicBezTo>
                <a:cubicBezTo>
                  <a:pt x="803522" y="344873"/>
                  <a:pt x="803447" y="345468"/>
                  <a:pt x="803373" y="346138"/>
                </a:cubicBezTo>
                <a:cubicBezTo>
                  <a:pt x="803298" y="346807"/>
                  <a:pt x="803484" y="347366"/>
                  <a:pt x="803931" y="347812"/>
                </a:cubicBezTo>
                <a:cubicBezTo>
                  <a:pt x="803336" y="347961"/>
                  <a:pt x="802964" y="347886"/>
                  <a:pt x="802815" y="347589"/>
                </a:cubicBezTo>
                <a:cubicBezTo>
                  <a:pt x="802666" y="347291"/>
                  <a:pt x="802517" y="346994"/>
                  <a:pt x="802368" y="346696"/>
                </a:cubicBezTo>
                <a:cubicBezTo>
                  <a:pt x="802219" y="346398"/>
                  <a:pt x="802033" y="346138"/>
                  <a:pt x="801810" y="345915"/>
                </a:cubicBezTo>
                <a:cubicBezTo>
                  <a:pt x="801587" y="345691"/>
                  <a:pt x="801178" y="345654"/>
                  <a:pt x="800582" y="345803"/>
                </a:cubicBezTo>
                <a:cubicBezTo>
                  <a:pt x="800880" y="345059"/>
                  <a:pt x="801364" y="344612"/>
                  <a:pt x="802033" y="344463"/>
                </a:cubicBezTo>
                <a:cubicBezTo>
                  <a:pt x="802703" y="344315"/>
                  <a:pt x="802889" y="343570"/>
                  <a:pt x="802591" y="342231"/>
                </a:cubicBezTo>
                <a:close/>
                <a:moveTo>
                  <a:pt x="2009848" y="342119"/>
                </a:moveTo>
                <a:cubicBezTo>
                  <a:pt x="2009476" y="342343"/>
                  <a:pt x="2009439" y="342603"/>
                  <a:pt x="2009736" y="342901"/>
                </a:cubicBezTo>
                <a:cubicBezTo>
                  <a:pt x="2009885" y="343050"/>
                  <a:pt x="2010146" y="343050"/>
                  <a:pt x="2010518" y="342901"/>
                </a:cubicBezTo>
                <a:cubicBezTo>
                  <a:pt x="2010890" y="342752"/>
                  <a:pt x="2010927" y="342529"/>
                  <a:pt x="2010629" y="342231"/>
                </a:cubicBezTo>
                <a:cubicBezTo>
                  <a:pt x="2010480" y="341933"/>
                  <a:pt x="2010220" y="341896"/>
                  <a:pt x="2009848" y="342119"/>
                </a:cubicBezTo>
                <a:close/>
                <a:moveTo>
                  <a:pt x="1280330" y="341785"/>
                </a:moveTo>
                <a:lnTo>
                  <a:pt x="1280330" y="343794"/>
                </a:lnTo>
                <a:lnTo>
                  <a:pt x="1282339" y="343570"/>
                </a:lnTo>
                <a:lnTo>
                  <a:pt x="1282116" y="341785"/>
                </a:lnTo>
                <a:close/>
                <a:moveTo>
                  <a:pt x="307663" y="341785"/>
                </a:moveTo>
                <a:cubicBezTo>
                  <a:pt x="306473" y="341487"/>
                  <a:pt x="305766" y="341771"/>
                  <a:pt x="305543" y="342636"/>
                </a:cubicBezTo>
                <a:cubicBezTo>
                  <a:pt x="305319" y="343501"/>
                  <a:pt x="305208" y="344259"/>
                  <a:pt x="305208" y="344910"/>
                </a:cubicBezTo>
                <a:cubicBezTo>
                  <a:pt x="306398" y="345059"/>
                  <a:pt x="307366" y="344863"/>
                  <a:pt x="308110" y="344324"/>
                </a:cubicBezTo>
                <a:cubicBezTo>
                  <a:pt x="309003" y="343412"/>
                  <a:pt x="308854" y="342566"/>
                  <a:pt x="307663" y="341785"/>
                </a:cubicBezTo>
                <a:close/>
                <a:moveTo>
                  <a:pt x="1134553" y="341561"/>
                </a:moveTo>
                <a:cubicBezTo>
                  <a:pt x="1134553" y="342008"/>
                  <a:pt x="1134329" y="342231"/>
                  <a:pt x="1133883" y="342231"/>
                </a:cubicBezTo>
                <a:cubicBezTo>
                  <a:pt x="1133436" y="342231"/>
                  <a:pt x="1133064" y="342305"/>
                  <a:pt x="1132767" y="342454"/>
                </a:cubicBezTo>
                <a:cubicBezTo>
                  <a:pt x="1132767" y="342008"/>
                  <a:pt x="1132990" y="341785"/>
                  <a:pt x="1133436" y="341785"/>
                </a:cubicBezTo>
                <a:cubicBezTo>
                  <a:pt x="1133883" y="341785"/>
                  <a:pt x="1134255" y="341710"/>
                  <a:pt x="1134553" y="341561"/>
                </a:cubicBezTo>
                <a:close/>
                <a:moveTo>
                  <a:pt x="537157" y="341338"/>
                </a:moveTo>
                <a:cubicBezTo>
                  <a:pt x="537157" y="342082"/>
                  <a:pt x="536859" y="342491"/>
                  <a:pt x="536264" y="342566"/>
                </a:cubicBezTo>
                <a:cubicBezTo>
                  <a:pt x="535668" y="342640"/>
                  <a:pt x="535519" y="343124"/>
                  <a:pt x="535817" y="344017"/>
                </a:cubicBezTo>
                <a:cubicBezTo>
                  <a:pt x="536859" y="345059"/>
                  <a:pt x="538422" y="345505"/>
                  <a:pt x="540505" y="345356"/>
                </a:cubicBezTo>
                <a:cubicBezTo>
                  <a:pt x="542589" y="345208"/>
                  <a:pt x="544003" y="344538"/>
                  <a:pt x="544747" y="343347"/>
                </a:cubicBezTo>
                <a:cubicBezTo>
                  <a:pt x="544300" y="342603"/>
                  <a:pt x="543742" y="342231"/>
                  <a:pt x="543072" y="342231"/>
                </a:cubicBezTo>
                <a:cubicBezTo>
                  <a:pt x="542403" y="342231"/>
                  <a:pt x="541696" y="342268"/>
                  <a:pt x="540952" y="342343"/>
                </a:cubicBezTo>
                <a:cubicBezTo>
                  <a:pt x="540207" y="342417"/>
                  <a:pt x="539501" y="342454"/>
                  <a:pt x="538831" y="342454"/>
                </a:cubicBezTo>
                <a:cubicBezTo>
                  <a:pt x="538161" y="342454"/>
                  <a:pt x="537603" y="342082"/>
                  <a:pt x="537157" y="341338"/>
                </a:cubicBezTo>
                <a:close/>
                <a:moveTo>
                  <a:pt x="1135780" y="341115"/>
                </a:moveTo>
                <a:cubicBezTo>
                  <a:pt x="1136004" y="341264"/>
                  <a:pt x="1136115" y="341487"/>
                  <a:pt x="1136115" y="341785"/>
                </a:cubicBezTo>
                <a:cubicBezTo>
                  <a:pt x="1136115" y="342231"/>
                  <a:pt x="1136004" y="342417"/>
                  <a:pt x="1135780" y="342343"/>
                </a:cubicBezTo>
                <a:cubicBezTo>
                  <a:pt x="1135557" y="342268"/>
                  <a:pt x="1135446" y="342082"/>
                  <a:pt x="1135446" y="341785"/>
                </a:cubicBezTo>
                <a:cubicBezTo>
                  <a:pt x="1135446" y="341189"/>
                  <a:pt x="1135557" y="340966"/>
                  <a:pt x="1135780" y="341115"/>
                </a:cubicBezTo>
                <a:close/>
                <a:moveTo>
                  <a:pt x="298064" y="341115"/>
                </a:moveTo>
                <a:cubicBezTo>
                  <a:pt x="297022" y="341115"/>
                  <a:pt x="296464" y="341561"/>
                  <a:pt x="296390" y="342454"/>
                </a:cubicBezTo>
                <a:cubicBezTo>
                  <a:pt x="296315" y="343347"/>
                  <a:pt x="296799" y="343794"/>
                  <a:pt x="297841" y="343794"/>
                </a:cubicBezTo>
                <a:cubicBezTo>
                  <a:pt x="298734" y="342901"/>
                  <a:pt x="298808" y="342008"/>
                  <a:pt x="298064" y="341115"/>
                </a:cubicBezTo>
                <a:close/>
                <a:moveTo>
                  <a:pt x="177960" y="341115"/>
                </a:moveTo>
                <a:cubicBezTo>
                  <a:pt x="177811" y="340966"/>
                  <a:pt x="177588" y="341003"/>
                  <a:pt x="177290" y="341226"/>
                </a:cubicBezTo>
                <a:cubicBezTo>
                  <a:pt x="176992" y="341450"/>
                  <a:pt x="176992" y="341710"/>
                  <a:pt x="177290" y="342008"/>
                </a:cubicBezTo>
                <a:cubicBezTo>
                  <a:pt x="177439" y="342157"/>
                  <a:pt x="177662" y="342119"/>
                  <a:pt x="177960" y="341896"/>
                </a:cubicBezTo>
                <a:cubicBezTo>
                  <a:pt x="178257" y="341673"/>
                  <a:pt x="178257" y="341412"/>
                  <a:pt x="177960" y="341115"/>
                </a:cubicBezTo>
                <a:close/>
                <a:moveTo>
                  <a:pt x="1459779" y="340892"/>
                </a:moveTo>
                <a:cubicBezTo>
                  <a:pt x="1459407" y="340892"/>
                  <a:pt x="1459147" y="341115"/>
                  <a:pt x="1458998" y="341561"/>
                </a:cubicBezTo>
                <a:cubicBezTo>
                  <a:pt x="1459296" y="341412"/>
                  <a:pt x="1459556" y="341487"/>
                  <a:pt x="1459779" y="341785"/>
                </a:cubicBezTo>
                <a:cubicBezTo>
                  <a:pt x="1460003" y="342082"/>
                  <a:pt x="1460189" y="342008"/>
                  <a:pt x="1460337" y="341561"/>
                </a:cubicBezTo>
                <a:cubicBezTo>
                  <a:pt x="1460337" y="341115"/>
                  <a:pt x="1460151" y="340892"/>
                  <a:pt x="1459779" y="340892"/>
                </a:cubicBezTo>
                <a:close/>
                <a:moveTo>
                  <a:pt x="1107764" y="340892"/>
                </a:moveTo>
                <a:lnTo>
                  <a:pt x="1109550" y="340892"/>
                </a:lnTo>
                <a:cubicBezTo>
                  <a:pt x="1109847" y="341896"/>
                  <a:pt x="1109661" y="342440"/>
                  <a:pt x="1108991" y="342524"/>
                </a:cubicBezTo>
                <a:cubicBezTo>
                  <a:pt x="1108322" y="342608"/>
                  <a:pt x="1107615" y="342733"/>
                  <a:pt x="1106871" y="342901"/>
                </a:cubicBezTo>
                <a:cubicBezTo>
                  <a:pt x="1107019" y="342566"/>
                  <a:pt x="1107205" y="342273"/>
                  <a:pt x="1107429" y="342022"/>
                </a:cubicBezTo>
                <a:cubicBezTo>
                  <a:pt x="1107652" y="341771"/>
                  <a:pt x="1107764" y="341394"/>
                  <a:pt x="1107764" y="340892"/>
                </a:cubicBezTo>
                <a:close/>
                <a:moveTo>
                  <a:pt x="747897" y="340892"/>
                </a:moveTo>
                <a:cubicBezTo>
                  <a:pt x="746855" y="340743"/>
                  <a:pt x="746260" y="341189"/>
                  <a:pt x="746111" y="342231"/>
                </a:cubicBezTo>
                <a:cubicBezTo>
                  <a:pt x="746706" y="342380"/>
                  <a:pt x="747153" y="342566"/>
                  <a:pt x="747451" y="342789"/>
                </a:cubicBezTo>
                <a:cubicBezTo>
                  <a:pt x="747748" y="343012"/>
                  <a:pt x="748269" y="343050"/>
                  <a:pt x="749013" y="342901"/>
                </a:cubicBezTo>
                <a:cubicBezTo>
                  <a:pt x="749311" y="341710"/>
                  <a:pt x="748939" y="341040"/>
                  <a:pt x="747897" y="340892"/>
                </a:cubicBezTo>
                <a:close/>
                <a:moveTo>
                  <a:pt x="787411" y="340668"/>
                </a:moveTo>
                <a:cubicBezTo>
                  <a:pt x="787709" y="340668"/>
                  <a:pt x="788006" y="340743"/>
                  <a:pt x="788304" y="340892"/>
                </a:cubicBezTo>
                <a:cubicBezTo>
                  <a:pt x="788602" y="341040"/>
                  <a:pt x="788862" y="341264"/>
                  <a:pt x="789085" y="341561"/>
                </a:cubicBezTo>
                <a:cubicBezTo>
                  <a:pt x="789308" y="341859"/>
                  <a:pt x="789495" y="342082"/>
                  <a:pt x="789643" y="342231"/>
                </a:cubicBezTo>
                <a:cubicBezTo>
                  <a:pt x="789197" y="343273"/>
                  <a:pt x="788676" y="343459"/>
                  <a:pt x="788081" y="342789"/>
                </a:cubicBezTo>
                <a:cubicBezTo>
                  <a:pt x="787485" y="342119"/>
                  <a:pt x="787039" y="341710"/>
                  <a:pt x="786741" y="341561"/>
                </a:cubicBezTo>
                <a:cubicBezTo>
                  <a:pt x="786890" y="340966"/>
                  <a:pt x="787113" y="340668"/>
                  <a:pt x="787411" y="340668"/>
                </a:cubicBezTo>
                <a:close/>
                <a:moveTo>
                  <a:pt x="206758" y="340333"/>
                </a:moveTo>
                <a:cubicBezTo>
                  <a:pt x="205865" y="339664"/>
                  <a:pt x="205270" y="339850"/>
                  <a:pt x="204972" y="340892"/>
                </a:cubicBezTo>
                <a:cubicBezTo>
                  <a:pt x="205716" y="341040"/>
                  <a:pt x="206200" y="341338"/>
                  <a:pt x="206423" y="341785"/>
                </a:cubicBezTo>
                <a:cubicBezTo>
                  <a:pt x="206646" y="342231"/>
                  <a:pt x="207056" y="342529"/>
                  <a:pt x="207651" y="342677"/>
                </a:cubicBezTo>
                <a:cubicBezTo>
                  <a:pt x="207949" y="341785"/>
                  <a:pt x="207651" y="341003"/>
                  <a:pt x="206758" y="340333"/>
                </a:cubicBezTo>
                <a:close/>
                <a:moveTo>
                  <a:pt x="1128302" y="339999"/>
                </a:moveTo>
                <a:cubicBezTo>
                  <a:pt x="1128004" y="340147"/>
                  <a:pt x="1127669" y="340222"/>
                  <a:pt x="1127297" y="340222"/>
                </a:cubicBezTo>
                <a:cubicBezTo>
                  <a:pt x="1126925" y="340222"/>
                  <a:pt x="1126739" y="340445"/>
                  <a:pt x="1126739" y="340892"/>
                </a:cubicBezTo>
                <a:cubicBezTo>
                  <a:pt x="1127037" y="340743"/>
                  <a:pt x="1127372" y="340668"/>
                  <a:pt x="1127744" y="340668"/>
                </a:cubicBezTo>
                <a:cubicBezTo>
                  <a:pt x="1128116" y="340668"/>
                  <a:pt x="1128302" y="340445"/>
                  <a:pt x="1128302" y="339999"/>
                </a:cubicBezTo>
                <a:close/>
                <a:moveTo>
                  <a:pt x="1747836" y="339664"/>
                </a:moveTo>
                <a:cubicBezTo>
                  <a:pt x="1747464" y="339887"/>
                  <a:pt x="1747241" y="340222"/>
                  <a:pt x="1747166" y="340668"/>
                </a:cubicBezTo>
                <a:cubicBezTo>
                  <a:pt x="1747092" y="341115"/>
                  <a:pt x="1747166" y="341524"/>
                  <a:pt x="1747390" y="341896"/>
                </a:cubicBezTo>
                <a:cubicBezTo>
                  <a:pt x="1747613" y="342268"/>
                  <a:pt x="1748022" y="342380"/>
                  <a:pt x="1748617" y="342231"/>
                </a:cubicBezTo>
                <a:cubicBezTo>
                  <a:pt x="1749510" y="342082"/>
                  <a:pt x="1749734" y="341412"/>
                  <a:pt x="1749287" y="340222"/>
                </a:cubicBezTo>
                <a:cubicBezTo>
                  <a:pt x="1748692" y="339627"/>
                  <a:pt x="1748208" y="339440"/>
                  <a:pt x="1747836" y="339664"/>
                </a:cubicBezTo>
                <a:close/>
                <a:moveTo>
                  <a:pt x="1014411" y="339664"/>
                </a:moveTo>
                <a:cubicBezTo>
                  <a:pt x="1014039" y="339887"/>
                  <a:pt x="1013816" y="340222"/>
                  <a:pt x="1013741" y="340668"/>
                </a:cubicBezTo>
                <a:cubicBezTo>
                  <a:pt x="1013667" y="341115"/>
                  <a:pt x="1013741" y="341524"/>
                  <a:pt x="1013965" y="341896"/>
                </a:cubicBezTo>
                <a:cubicBezTo>
                  <a:pt x="1014188" y="342268"/>
                  <a:pt x="1014597" y="342380"/>
                  <a:pt x="1015192" y="342231"/>
                </a:cubicBezTo>
                <a:cubicBezTo>
                  <a:pt x="1016085" y="342082"/>
                  <a:pt x="1016309" y="341412"/>
                  <a:pt x="1015862" y="340222"/>
                </a:cubicBezTo>
                <a:cubicBezTo>
                  <a:pt x="1015267" y="339627"/>
                  <a:pt x="1014783" y="339440"/>
                  <a:pt x="1014411" y="339664"/>
                </a:cubicBezTo>
                <a:close/>
                <a:moveTo>
                  <a:pt x="2835509" y="339552"/>
                </a:moveTo>
                <a:cubicBezTo>
                  <a:pt x="2835360" y="339403"/>
                  <a:pt x="2835100" y="339440"/>
                  <a:pt x="2834728" y="339664"/>
                </a:cubicBezTo>
                <a:cubicBezTo>
                  <a:pt x="2834356" y="339887"/>
                  <a:pt x="2834319" y="340147"/>
                  <a:pt x="2834616" y="340445"/>
                </a:cubicBezTo>
                <a:cubicBezTo>
                  <a:pt x="2834765" y="340594"/>
                  <a:pt x="2835026" y="340557"/>
                  <a:pt x="2835398" y="340333"/>
                </a:cubicBezTo>
                <a:cubicBezTo>
                  <a:pt x="2835770" y="340110"/>
                  <a:pt x="2835807" y="339850"/>
                  <a:pt x="2835509" y="339552"/>
                </a:cubicBezTo>
                <a:close/>
                <a:moveTo>
                  <a:pt x="2601254" y="339552"/>
                </a:moveTo>
                <a:cubicBezTo>
                  <a:pt x="2601105" y="339701"/>
                  <a:pt x="2601105" y="339999"/>
                  <a:pt x="2601254" y="340445"/>
                </a:cubicBezTo>
                <a:cubicBezTo>
                  <a:pt x="2601551" y="340594"/>
                  <a:pt x="2601700" y="340445"/>
                  <a:pt x="2601700" y="339999"/>
                </a:cubicBezTo>
                <a:cubicBezTo>
                  <a:pt x="2601700" y="339552"/>
                  <a:pt x="2601551" y="339403"/>
                  <a:pt x="2601254" y="339552"/>
                </a:cubicBezTo>
                <a:close/>
                <a:moveTo>
                  <a:pt x="1111224" y="339552"/>
                </a:moveTo>
                <a:cubicBezTo>
                  <a:pt x="1111745" y="339552"/>
                  <a:pt x="1112340" y="339627"/>
                  <a:pt x="1113010" y="339775"/>
                </a:cubicBezTo>
                <a:cubicBezTo>
                  <a:pt x="1113679" y="339924"/>
                  <a:pt x="1114163" y="340073"/>
                  <a:pt x="1114461" y="340222"/>
                </a:cubicBezTo>
                <a:cubicBezTo>
                  <a:pt x="1114758" y="340966"/>
                  <a:pt x="1114758" y="341450"/>
                  <a:pt x="1114461" y="341673"/>
                </a:cubicBezTo>
                <a:cubicBezTo>
                  <a:pt x="1114163" y="341896"/>
                  <a:pt x="1113866" y="342045"/>
                  <a:pt x="1113568" y="342119"/>
                </a:cubicBezTo>
                <a:cubicBezTo>
                  <a:pt x="1113270" y="342194"/>
                  <a:pt x="1112973" y="342343"/>
                  <a:pt x="1112675" y="342566"/>
                </a:cubicBezTo>
                <a:cubicBezTo>
                  <a:pt x="1112377" y="342789"/>
                  <a:pt x="1112377" y="343198"/>
                  <a:pt x="1112675" y="343794"/>
                </a:cubicBezTo>
                <a:cubicBezTo>
                  <a:pt x="1111782" y="343794"/>
                  <a:pt x="1111373" y="343533"/>
                  <a:pt x="1111447" y="343012"/>
                </a:cubicBezTo>
                <a:cubicBezTo>
                  <a:pt x="1111521" y="342491"/>
                  <a:pt x="1111670" y="341971"/>
                  <a:pt x="1111894" y="341450"/>
                </a:cubicBezTo>
                <a:cubicBezTo>
                  <a:pt x="1112117" y="340929"/>
                  <a:pt x="1112266" y="340594"/>
                  <a:pt x="1112340" y="340445"/>
                </a:cubicBezTo>
                <a:cubicBezTo>
                  <a:pt x="1112414" y="340296"/>
                  <a:pt x="1112005" y="340519"/>
                  <a:pt x="1111112" y="341115"/>
                </a:cubicBezTo>
                <a:cubicBezTo>
                  <a:pt x="1110368" y="340519"/>
                  <a:pt x="1110070" y="340110"/>
                  <a:pt x="1110219" y="339887"/>
                </a:cubicBezTo>
                <a:cubicBezTo>
                  <a:pt x="1110368" y="339664"/>
                  <a:pt x="1110703" y="339552"/>
                  <a:pt x="1111224" y="339552"/>
                </a:cubicBezTo>
                <a:close/>
                <a:moveTo>
                  <a:pt x="784062" y="339552"/>
                </a:moveTo>
                <a:cubicBezTo>
                  <a:pt x="784211" y="339850"/>
                  <a:pt x="784174" y="340073"/>
                  <a:pt x="783951" y="340222"/>
                </a:cubicBezTo>
                <a:cubicBezTo>
                  <a:pt x="783727" y="340371"/>
                  <a:pt x="783541" y="340371"/>
                  <a:pt x="783393" y="340222"/>
                </a:cubicBezTo>
                <a:cubicBezTo>
                  <a:pt x="783095" y="340073"/>
                  <a:pt x="783095" y="339887"/>
                  <a:pt x="783393" y="339664"/>
                </a:cubicBezTo>
                <a:cubicBezTo>
                  <a:pt x="783690" y="339440"/>
                  <a:pt x="783914" y="339403"/>
                  <a:pt x="784062" y="339552"/>
                </a:cubicBezTo>
                <a:close/>
                <a:moveTo>
                  <a:pt x="2176722" y="339106"/>
                </a:moveTo>
                <a:cubicBezTo>
                  <a:pt x="2175680" y="339701"/>
                  <a:pt x="2175010" y="340371"/>
                  <a:pt x="2174712" y="341115"/>
                </a:cubicBezTo>
                <a:cubicBezTo>
                  <a:pt x="2175754" y="341412"/>
                  <a:pt x="2176722" y="341375"/>
                  <a:pt x="2177614" y="341003"/>
                </a:cubicBezTo>
                <a:cubicBezTo>
                  <a:pt x="2178507" y="340631"/>
                  <a:pt x="2179103" y="340073"/>
                  <a:pt x="2179400" y="339329"/>
                </a:cubicBezTo>
                <a:cubicBezTo>
                  <a:pt x="2178656" y="338585"/>
                  <a:pt x="2177763" y="338510"/>
                  <a:pt x="2176722" y="339106"/>
                </a:cubicBezTo>
                <a:close/>
                <a:moveTo>
                  <a:pt x="1164021" y="339106"/>
                </a:moveTo>
                <a:cubicBezTo>
                  <a:pt x="1164318" y="339403"/>
                  <a:pt x="1164281" y="339664"/>
                  <a:pt x="1163909" y="339887"/>
                </a:cubicBezTo>
                <a:cubicBezTo>
                  <a:pt x="1163537" y="340110"/>
                  <a:pt x="1163276" y="340147"/>
                  <a:pt x="1163128" y="339999"/>
                </a:cubicBezTo>
                <a:cubicBezTo>
                  <a:pt x="1162830" y="339701"/>
                  <a:pt x="1162867" y="339440"/>
                  <a:pt x="1163239" y="339217"/>
                </a:cubicBezTo>
                <a:cubicBezTo>
                  <a:pt x="1163611" y="338994"/>
                  <a:pt x="1163872" y="338957"/>
                  <a:pt x="1164021" y="339106"/>
                </a:cubicBezTo>
                <a:close/>
                <a:moveTo>
                  <a:pt x="1105754" y="339106"/>
                </a:moveTo>
                <a:cubicBezTo>
                  <a:pt x="1106498" y="339701"/>
                  <a:pt x="1106722" y="340147"/>
                  <a:pt x="1106424" y="340445"/>
                </a:cubicBezTo>
                <a:cubicBezTo>
                  <a:pt x="1106126" y="340743"/>
                  <a:pt x="1105754" y="340892"/>
                  <a:pt x="1105308" y="340892"/>
                </a:cubicBezTo>
                <a:cubicBezTo>
                  <a:pt x="1104861" y="340892"/>
                  <a:pt x="1104526" y="340743"/>
                  <a:pt x="1104303" y="340445"/>
                </a:cubicBezTo>
                <a:cubicBezTo>
                  <a:pt x="1104080" y="340147"/>
                  <a:pt x="1104564" y="339701"/>
                  <a:pt x="1105754" y="339106"/>
                </a:cubicBezTo>
                <a:close/>
                <a:moveTo>
                  <a:pt x="2553257" y="338882"/>
                </a:moveTo>
                <a:cubicBezTo>
                  <a:pt x="2552066" y="339180"/>
                  <a:pt x="2551694" y="339887"/>
                  <a:pt x="2552140" y="341003"/>
                </a:cubicBezTo>
                <a:cubicBezTo>
                  <a:pt x="2552587" y="342119"/>
                  <a:pt x="2553182" y="342752"/>
                  <a:pt x="2553926" y="342901"/>
                </a:cubicBezTo>
                <a:cubicBezTo>
                  <a:pt x="2554522" y="342901"/>
                  <a:pt x="2554968" y="342677"/>
                  <a:pt x="2555266" y="342231"/>
                </a:cubicBezTo>
                <a:cubicBezTo>
                  <a:pt x="2555564" y="341785"/>
                  <a:pt x="2555675" y="341264"/>
                  <a:pt x="2555601" y="340668"/>
                </a:cubicBezTo>
                <a:cubicBezTo>
                  <a:pt x="2555526" y="340073"/>
                  <a:pt x="2555303" y="339589"/>
                  <a:pt x="2554931" y="339217"/>
                </a:cubicBezTo>
                <a:cubicBezTo>
                  <a:pt x="2554559" y="338845"/>
                  <a:pt x="2554001" y="338734"/>
                  <a:pt x="2553257" y="338882"/>
                </a:cubicBezTo>
                <a:close/>
                <a:moveTo>
                  <a:pt x="1726740" y="338882"/>
                </a:moveTo>
                <a:cubicBezTo>
                  <a:pt x="1725996" y="339164"/>
                  <a:pt x="1725661" y="339868"/>
                  <a:pt x="1725735" y="340996"/>
                </a:cubicBezTo>
                <a:cubicBezTo>
                  <a:pt x="1725810" y="342124"/>
                  <a:pt x="1726219" y="342759"/>
                  <a:pt x="1726963" y="342901"/>
                </a:cubicBezTo>
                <a:cubicBezTo>
                  <a:pt x="1727707" y="342901"/>
                  <a:pt x="1728079" y="342231"/>
                  <a:pt x="1728079" y="340892"/>
                </a:cubicBezTo>
                <a:cubicBezTo>
                  <a:pt x="1728079" y="339552"/>
                  <a:pt x="1727633" y="338882"/>
                  <a:pt x="1726740" y="338882"/>
                </a:cubicBezTo>
                <a:close/>
                <a:moveTo>
                  <a:pt x="1579428" y="338882"/>
                </a:moveTo>
                <a:lnTo>
                  <a:pt x="1579325" y="339112"/>
                </a:lnTo>
                <a:lnTo>
                  <a:pt x="1580516" y="339329"/>
                </a:lnTo>
                <a:cubicBezTo>
                  <a:pt x="1580516" y="339180"/>
                  <a:pt x="1580367" y="339552"/>
                  <a:pt x="1580070" y="340445"/>
                </a:cubicBezTo>
                <a:lnTo>
                  <a:pt x="1578921" y="340015"/>
                </a:lnTo>
                <a:lnTo>
                  <a:pt x="1578177" y="341678"/>
                </a:lnTo>
                <a:cubicBezTo>
                  <a:pt x="1578102" y="342947"/>
                  <a:pt x="1577170" y="343429"/>
                  <a:pt x="1575382" y="343124"/>
                </a:cubicBezTo>
                <a:cubicBezTo>
                  <a:pt x="1575233" y="343910"/>
                  <a:pt x="1575568" y="344538"/>
                  <a:pt x="1576386" y="345009"/>
                </a:cubicBezTo>
                <a:cubicBezTo>
                  <a:pt x="1577205" y="345480"/>
                  <a:pt x="1577688" y="346030"/>
                  <a:pt x="1577837" y="346657"/>
                </a:cubicBezTo>
                <a:cubicBezTo>
                  <a:pt x="1577986" y="347576"/>
                  <a:pt x="1577574" y="348482"/>
                  <a:pt x="1576602" y="349375"/>
                </a:cubicBezTo>
                <a:cubicBezTo>
                  <a:pt x="1576188" y="349077"/>
                  <a:pt x="1575913" y="348742"/>
                  <a:pt x="1575776" y="348370"/>
                </a:cubicBezTo>
                <a:cubicBezTo>
                  <a:pt x="1575638" y="347998"/>
                  <a:pt x="1575433" y="347663"/>
                  <a:pt x="1575158" y="347366"/>
                </a:cubicBezTo>
                <a:cubicBezTo>
                  <a:pt x="1574861" y="347849"/>
                  <a:pt x="1574451" y="348252"/>
                  <a:pt x="1573930" y="348574"/>
                </a:cubicBezTo>
                <a:cubicBezTo>
                  <a:pt x="1573410" y="348896"/>
                  <a:pt x="1573149" y="349461"/>
                  <a:pt x="1573149" y="350268"/>
                </a:cubicBezTo>
                <a:cubicBezTo>
                  <a:pt x="1573447" y="350558"/>
                  <a:pt x="1573856" y="350667"/>
                  <a:pt x="1574377" y="350594"/>
                </a:cubicBezTo>
                <a:cubicBezTo>
                  <a:pt x="1574898" y="350521"/>
                  <a:pt x="1575307" y="350557"/>
                  <a:pt x="1575605" y="350704"/>
                </a:cubicBezTo>
                <a:cubicBezTo>
                  <a:pt x="1575902" y="351139"/>
                  <a:pt x="1576237" y="351537"/>
                  <a:pt x="1576609" y="351898"/>
                </a:cubicBezTo>
                <a:cubicBezTo>
                  <a:pt x="1576981" y="352260"/>
                  <a:pt x="1577316" y="352730"/>
                  <a:pt x="1577614" y="353309"/>
                </a:cubicBezTo>
                <a:cubicBezTo>
                  <a:pt x="1576870" y="353600"/>
                  <a:pt x="1576423" y="354289"/>
                  <a:pt x="1576275" y="355376"/>
                </a:cubicBezTo>
                <a:cubicBezTo>
                  <a:pt x="1576126" y="356463"/>
                  <a:pt x="1575902" y="357442"/>
                  <a:pt x="1575605" y="358311"/>
                </a:cubicBezTo>
                <a:cubicBezTo>
                  <a:pt x="1576200" y="358902"/>
                  <a:pt x="1577019" y="359346"/>
                  <a:pt x="1578060" y="359644"/>
                </a:cubicBezTo>
                <a:cubicBezTo>
                  <a:pt x="1578805" y="359197"/>
                  <a:pt x="1579400" y="358682"/>
                  <a:pt x="1579846" y="358099"/>
                </a:cubicBezTo>
                <a:cubicBezTo>
                  <a:pt x="1580293" y="357515"/>
                  <a:pt x="1581037" y="357368"/>
                  <a:pt x="1582079" y="357659"/>
                </a:cubicBezTo>
                <a:cubicBezTo>
                  <a:pt x="1582376" y="358094"/>
                  <a:pt x="1582525" y="358682"/>
                  <a:pt x="1582525" y="359424"/>
                </a:cubicBezTo>
                <a:cubicBezTo>
                  <a:pt x="1582525" y="360166"/>
                  <a:pt x="1582897" y="360611"/>
                  <a:pt x="1583641" y="360760"/>
                </a:cubicBezTo>
                <a:cubicBezTo>
                  <a:pt x="1584386" y="360909"/>
                  <a:pt x="1584832" y="360574"/>
                  <a:pt x="1584981" y="359756"/>
                </a:cubicBezTo>
                <a:cubicBezTo>
                  <a:pt x="1585130" y="358937"/>
                  <a:pt x="1585502" y="358528"/>
                  <a:pt x="1586097" y="358528"/>
                </a:cubicBezTo>
                <a:cubicBezTo>
                  <a:pt x="1586990" y="358379"/>
                  <a:pt x="1587437" y="358653"/>
                  <a:pt x="1587437" y="359351"/>
                </a:cubicBezTo>
                <a:cubicBezTo>
                  <a:pt x="1587437" y="360049"/>
                  <a:pt x="1587585" y="360788"/>
                  <a:pt x="1587883" y="361569"/>
                </a:cubicBezTo>
                <a:cubicBezTo>
                  <a:pt x="1588181" y="362193"/>
                  <a:pt x="1588590" y="362734"/>
                  <a:pt x="1589111" y="363195"/>
                </a:cubicBezTo>
                <a:cubicBezTo>
                  <a:pt x="1589632" y="363655"/>
                  <a:pt x="1590413" y="363737"/>
                  <a:pt x="1591455" y="363439"/>
                </a:cubicBezTo>
                <a:cubicBezTo>
                  <a:pt x="1591604" y="361918"/>
                  <a:pt x="1590785" y="360776"/>
                  <a:pt x="1588999" y="360014"/>
                </a:cubicBezTo>
                <a:cubicBezTo>
                  <a:pt x="1589148" y="359253"/>
                  <a:pt x="1589409" y="358683"/>
                  <a:pt x="1589781" y="358303"/>
                </a:cubicBezTo>
                <a:cubicBezTo>
                  <a:pt x="1590153" y="357922"/>
                  <a:pt x="1590413" y="357352"/>
                  <a:pt x="1590562" y="356592"/>
                </a:cubicBezTo>
                <a:cubicBezTo>
                  <a:pt x="1590711" y="355831"/>
                  <a:pt x="1590636" y="354994"/>
                  <a:pt x="1590339" y="354080"/>
                </a:cubicBezTo>
                <a:cubicBezTo>
                  <a:pt x="1590041" y="353166"/>
                  <a:pt x="1589892" y="352254"/>
                  <a:pt x="1589892" y="351342"/>
                </a:cubicBezTo>
                <a:cubicBezTo>
                  <a:pt x="1589436" y="351037"/>
                  <a:pt x="1589247" y="350580"/>
                  <a:pt x="1589324" y="349971"/>
                </a:cubicBezTo>
                <a:cubicBezTo>
                  <a:pt x="1589400" y="349362"/>
                  <a:pt x="1589286" y="348677"/>
                  <a:pt x="1588982" y="347917"/>
                </a:cubicBezTo>
                <a:cubicBezTo>
                  <a:pt x="1588680" y="347461"/>
                  <a:pt x="1588187" y="347233"/>
                  <a:pt x="1587505" y="347233"/>
                </a:cubicBezTo>
                <a:cubicBezTo>
                  <a:pt x="1586822" y="347233"/>
                  <a:pt x="1586329" y="347005"/>
                  <a:pt x="1586024" y="346549"/>
                </a:cubicBezTo>
                <a:cubicBezTo>
                  <a:pt x="1586329" y="345787"/>
                  <a:pt x="1586822" y="345253"/>
                  <a:pt x="1587505" y="344950"/>
                </a:cubicBezTo>
                <a:cubicBezTo>
                  <a:pt x="1588187" y="344647"/>
                  <a:pt x="1588680" y="344113"/>
                  <a:pt x="1588982" y="343351"/>
                </a:cubicBezTo>
                <a:cubicBezTo>
                  <a:pt x="1588375" y="342902"/>
                  <a:pt x="1587655" y="342640"/>
                  <a:pt x="1586821" y="342566"/>
                </a:cubicBezTo>
                <a:cubicBezTo>
                  <a:pt x="1585987" y="342491"/>
                  <a:pt x="1585343" y="342082"/>
                  <a:pt x="1584887" y="341338"/>
                </a:cubicBezTo>
                <a:cubicBezTo>
                  <a:pt x="1584433" y="341487"/>
                  <a:pt x="1583828" y="341636"/>
                  <a:pt x="1583069" y="341785"/>
                </a:cubicBezTo>
                <a:cubicBezTo>
                  <a:pt x="1582311" y="341933"/>
                  <a:pt x="1581780" y="341785"/>
                  <a:pt x="1581475" y="341338"/>
                </a:cubicBezTo>
                <a:cubicBezTo>
                  <a:pt x="1581324" y="340892"/>
                  <a:pt x="1581438" y="340631"/>
                  <a:pt x="1581817" y="340557"/>
                </a:cubicBezTo>
                <a:cubicBezTo>
                  <a:pt x="1582196" y="340482"/>
                  <a:pt x="1582310" y="340147"/>
                  <a:pt x="1582159" y="339552"/>
                </a:cubicBezTo>
                <a:cubicBezTo>
                  <a:pt x="1581857" y="339254"/>
                  <a:pt x="1581440" y="339106"/>
                  <a:pt x="1580909" y="339106"/>
                </a:cubicBezTo>
                <a:cubicBezTo>
                  <a:pt x="1580377" y="339106"/>
                  <a:pt x="1579884" y="339031"/>
                  <a:pt x="1579428" y="338882"/>
                </a:cubicBezTo>
                <a:close/>
                <a:moveTo>
                  <a:pt x="1136115" y="338882"/>
                </a:moveTo>
                <a:cubicBezTo>
                  <a:pt x="1136413" y="339180"/>
                  <a:pt x="1136413" y="339440"/>
                  <a:pt x="1136115" y="339664"/>
                </a:cubicBezTo>
                <a:cubicBezTo>
                  <a:pt x="1135818" y="339887"/>
                  <a:pt x="1135594" y="339924"/>
                  <a:pt x="1135446" y="339775"/>
                </a:cubicBezTo>
                <a:cubicBezTo>
                  <a:pt x="1135148" y="339478"/>
                  <a:pt x="1135148" y="339217"/>
                  <a:pt x="1135446" y="338994"/>
                </a:cubicBezTo>
                <a:cubicBezTo>
                  <a:pt x="1135743" y="338771"/>
                  <a:pt x="1135966" y="338734"/>
                  <a:pt x="1136115" y="338882"/>
                </a:cubicBezTo>
                <a:close/>
                <a:moveTo>
                  <a:pt x="993315" y="338882"/>
                </a:moveTo>
                <a:cubicBezTo>
                  <a:pt x="992571" y="339164"/>
                  <a:pt x="992236" y="339868"/>
                  <a:pt x="992310" y="340996"/>
                </a:cubicBezTo>
                <a:cubicBezTo>
                  <a:pt x="992384" y="342124"/>
                  <a:pt x="992794" y="342759"/>
                  <a:pt x="993538" y="342901"/>
                </a:cubicBezTo>
                <a:cubicBezTo>
                  <a:pt x="994282" y="342901"/>
                  <a:pt x="994654" y="342231"/>
                  <a:pt x="994654" y="340892"/>
                </a:cubicBezTo>
                <a:cubicBezTo>
                  <a:pt x="994654" y="339552"/>
                  <a:pt x="994208" y="338882"/>
                  <a:pt x="993315" y="338882"/>
                </a:cubicBezTo>
                <a:close/>
                <a:moveTo>
                  <a:pt x="846003" y="338882"/>
                </a:moveTo>
                <a:lnTo>
                  <a:pt x="845900" y="339112"/>
                </a:lnTo>
                <a:lnTo>
                  <a:pt x="847091" y="339329"/>
                </a:lnTo>
                <a:cubicBezTo>
                  <a:pt x="847091" y="339180"/>
                  <a:pt x="846942" y="339552"/>
                  <a:pt x="846645" y="340445"/>
                </a:cubicBezTo>
                <a:lnTo>
                  <a:pt x="845496" y="340015"/>
                </a:lnTo>
                <a:lnTo>
                  <a:pt x="844752" y="341678"/>
                </a:lnTo>
                <a:cubicBezTo>
                  <a:pt x="844677" y="342947"/>
                  <a:pt x="843745" y="343429"/>
                  <a:pt x="841956" y="343124"/>
                </a:cubicBezTo>
                <a:cubicBezTo>
                  <a:pt x="841808" y="343910"/>
                  <a:pt x="842143" y="344538"/>
                  <a:pt x="842961" y="345009"/>
                </a:cubicBezTo>
                <a:cubicBezTo>
                  <a:pt x="843780" y="345480"/>
                  <a:pt x="844263" y="346030"/>
                  <a:pt x="844412" y="346657"/>
                </a:cubicBezTo>
                <a:cubicBezTo>
                  <a:pt x="844561" y="347576"/>
                  <a:pt x="844149" y="348482"/>
                  <a:pt x="843177" y="349375"/>
                </a:cubicBezTo>
                <a:cubicBezTo>
                  <a:pt x="842763" y="349077"/>
                  <a:pt x="842488" y="348742"/>
                  <a:pt x="842351" y="348370"/>
                </a:cubicBezTo>
                <a:cubicBezTo>
                  <a:pt x="842213" y="347998"/>
                  <a:pt x="842008" y="347663"/>
                  <a:pt x="841733" y="347366"/>
                </a:cubicBezTo>
                <a:cubicBezTo>
                  <a:pt x="841436" y="347849"/>
                  <a:pt x="841026" y="348252"/>
                  <a:pt x="840505" y="348574"/>
                </a:cubicBezTo>
                <a:cubicBezTo>
                  <a:pt x="839985" y="348896"/>
                  <a:pt x="839724" y="349461"/>
                  <a:pt x="839724" y="350268"/>
                </a:cubicBezTo>
                <a:cubicBezTo>
                  <a:pt x="840022" y="350558"/>
                  <a:pt x="840431" y="350667"/>
                  <a:pt x="840952" y="350594"/>
                </a:cubicBezTo>
                <a:cubicBezTo>
                  <a:pt x="841473" y="350521"/>
                  <a:pt x="841882" y="350557"/>
                  <a:pt x="842180" y="350704"/>
                </a:cubicBezTo>
                <a:cubicBezTo>
                  <a:pt x="842477" y="351139"/>
                  <a:pt x="842812" y="351537"/>
                  <a:pt x="843184" y="351898"/>
                </a:cubicBezTo>
                <a:cubicBezTo>
                  <a:pt x="843556" y="352260"/>
                  <a:pt x="843891" y="352730"/>
                  <a:pt x="844189" y="353309"/>
                </a:cubicBezTo>
                <a:cubicBezTo>
                  <a:pt x="843445" y="353600"/>
                  <a:pt x="842998" y="354289"/>
                  <a:pt x="842849" y="355376"/>
                </a:cubicBezTo>
                <a:cubicBezTo>
                  <a:pt x="842701" y="356463"/>
                  <a:pt x="842477" y="357442"/>
                  <a:pt x="842180" y="358311"/>
                </a:cubicBezTo>
                <a:cubicBezTo>
                  <a:pt x="842775" y="358902"/>
                  <a:pt x="843594" y="359346"/>
                  <a:pt x="844635" y="359644"/>
                </a:cubicBezTo>
                <a:cubicBezTo>
                  <a:pt x="845379" y="359197"/>
                  <a:pt x="845975" y="358682"/>
                  <a:pt x="846421" y="358099"/>
                </a:cubicBezTo>
                <a:cubicBezTo>
                  <a:pt x="846868" y="357515"/>
                  <a:pt x="847612" y="357368"/>
                  <a:pt x="848654" y="357659"/>
                </a:cubicBezTo>
                <a:cubicBezTo>
                  <a:pt x="848951" y="358094"/>
                  <a:pt x="849100" y="358682"/>
                  <a:pt x="849100" y="359424"/>
                </a:cubicBezTo>
                <a:cubicBezTo>
                  <a:pt x="849100" y="360166"/>
                  <a:pt x="849472" y="360611"/>
                  <a:pt x="850216" y="360760"/>
                </a:cubicBezTo>
                <a:cubicBezTo>
                  <a:pt x="850961" y="360909"/>
                  <a:pt x="851407" y="360574"/>
                  <a:pt x="851556" y="359756"/>
                </a:cubicBezTo>
                <a:cubicBezTo>
                  <a:pt x="851705" y="358937"/>
                  <a:pt x="852077" y="358528"/>
                  <a:pt x="852672" y="358528"/>
                </a:cubicBezTo>
                <a:cubicBezTo>
                  <a:pt x="853565" y="358379"/>
                  <a:pt x="854012" y="358653"/>
                  <a:pt x="854012" y="359351"/>
                </a:cubicBezTo>
                <a:cubicBezTo>
                  <a:pt x="854012" y="360049"/>
                  <a:pt x="854160" y="360788"/>
                  <a:pt x="854458" y="361569"/>
                </a:cubicBezTo>
                <a:cubicBezTo>
                  <a:pt x="854756" y="362193"/>
                  <a:pt x="855165" y="362734"/>
                  <a:pt x="855686" y="363195"/>
                </a:cubicBezTo>
                <a:cubicBezTo>
                  <a:pt x="856207" y="363655"/>
                  <a:pt x="856988" y="363737"/>
                  <a:pt x="858030" y="363439"/>
                </a:cubicBezTo>
                <a:cubicBezTo>
                  <a:pt x="858179" y="361918"/>
                  <a:pt x="857360" y="360776"/>
                  <a:pt x="855574" y="360014"/>
                </a:cubicBezTo>
                <a:cubicBezTo>
                  <a:pt x="855723" y="359253"/>
                  <a:pt x="855983" y="358683"/>
                  <a:pt x="856356" y="358303"/>
                </a:cubicBezTo>
                <a:cubicBezTo>
                  <a:pt x="856728" y="357922"/>
                  <a:pt x="856988" y="357352"/>
                  <a:pt x="857137" y="356592"/>
                </a:cubicBezTo>
                <a:cubicBezTo>
                  <a:pt x="857286" y="355831"/>
                  <a:pt x="857211" y="354994"/>
                  <a:pt x="856914" y="354080"/>
                </a:cubicBezTo>
                <a:cubicBezTo>
                  <a:pt x="856616" y="353166"/>
                  <a:pt x="856467" y="352254"/>
                  <a:pt x="856467" y="351342"/>
                </a:cubicBezTo>
                <a:cubicBezTo>
                  <a:pt x="856011" y="351037"/>
                  <a:pt x="855822" y="350580"/>
                  <a:pt x="855899" y="349971"/>
                </a:cubicBezTo>
                <a:cubicBezTo>
                  <a:pt x="855975" y="349362"/>
                  <a:pt x="855861" y="348677"/>
                  <a:pt x="855557" y="347917"/>
                </a:cubicBezTo>
                <a:cubicBezTo>
                  <a:pt x="855255" y="347461"/>
                  <a:pt x="854762" y="347233"/>
                  <a:pt x="854080" y="347233"/>
                </a:cubicBezTo>
                <a:cubicBezTo>
                  <a:pt x="853397" y="347233"/>
                  <a:pt x="852903" y="347005"/>
                  <a:pt x="852599" y="346549"/>
                </a:cubicBezTo>
                <a:cubicBezTo>
                  <a:pt x="852903" y="345787"/>
                  <a:pt x="853397" y="345253"/>
                  <a:pt x="854080" y="344950"/>
                </a:cubicBezTo>
                <a:cubicBezTo>
                  <a:pt x="854762" y="344647"/>
                  <a:pt x="855255" y="344113"/>
                  <a:pt x="855557" y="343351"/>
                </a:cubicBezTo>
                <a:cubicBezTo>
                  <a:pt x="854950" y="342902"/>
                  <a:pt x="854230" y="342640"/>
                  <a:pt x="853396" y="342566"/>
                </a:cubicBezTo>
                <a:cubicBezTo>
                  <a:pt x="852562" y="342491"/>
                  <a:pt x="851918" y="342082"/>
                  <a:pt x="851462" y="341338"/>
                </a:cubicBezTo>
                <a:cubicBezTo>
                  <a:pt x="851008" y="341487"/>
                  <a:pt x="850402" y="341636"/>
                  <a:pt x="849644" y="341785"/>
                </a:cubicBezTo>
                <a:cubicBezTo>
                  <a:pt x="848886" y="341933"/>
                  <a:pt x="848355" y="341785"/>
                  <a:pt x="848050" y="341338"/>
                </a:cubicBezTo>
                <a:cubicBezTo>
                  <a:pt x="847899" y="340892"/>
                  <a:pt x="848013" y="340631"/>
                  <a:pt x="848392" y="340557"/>
                </a:cubicBezTo>
                <a:cubicBezTo>
                  <a:pt x="848771" y="340482"/>
                  <a:pt x="848885" y="340147"/>
                  <a:pt x="848734" y="339552"/>
                </a:cubicBezTo>
                <a:cubicBezTo>
                  <a:pt x="848432" y="339254"/>
                  <a:pt x="848015" y="339106"/>
                  <a:pt x="847483" y="339106"/>
                </a:cubicBezTo>
                <a:cubicBezTo>
                  <a:pt x="846952" y="339106"/>
                  <a:pt x="846459" y="339031"/>
                  <a:pt x="846003" y="338882"/>
                </a:cubicBezTo>
                <a:close/>
                <a:moveTo>
                  <a:pt x="2857164" y="338659"/>
                </a:moveTo>
                <a:cubicBezTo>
                  <a:pt x="2857164" y="339106"/>
                  <a:pt x="2856940" y="339366"/>
                  <a:pt x="2856494" y="339440"/>
                </a:cubicBezTo>
                <a:cubicBezTo>
                  <a:pt x="2856047" y="339515"/>
                  <a:pt x="2855638" y="339589"/>
                  <a:pt x="2855266" y="339664"/>
                </a:cubicBezTo>
                <a:cubicBezTo>
                  <a:pt x="2854894" y="339738"/>
                  <a:pt x="2854596" y="339924"/>
                  <a:pt x="2854373" y="340222"/>
                </a:cubicBezTo>
                <a:cubicBezTo>
                  <a:pt x="2854150" y="340519"/>
                  <a:pt x="2854262" y="341115"/>
                  <a:pt x="2854708" y="342008"/>
                </a:cubicBezTo>
                <a:cubicBezTo>
                  <a:pt x="2855303" y="342305"/>
                  <a:pt x="2855899" y="342380"/>
                  <a:pt x="2856494" y="342231"/>
                </a:cubicBezTo>
                <a:cubicBezTo>
                  <a:pt x="2857089" y="342082"/>
                  <a:pt x="2857536" y="341785"/>
                  <a:pt x="2857833" y="341338"/>
                </a:cubicBezTo>
                <a:cubicBezTo>
                  <a:pt x="2858131" y="340892"/>
                  <a:pt x="2858243" y="340408"/>
                  <a:pt x="2858168" y="339887"/>
                </a:cubicBezTo>
                <a:cubicBezTo>
                  <a:pt x="2858094" y="339366"/>
                  <a:pt x="2857759" y="338957"/>
                  <a:pt x="2857164" y="338659"/>
                </a:cubicBezTo>
                <a:close/>
                <a:moveTo>
                  <a:pt x="157198" y="338436"/>
                </a:moveTo>
                <a:cubicBezTo>
                  <a:pt x="156901" y="339736"/>
                  <a:pt x="157087" y="340544"/>
                  <a:pt x="157756" y="340862"/>
                </a:cubicBezTo>
                <a:cubicBezTo>
                  <a:pt x="158426" y="341179"/>
                  <a:pt x="159319" y="341338"/>
                  <a:pt x="160435" y="341338"/>
                </a:cubicBezTo>
                <a:cubicBezTo>
                  <a:pt x="161552" y="341338"/>
                  <a:pt x="162705" y="341260"/>
                  <a:pt x="163896" y="341104"/>
                </a:cubicBezTo>
                <a:cubicBezTo>
                  <a:pt x="165086" y="340949"/>
                  <a:pt x="166054" y="340952"/>
                  <a:pt x="166798" y="341115"/>
                </a:cubicBezTo>
                <a:cubicBezTo>
                  <a:pt x="166351" y="340222"/>
                  <a:pt x="165793" y="339664"/>
                  <a:pt x="165123" y="339440"/>
                </a:cubicBezTo>
                <a:cubicBezTo>
                  <a:pt x="164454" y="339217"/>
                  <a:pt x="163784" y="339143"/>
                  <a:pt x="163114" y="339217"/>
                </a:cubicBezTo>
                <a:cubicBezTo>
                  <a:pt x="162444" y="339292"/>
                  <a:pt x="161738" y="339329"/>
                  <a:pt x="160993" y="339329"/>
                </a:cubicBezTo>
                <a:cubicBezTo>
                  <a:pt x="160249" y="339329"/>
                  <a:pt x="159580" y="339106"/>
                  <a:pt x="158984" y="338659"/>
                </a:cubicBezTo>
                <a:close/>
                <a:moveTo>
                  <a:pt x="385240" y="338213"/>
                </a:moveTo>
                <a:cubicBezTo>
                  <a:pt x="384868" y="338361"/>
                  <a:pt x="384645" y="338659"/>
                  <a:pt x="384570" y="339106"/>
                </a:cubicBezTo>
                <a:cubicBezTo>
                  <a:pt x="384496" y="339552"/>
                  <a:pt x="384533" y="339999"/>
                  <a:pt x="384682" y="340445"/>
                </a:cubicBezTo>
                <a:cubicBezTo>
                  <a:pt x="384831" y="340892"/>
                  <a:pt x="385203" y="341040"/>
                  <a:pt x="385798" y="340892"/>
                </a:cubicBezTo>
                <a:cubicBezTo>
                  <a:pt x="386245" y="340743"/>
                  <a:pt x="386468" y="340073"/>
                  <a:pt x="386468" y="338882"/>
                </a:cubicBezTo>
                <a:cubicBezTo>
                  <a:pt x="386021" y="338287"/>
                  <a:pt x="385612" y="338064"/>
                  <a:pt x="385240" y="338213"/>
                </a:cubicBezTo>
                <a:close/>
                <a:moveTo>
                  <a:pt x="129516" y="338213"/>
                </a:moveTo>
                <a:cubicBezTo>
                  <a:pt x="129516" y="339959"/>
                  <a:pt x="129814" y="341150"/>
                  <a:pt x="130409" y="341785"/>
                </a:cubicBezTo>
                <a:cubicBezTo>
                  <a:pt x="132195" y="341636"/>
                  <a:pt x="133758" y="341487"/>
                  <a:pt x="135097" y="341338"/>
                </a:cubicBezTo>
                <a:cubicBezTo>
                  <a:pt x="136437" y="341189"/>
                  <a:pt x="137813" y="341078"/>
                  <a:pt x="139227" y="341003"/>
                </a:cubicBezTo>
                <a:cubicBezTo>
                  <a:pt x="140641" y="340929"/>
                  <a:pt x="142167" y="340892"/>
                  <a:pt x="143804" y="340892"/>
                </a:cubicBezTo>
                <a:cubicBezTo>
                  <a:pt x="145441" y="340892"/>
                  <a:pt x="147301" y="340892"/>
                  <a:pt x="149385" y="340892"/>
                </a:cubicBezTo>
                <a:cubicBezTo>
                  <a:pt x="149087" y="339850"/>
                  <a:pt x="148603" y="339217"/>
                  <a:pt x="147934" y="338994"/>
                </a:cubicBezTo>
                <a:cubicBezTo>
                  <a:pt x="147264" y="338771"/>
                  <a:pt x="146520" y="338771"/>
                  <a:pt x="145701" y="338994"/>
                </a:cubicBezTo>
                <a:cubicBezTo>
                  <a:pt x="144883" y="339217"/>
                  <a:pt x="144027" y="339478"/>
                  <a:pt x="143134" y="339775"/>
                </a:cubicBezTo>
                <a:cubicBezTo>
                  <a:pt x="142241" y="340073"/>
                  <a:pt x="141422" y="340222"/>
                  <a:pt x="140678" y="340222"/>
                </a:cubicBezTo>
                <a:cubicBezTo>
                  <a:pt x="139934" y="340073"/>
                  <a:pt x="139116" y="339738"/>
                  <a:pt x="138223" y="339217"/>
                </a:cubicBezTo>
                <a:cubicBezTo>
                  <a:pt x="137330" y="338696"/>
                  <a:pt x="136437" y="338436"/>
                  <a:pt x="135544" y="338436"/>
                </a:cubicBezTo>
                <a:cubicBezTo>
                  <a:pt x="134502" y="338138"/>
                  <a:pt x="133497" y="338175"/>
                  <a:pt x="132530" y="338548"/>
                </a:cubicBezTo>
                <a:cubicBezTo>
                  <a:pt x="131563" y="338920"/>
                  <a:pt x="130558" y="338808"/>
                  <a:pt x="129516" y="338213"/>
                </a:cubicBezTo>
                <a:close/>
                <a:moveTo>
                  <a:pt x="1995002" y="338101"/>
                </a:moveTo>
                <a:cubicBezTo>
                  <a:pt x="1995151" y="337878"/>
                  <a:pt x="1994854" y="338064"/>
                  <a:pt x="1994109" y="338659"/>
                </a:cubicBezTo>
                <a:cubicBezTo>
                  <a:pt x="1993514" y="339403"/>
                  <a:pt x="1993328" y="339701"/>
                  <a:pt x="1993551" y="339552"/>
                </a:cubicBezTo>
                <a:cubicBezTo>
                  <a:pt x="1993775" y="339403"/>
                  <a:pt x="1994035" y="339180"/>
                  <a:pt x="1994333" y="338882"/>
                </a:cubicBezTo>
                <a:cubicBezTo>
                  <a:pt x="1994630" y="338585"/>
                  <a:pt x="1994854" y="338324"/>
                  <a:pt x="1995002" y="338101"/>
                </a:cubicBezTo>
                <a:close/>
                <a:moveTo>
                  <a:pt x="2393118" y="337989"/>
                </a:moveTo>
                <a:cubicBezTo>
                  <a:pt x="2391927" y="337692"/>
                  <a:pt x="2391369" y="338064"/>
                  <a:pt x="2391443" y="339106"/>
                </a:cubicBezTo>
                <a:cubicBezTo>
                  <a:pt x="2391518" y="340147"/>
                  <a:pt x="2391927" y="340668"/>
                  <a:pt x="2392671" y="340668"/>
                </a:cubicBezTo>
                <a:cubicBezTo>
                  <a:pt x="2393862" y="339775"/>
                  <a:pt x="2394011" y="338882"/>
                  <a:pt x="2393118" y="337989"/>
                </a:cubicBezTo>
                <a:close/>
                <a:moveTo>
                  <a:pt x="755264" y="337989"/>
                </a:moveTo>
                <a:cubicBezTo>
                  <a:pt x="754669" y="338585"/>
                  <a:pt x="754445" y="338994"/>
                  <a:pt x="754594" y="339217"/>
                </a:cubicBezTo>
                <a:cubicBezTo>
                  <a:pt x="754743" y="339440"/>
                  <a:pt x="754966" y="339552"/>
                  <a:pt x="755264" y="339552"/>
                </a:cubicBezTo>
                <a:cubicBezTo>
                  <a:pt x="755562" y="339552"/>
                  <a:pt x="755785" y="339403"/>
                  <a:pt x="755934" y="339106"/>
                </a:cubicBezTo>
                <a:cubicBezTo>
                  <a:pt x="756083" y="338808"/>
                  <a:pt x="755859" y="338436"/>
                  <a:pt x="755264" y="337989"/>
                </a:cubicBezTo>
                <a:close/>
                <a:moveTo>
                  <a:pt x="740753" y="337989"/>
                </a:moveTo>
                <a:cubicBezTo>
                  <a:pt x="740307" y="338436"/>
                  <a:pt x="740121" y="338994"/>
                  <a:pt x="740195" y="339664"/>
                </a:cubicBezTo>
                <a:cubicBezTo>
                  <a:pt x="740270" y="340333"/>
                  <a:pt x="740679" y="340668"/>
                  <a:pt x="741423" y="340668"/>
                </a:cubicBezTo>
                <a:cubicBezTo>
                  <a:pt x="741870" y="340222"/>
                  <a:pt x="742056" y="339701"/>
                  <a:pt x="741981" y="339106"/>
                </a:cubicBezTo>
                <a:cubicBezTo>
                  <a:pt x="741907" y="338510"/>
                  <a:pt x="741498" y="338138"/>
                  <a:pt x="740753" y="337989"/>
                </a:cubicBezTo>
                <a:close/>
                <a:moveTo>
                  <a:pt x="303868" y="337989"/>
                </a:moveTo>
                <a:cubicBezTo>
                  <a:pt x="302678" y="337692"/>
                  <a:pt x="302045" y="338101"/>
                  <a:pt x="301971" y="339217"/>
                </a:cubicBezTo>
                <a:cubicBezTo>
                  <a:pt x="301896" y="340333"/>
                  <a:pt x="302008" y="341264"/>
                  <a:pt x="302306" y="342008"/>
                </a:cubicBezTo>
                <a:cubicBezTo>
                  <a:pt x="303050" y="342157"/>
                  <a:pt x="303645" y="341747"/>
                  <a:pt x="304092" y="340780"/>
                </a:cubicBezTo>
                <a:cubicBezTo>
                  <a:pt x="304538" y="339813"/>
                  <a:pt x="304464" y="338882"/>
                  <a:pt x="303868" y="337989"/>
                </a:cubicBezTo>
                <a:close/>
                <a:moveTo>
                  <a:pt x="2926815" y="337543"/>
                </a:moveTo>
                <a:lnTo>
                  <a:pt x="2926815" y="339329"/>
                </a:lnTo>
                <a:lnTo>
                  <a:pt x="2928601" y="339552"/>
                </a:lnTo>
                <a:lnTo>
                  <a:pt x="2928601" y="337543"/>
                </a:lnTo>
                <a:close/>
                <a:moveTo>
                  <a:pt x="2837072" y="337543"/>
                </a:moveTo>
                <a:cubicBezTo>
                  <a:pt x="2836179" y="338778"/>
                  <a:pt x="2836105" y="339781"/>
                  <a:pt x="2836849" y="340553"/>
                </a:cubicBezTo>
                <a:cubicBezTo>
                  <a:pt x="2837593" y="341325"/>
                  <a:pt x="2837965" y="342405"/>
                  <a:pt x="2837965" y="343794"/>
                </a:cubicBezTo>
                <a:cubicBezTo>
                  <a:pt x="2837072" y="343794"/>
                  <a:pt x="2836588" y="344017"/>
                  <a:pt x="2836514" y="344463"/>
                </a:cubicBezTo>
                <a:cubicBezTo>
                  <a:pt x="2836439" y="344910"/>
                  <a:pt x="2836514" y="345319"/>
                  <a:pt x="2836737" y="345691"/>
                </a:cubicBezTo>
                <a:cubicBezTo>
                  <a:pt x="2836960" y="346063"/>
                  <a:pt x="2837295" y="346324"/>
                  <a:pt x="2837742" y="346473"/>
                </a:cubicBezTo>
                <a:cubicBezTo>
                  <a:pt x="2838188" y="346621"/>
                  <a:pt x="2838560" y="346324"/>
                  <a:pt x="2838858" y="345580"/>
                </a:cubicBezTo>
                <a:cubicBezTo>
                  <a:pt x="2838114" y="345431"/>
                  <a:pt x="2837742" y="345245"/>
                  <a:pt x="2837742" y="345022"/>
                </a:cubicBezTo>
                <a:cubicBezTo>
                  <a:pt x="2837742" y="344798"/>
                  <a:pt x="2837890" y="344575"/>
                  <a:pt x="2838188" y="344352"/>
                </a:cubicBezTo>
                <a:cubicBezTo>
                  <a:pt x="2838486" y="344129"/>
                  <a:pt x="2838821" y="343902"/>
                  <a:pt x="2839193" y="343673"/>
                </a:cubicBezTo>
                <a:cubicBezTo>
                  <a:pt x="2839565" y="343444"/>
                  <a:pt x="2839751" y="343176"/>
                  <a:pt x="2839751" y="342869"/>
                </a:cubicBezTo>
                <a:cubicBezTo>
                  <a:pt x="2839304" y="342714"/>
                  <a:pt x="2839007" y="342366"/>
                  <a:pt x="2838858" y="341826"/>
                </a:cubicBezTo>
                <a:cubicBezTo>
                  <a:pt x="2838709" y="341287"/>
                  <a:pt x="2838597" y="340747"/>
                  <a:pt x="2838523" y="340206"/>
                </a:cubicBezTo>
                <a:cubicBezTo>
                  <a:pt x="2838449" y="339665"/>
                  <a:pt x="2838300" y="339125"/>
                  <a:pt x="2838076" y="338584"/>
                </a:cubicBezTo>
                <a:cubicBezTo>
                  <a:pt x="2837853" y="338043"/>
                  <a:pt x="2837518" y="337696"/>
                  <a:pt x="2837072" y="337543"/>
                </a:cubicBezTo>
                <a:close/>
                <a:moveTo>
                  <a:pt x="1137901" y="337543"/>
                </a:moveTo>
                <a:lnTo>
                  <a:pt x="1138794" y="337543"/>
                </a:lnTo>
                <a:lnTo>
                  <a:pt x="1139687" y="337543"/>
                </a:lnTo>
                <a:cubicBezTo>
                  <a:pt x="1139390" y="338138"/>
                  <a:pt x="1139464" y="338510"/>
                  <a:pt x="1139910" y="338659"/>
                </a:cubicBezTo>
                <a:cubicBezTo>
                  <a:pt x="1140357" y="338808"/>
                  <a:pt x="1140580" y="338957"/>
                  <a:pt x="1140580" y="339106"/>
                </a:cubicBezTo>
                <a:cubicBezTo>
                  <a:pt x="1140580" y="339552"/>
                  <a:pt x="1140208" y="339887"/>
                  <a:pt x="1139464" y="340110"/>
                </a:cubicBezTo>
                <a:cubicBezTo>
                  <a:pt x="1138720" y="340333"/>
                  <a:pt x="1138497" y="340892"/>
                  <a:pt x="1138794" y="341785"/>
                </a:cubicBezTo>
                <a:cubicBezTo>
                  <a:pt x="1138050" y="341487"/>
                  <a:pt x="1137678" y="340817"/>
                  <a:pt x="1137678" y="339775"/>
                </a:cubicBezTo>
                <a:cubicBezTo>
                  <a:pt x="1137678" y="338734"/>
                  <a:pt x="1137752" y="337989"/>
                  <a:pt x="1137901" y="337543"/>
                </a:cubicBezTo>
                <a:close/>
                <a:moveTo>
                  <a:pt x="1127632" y="337431"/>
                </a:moveTo>
                <a:cubicBezTo>
                  <a:pt x="1127334" y="337655"/>
                  <a:pt x="1127334" y="337915"/>
                  <a:pt x="1127632" y="338213"/>
                </a:cubicBezTo>
                <a:cubicBezTo>
                  <a:pt x="1127781" y="338361"/>
                  <a:pt x="1128004" y="338361"/>
                  <a:pt x="1128302" y="338213"/>
                </a:cubicBezTo>
                <a:cubicBezTo>
                  <a:pt x="1128600" y="338064"/>
                  <a:pt x="1128600" y="337841"/>
                  <a:pt x="1128302" y="337543"/>
                </a:cubicBezTo>
                <a:cubicBezTo>
                  <a:pt x="1128153" y="337245"/>
                  <a:pt x="1127930" y="337208"/>
                  <a:pt x="1127632" y="337431"/>
                </a:cubicBezTo>
                <a:close/>
                <a:moveTo>
                  <a:pt x="2583171" y="337320"/>
                </a:moveTo>
                <a:cubicBezTo>
                  <a:pt x="2580492" y="337171"/>
                  <a:pt x="2579078" y="338287"/>
                  <a:pt x="2578930" y="340668"/>
                </a:cubicBezTo>
                <a:cubicBezTo>
                  <a:pt x="2580120" y="340966"/>
                  <a:pt x="2581088" y="340743"/>
                  <a:pt x="2581832" y="339999"/>
                </a:cubicBezTo>
                <a:cubicBezTo>
                  <a:pt x="2582576" y="339254"/>
                  <a:pt x="2583022" y="338361"/>
                  <a:pt x="2583171" y="337320"/>
                </a:cubicBezTo>
                <a:close/>
                <a:moveTo>
                  <a:pt x="1648828" y="337320"/>
                </a:moveTo>
                <a:cubicBezTo>
                  <a:pt x="1648828" y="337469"/>
                  <a:pt x="1648791" y="337580"/>
                  <a:pt x="1648717" y="337655"/>
                </a:cubicBezTo>
                <a:cubicBezTo>
                  <a:pt x="1648642" y="337729"/>
                  <a:pt x="1648605" y="337841"/>
                  <a:pt x="1648605" y="337989"/>
                </a:cubicBezTo>
                <a:cubicBezTo>
                  <a:pt x="1649051" y="338287"/>
                  <a:pt x="1649275" y="338213"/>
                  <a:pt x="1649275" y="337766"/>
                </a:cubicBezTo>
                <a:close/>
                <a:moveTo>
                  <a:pt x="915403" y="337320"/>
                </a:moveTo>
                <a:cubicBezTo>
                  <a:pt x="915403" y="337469"/>
                  <a:pt x="915366" y="337580"/>
                  <a:pt x="915292" y="337655"/>
                </a:cubicBezTo>
                <a:cubicBezTo>
                  <a:pt x="915217" y="337729"/>
                  <a:pt x="915180" y="337841"/>
                  <a:pt x="915180" y="337989"/>
                </a:cubicBezTo>
                <a:cubicBezTo>
                  <a:pt x="915626" y="338287"/>
                  <a:pt x="915850" y="338213"/>
                  <a:pt x="915850" y="337766"/>
                </a:cubicBezTo>
                <a:close/>
                <a:moveTo>
                  <a:pt x="738074" y="337320"/>
                </a:moveTo>
                <a:cubicBezTo>
                  <a:pt x="737777" y="337469"/>
                  <a:pt x="737702" y="337692"/>
                  <a:pt x="737851" y="337989"/>
                </a:cubicBezTo>
                <a:cubicBezTo>
                  <a:pt x="738000" y="338138"/>
                  <a:pt x="738223" y="338101"/>
                  <a:pt x="738521" y="337878"/>
                </a:cubicBezTo>
                <a:cubicBezTo>
                  <a:pt x="738819" y="337655"/>
                  <a:pt x="738893" y="337469"/>
                  <a:pt x="738744" y="337320"/>
                </a:cubicBezTo>
                <a:cubicBezTo>
                  <a:pt x="738595" y="337171"/>
                  <a:pt x="738372" y="337171"/>
                  <a:pt x="738074" y="337320"/>
                </a:cubicBezTo>
                <a:close/>
                <a:moveTo>
                  <a:pt x="563276" y="337320"/>
                </a:moveTo>
                <a:cubicBezTo>
                  <a:pt x="563276" y="338659"/>
                  <a:pt x="563310" y="339887"/>
                  <a:pt x="563379" y="341003"/>
                </a:cubicBezTo>
                <a:cubicBezTo>
                  <a:pt x="563447" y="342119"/>
                  <a:pt x="564232" y="342529"/>
                  <a:pt x="565732" y="342231"/>
                </a:cubicBezTo>
                <a:cubicBezTo>
                  <a:pt x="566624" y="341040"/>
                  <a:pt x="566711" y="339961"/>
                  <a:pt x="565991" y="338994"/>
                </a:cubicBezTo>
                <a:cubicBezTo>
                  <a:pt x="565272" y="338027"/>
                  <a:pt x="564366" y="337469"/>
                  <a:pt x="563276" y="337320"/>
                </a:cubicBezTo>
                <a:close/>
                <a:moveTo>
                  <a:pt x="537157" y="337320"/>
                </a:moveTo>
                <a:lnTo>
                  <a:pt x="537157" y="339329"/>
                </a:lnTo>
                <a:lnTo>
                  <a:pt x="539166" y="339329"/>
                </a:lnTo>
                <a:lnTo>
                  <a:pt x="538942" y="337320"/>
                </a:lnTo>
                <a:close/>
                <a:moveTo>
                  <a:pt x="327755" y="337096"/>
                </a:moveTo>
                <a:cubicBezTo>
                  <a:pt x="326862" y="337096"/>
                  <a:pt x="326416" y="337692"/>
                  <a:pt x="326416" y="338882"/>
                </a:cubicBezTo>
                <a:cubicBezTo>
                  <a:pt x="326713" y="338882"/>
                  <a:pt x="326900" y="338920"/>
                  <a:pt x="326974" y="338994"/>
                </a:cubicBezTo>
                <a:cubicBezTo>
                  <a:pt x="327048" y="339068"/>
                  <a:pt x="327234" y="339106"/>
                  <a:pt x="327532" y="339106"/>
                </a:cubicBezTo>
                <a:cubicBezTo>
                  <a:pt x="327830" y="338957"/>
                  <a:pt x="328016" y="338659"/>
                  <a:pt x="328090" y="338213"/>
                </a:cubicBezTo>
                <a:cubicBezTo>
                  <a:pt x="328165" y="337766"/>
                  <a:pt x="328053" y="337394"/>
                  <a:pt x="327755" y="337096"/>
                </a:cubicBezTo>
                <a:close/>
                <a:moveTo>
                  <a:pt x="2809390" y="336873"/>
                </a:moveTo>
                <a:cubicBezTo>
                  <a:pt x="2809092" y="336724"/>
                  <a:pt x="2808795" y="336762"/>
                  <a:pt x="2808497" y="336985"/>
                </a:cubicBezTo>
                <a:cubicBezTo>
                  <a:pt x="2808199" y="337208"/>
                  <a:pt x="2808199" y="337469"/>
                  <a:pt x="2808497" y="337766"/>
                </a:cubicBezTo>
                <a:cubicBezTo>
                  <a:pt x="2808646" y="337915"/>
                  <a:pt x="2808906" y="337878"/>
                  <a:pt x="2809278" y="337655"/>
                </a:cubicBezTo>
                <a:cubicBezTo>
                  <a:pt x="2809650" y="337431"/>
                  <a:pt x="2809688" y="337171"/>
                  <a:pt x="2809390" y="336873"/>
                </a:cubicBezTo>
                <a:close/>
                <a:moveTo>
                  <a:pt x="2805818" y="336873"/>
                </a:moveTo>
                <a:cubicBezTo>
                  <a:pt x="2805669" y="336724"/>
                  <a:pt x="2805409" y="336762"/>
                  <a:pt x="2805037" y="336985"/>
                </a:cubicBezTo>
                <a:cubicBezTo>
                  <a:pt x="2804665" y="337208"/>
                  <a:pt x="2804627" y="337469"/>
                  <a:pt x="2804925" y="337766"/>
                </a:cubicBezTo>
                <a:cubicBezTo>
                  <a:pt x="2805074" y="337915"/>
                  <a:pt x="2805334" y="337878"/>
                  <a:pt x="2805706" y="337655"/>
                </a:cubicBezTo>
                <a:cubicBezTo>
                  <a:pt x="2806078" y="337431"/>
                  <a:pt x="2806116" y="337171"/>
                  <a:pt x="2805818" y="336873"/>
                </a:cubicBezTo>
                <a:close/>
                <a:moveTo>
                  <a:pt x="1731651" y="336873"/>
                </a:moveTo>
                <a:cubicBezTo>
                  <a:pt x="1731056" y="337022"/>
                  <a:pt x="1730684" y="337282"/>
                  <a:pt x="1730535" y="337655"/>
                </a:cubicBezTo>
                <a:cubicBezTo>
                  <a:pt x="1730386" y="338027"/>
                  <a:pt x="1730163" y="338436"/>
                  <a:pt x="1729865" y="338882"/>
                </a:cubicBezTo>
                <a:cubicBezTo>
                  <a:pt x="1730312" y="339478"/>
                  <a:pt x="1730721" y="340036"/>
                  <a:pt x="1731093" y="340557"/>
                </a:cubicBezTo>
                <a:cubicBezTo>
                  <a:pt x="1731465" y="341078"/>
                  <a:pt x="1732098" y="341338"/>
                  <a:pt x="1732991" y="341338"/>
                </a:cubicBezTo>
                <a:cubicBezTo>
                  <a:pt x="1733586" y="340594"/>
                  <a:pt x="1733623" y="339775"/>
                  <a:pt x="1733102" y="338882"/>
                </a:cubicBezTo>
                <a:cubicBezTo>
                  <a:pt x="1732581" y="337989"/>
                  <a:pt x="1732098" y="337320"/>
                  <a:pt x="1731651" y="336873"/>
                </a:cubicBezTo>
                <a:close/>
                <a:moveTo>
                  <a:pt x="998226" y="336873"/>
                </a:moveTo>
                <a:cubicBezTo>
                  <a:pt x="997631" y="337022"/>
                  <a:pt x="997259" y="337282"/>
                  <a:pt x="997110" y="337655"/>
                </a:cubicBezTo>
                <a:cubicBezTo>
                  <a:pt x="996961" y="338027"/>
                  <a:pt x="996738" y="338436"/>
                  <a:pt x="996440" y="338882"/>
                </a:cubicBezTo>
                <a:cubicBezTo>
                  <a:pt x="996887" y="339478"/>
                  <a:pt x="997296" y="340036"/>
                  <a:pt x="997668" y="340557"/>
                </a:cubicBezTo>
                <a:cubicBezTo>
                  <a:pt x="998040" y="341078"/>
                  <a:pt x="998672" y="341338"/>
                  <a:pt x="999566" y="341338"/>
                </a:cubicBezTo>
                <a:cubicBezTo>
                  <a:pt x="1000161" y="340594"/>
                  <a:pt x="1000198" y="339775"/>
                  <a:pt x="999677" y="338882"/>
                </a:cubicBezTo>
                <a:cubicBezTo>
                  <a:pt x="999156" y="337989"/>
                  <a:pt x="998672" y="337320"/>
                  <a:pt x="998226" y="336873"/>
                </a:cubicBezTo>
                <a:close/>
                <a:moveTo>
                  <a:pt x="2159867" y="336762"/>
                </a:moveTo>
                <a:cubicBezTo>
                  <a:pt x="2159197" y="336836"/>
                  <a:pt x="2158713" y="337031"/>
                  <a:pt x="2158416" y="337348"/>
                </a:cubicBezTo>
                <a:cubicBezTo>
                  <a:pt x="2158118" y="338520"/>
                  <a:pt x="2158416" y="339254"/>
                  <a:pt x="2159309" y="339552"/>
                </a:cubicBezTo>
                <a:cubicBezTo>
                  <a:pt x="2160202" y="339850"/>
                  <a:pt x="2160946" y="339701"/>
                  <a:pt x="2161541" y="339106"/>
                </a:cubicBezTo>
                <a:cubicBezTo>
                  <a:pt x="2161541" y="337934"/>
                  <a:pt x="2161467" y="337264"/>
                  <a:pt x="2161318" y="337096"/>
                </a:cubicBezTo>
                <a:cubicBezTo>
                  <a:pt x="2161020" y="336799"/>
                  <a:pt x="2160536" y="336687"/>
                  <a:pt x="2159867" y="336762"/>
                </a:cubicBezTo>
                <a:close/>
                <a:moveTo>
                  <a:pt x="1644587" y="336762"/>
                </a:moveTo>
                <a:cubicBezTo>
                  <a:pt x="1644140" y="336985"/>
                  <a:pt x="1643842" y="337320"/>
                  <a:pt x="1643694" y="337766"/>
                </a:cubicBezTo>
                <a:cubicBezTo>
                  <a:pt x="1643545" y="338213"/>
                  <a:pt x="1643582" y="338659"/>
                  <a:pt x="1643805" y="339106"/>
                </a:cubicBezTo>
                <a:cubicBezTo>
                  <a:pt x="1644029" y="339552"/>
                  <a:pt x="1644512" y="339775"/>
                  <a:pt x="1645256" y="339775"/>
                </a:cubicBezTo>
                <a:cubicBezTo>
                  <a:pt x="1645256" y="339031"/>
                  <a:pt x="1645480" y="338622"/>
                  <a:pt x="1645926" y="338548"/>
                </a:cubicBezTo>
                <a:cubicBezTo>
                  <a:pt x="1646373" y="338473"/>
                  <a:pt x="1646596" y="338064"/>
                  <a:pt x="1646596" y="337320"/>
                </a:cubicBezTo>
                <a:cubicBezTo>
                  <a:pt x="1646447" y="337320"/>
                  <a:pt x="1646373" y="337245"/>
                  <a:pt x="1646373" y="337096"/>
                </a:cubicBezTo>
                <a:cubicBezTo>
                  <a:pt x="1645628" y="336650"/>
                  <a:pt x="1645033" y="336538"/>
                  <a:pt x="1644587" y="336762"/>
                </a:cubicBezTo>
                <a:close/>
                <a:moveTo>
                  <a:pt x="911162" y="336762"/>
                </a:moveTo>
                <a:cubicBezTo>
                  <a:pt x="910715" y="336985"/>
                  <a:pt x="910417" y="337320"/>
                  <a:pt x="910269" y="337766"/>
                </a:cubicBezTo>
                <a:cubicBezTo>
                  <a:pt x="910120" y="338213"/>
                  <a:pt x="910157" y="338659"/>
                  <a:pt x="910380" y="339106"/>
                </a:cubicBezTo>
                <a:cubicBezTo>
                  <a:pt x="910603" y="339552"/>
                  <a:pt x="911087" y="339775"/>
                  <a:pt x="911831" y="339775"/>
                </a:cubicBezTo>
                <a:cubicBezTo>
                  <a:pt x="911831" y="339031"/>
                  <a:pt x="912055" y="338622"/>
                  <a:pt x="912501" y="338548"/>
                </a:cubicBezTo>
                <a:cubicBezTo>
                  <a:pt x="912948" y="338473"/>
                  <a:pt x="913171" y="338064"/>
                  <a:pt x="913171" y="337320"/>
                </a:cubicBezTo>
                <a:cubicBezTo>
                  <a:pt x="913022" y="337320"/>
                  <a:pt x="912948" y="337245"/>
                  <a:pt x="912948" y="337096"/>
                </a:cubicBezTo>
                <a:cubicBezTo>
                  <a:pt x="912203" y="336650"/>
                  <a:pt x="911608" y="336538"/>
                  <a:pt x="911162" y="336762"/>
                </a:cubicBezTo>
                <a:close/>
                <a:moveTo>
                  <a:pt x="429107" y="336762"/>
                </a:moveTo>
                <a:cubicBezTo>
                  <a:pt x="428661" y="336687"/>
                  <a:pt x="428251" y="336762"/>
                  <a:pt x="427879" y="336985"/>
                </a:cubicBezTo>
                <a:cubicBezTo>
                  <a:pt x="427507" y="337208"/>
                  <a:pt x="427284" y="337506"/>
                  <a:pt x="427210" y="337878"/>
                </a:cubicBezTo>
                <a:cubicBezTo>
                  <a:pt x="427135" y="338250"/>
                  <a:pt x="427470" y="338659"/>
                  <a:pt x="428214" y="339106"/>
                </a:cubicBezTo>
                <a:cubicBezTo>
                  <a:pt x="428512" y="339254"/>
                  <a:pt x="428884" y="339180"/>
                  <a:pt x="429330" y="338882"/>
                </a:cubicBezTo>
                <a:cubicBezTo>
                  <a:pt x="429777" y="338585"/>
                  <a:pt x="429926" y="338213"/>
                  <a:pt x="429777" y="337766"/>
                </a:cubicBezTo>
                <a:cubicBezTo>
                  <a:pt x="429777" y="337171"/>
                  <a:pt x="429554" y="336836"/>
                  <a:pt x="429107" y="336762"/>
                </a:cubicBezTo>
                <a:close/>
                <a:moveTo>
                  <a:pt x="1121381" y="336650"/>
                </a:moveTo>
                <a:cubicBezTo>
                  <a:pt x="1121679" y="336948"/>
                  <a:pt x="1121642" y="337208"/>
                  <a:pt x="1121270" y="337431"/>
                </a:cubicBezTo>
                <a:cubicBezTo>
                  <a:pt x="1120898" y="337655"/>
                  <a:pt x="1120637" y="337692"/>
                  <a:pt x="1120488" y="337543"/>
                </a:cubicBezTo>
                <a:cubicBezTo>
                  <a:pt x="1120191" y="337245"/>
                  <a:pt x="1120228" y="336985"/>
                  <a:pt x="1120600" y="336762"/>
                </a:cubicBezTo>
                <a:cubicBezTo>
                  <a:pt x="1120972" y="336538"/>
                  <a:pt x="1121233" y="336501"/>
                  <a:pt x="1121381" y="336650"/>
                </a:cubicBezTo>
                <a:close/>
                <a:moveTo>
                  <a:pt x="1111782" y="336650"/>
                </a:moveTo>
                <a:cubicBezTo>
                  <a:pt x="1112080" y="336948"/>
                  <a:pt x="1112080" y="337208"/>
                  <a:pt x="1111782" y="337431"/>
                </a:cubicBezTo>
                <a:cubicBezTo>
                  <a:pt x="1111484" y="337655"/>
                  <a:pt x="1111261" y="337692"/>
                  <a:pt x="1111112" y="337543"/>
                </a:cubicBezTo>
                <a:cubicBezTo>
                  <a:pt x="1110815" y="337245"/>
                  <a:pt x="1110815" y="336985"/>
                  <a:pt x="1111112" y="336762"/>
                </a:cubicBezTo>
                <a:cubicBezTo>
                  <a:pt x="1111410" y="336538"/>
                  <a:pt x="1111633" y="336501"/>
                  <a:pt x="1111782" y="336650"/>
                </a:cubicBezTo>
                <a:close/>
                <a:moveTo>
                  <a:pt x="1101513" y="336650"/>
                </a:moveTo>
                <a:cubicBezTo>
                  <a:pt x="1101364" y="336501"/>
                  <a:pt x="1101104" y="336538"/>
                  <a:pt x="1100731" y="336762"/>
                </a:cubicBezTo>
                <a:cubicBezTo>
                  <a:pt x="1100359" y="336985"/>
                  <a:pt x="1100322" y="337245"/>
                  <a:pt x="1100620" y="337543"/>
                </a:cubicBezTo>
                <a:cubicBezTo>
                  <a:pt x="1100769" y="337692"/>
                  <a:pt x="1101029" y="337655"/>
                  <a:pt x="1101401" y="337431"/>
                </a:cubicBezTo>
                <a:cubicBezTo>
                  <a:pt x="1101773" y="337208"/>
                  <a:pt x="1101810" y="336948"/>
                  <a:pt x="1101513" y="336650"/>
                </a:cubicBezTo>
                <a:close/>
                <a:moveTo>
                  <a:pt x="1089234" y="336650"/>
                </a:moveTo>
                <a:cubicBezTo>
                  <a:pt x="1089086" y="336501"/>
                  <a:pt x="1088825" y="336538"/>
                  <a:pt x="1088453" y="336762"/>
                </a:cubicBezTo>
                <a:cubicBezTo>
                  <a:pt x="1088081" y="336985"/>
                  <a:pt x="1088044" y="337245"/>
                  <a:pt x="1088341" y="337543"/>
                </a:cubicBezTo>
                <a:cubicBezTo>
                  <a:pt x="1088490" y="337692"/>
                  <a:pt x="1088751" y="337655"/>
                  <a:pt x="1089123" y="337431"/>
                </a:cubicBezTo>
                <a:cubicBezTo>
                  <a:pt x="1089495" y="337208"/>
                  <a:pt x="1089532" y="336948"/>
                  <a:pt x="1089234" y="336650"/>
                </a:cubicBezTo>
                <a:close/>
                <a:moveTo>
                  <a:pt x="1114684" y="336427"/>
                </a:moveTo>
                <a:cubicBezTo>
                  <a:pt x="1114982" y="336576"/>
                  <a:pt x="1115279" y="336873"/>
                  <a:pt x="1115577" y="337320"/>
                </a:cubicBezTo>
                <a:cubicBezTo>
                  <a:pt x="1115875" y="337766"/>
                  <a:pt x="1116210" y="338250"/>
                  <a:pt x="1116582" y="338771"/>
                </a:cubicBezTo>
                <a:cubicBezTo>
                  <a:pt x="1116954" y="339292"/>
                  <a:pt x="1117437" y="339403"/>
                  <a:pt x="1118033" y="339106"/>
                </a:cubicBezTo>
                <a:lnTo>
                  <a:pt x="1118256" y="343570"/>
                </a:lnTo>
                <a:lnTo>
                  <a:pt x="1114461" y="343794"/>
                </a:lnTo>
                <a:cubicBezTo>
                  <a:pt x="1116098" y="342901"/>
                  <a:pt x="1116656" y="341747"/>
                  <a:pt x="1116135" y="340333"/>
                </a:cubicBezTo>
                <a:cubicBezTo>
                  <a:pt x="1115614" y="338920"/>
                  <a:pt x="1114758" y="337989"/>
                  <a:pt x="1113568" y="337543"/>
                </a:cubicBezTo>
                <a:cubicBezTo>
                  <a:pt x="1114014" y="336650"/>
                  <a:pt x="1114386" y="336278"/>
                  <a:pt x="1114684" y="336427"/>
                </a:cubicBezTo>
                <a:close/>
                <a:moveTo>
                  <a:pt x="2006164" y="335980"/>
                </a:moveTo>
                <a:lnTo>
                  <a:pt x="2006164" y="337766"/>
                </a:lnTo>
                <a:lnTo>
                  <a:pt x="2007950" y="337766"/>
                </a:lnTo>
                <a:lnTo>
                  <a:pt x="2007950" y="335980"/>
                </a:lnTo>
                <a:close/>
                <a:moveTo>
                  <a:pt x="1626058" y="335980"/>
                </a:moveTo>
                <a:cubicBezTo>
                  <a:pt x="1625313" y="335683"/>
                  <a:pt x="1624830" y="335794"/>
                  <a:pt x="1624606" y="336315"/>
                </a:cubicBezTo>
                <a:cubicBezTo>
                  <a:pt x="1624383" y="336836"/>
                  <a:pt x="1624197" y="337394"/>
                  <a:pt x="1624048" y="337989"/>
                </a:cubicBezTo>
                <a:cubicBezTo>
                  <a:pt x="1624495" y="337692"/>
                  <a:pt x="1624941" y="337469"/>
                  <a:pt x="1625388" y="337320"/>
                </a:cubicBezTo>
                <a:cubicBezTo>
                  <a:pt x="1625834" y="337171"/>
                  <a:pt x="1626058" y="336724"/>
                  <a:pt x="1626058" y="335980"/>
                </a:cubicBezTo>
                <a:close/>
                <a:moveTo>
                  <a:pt x="892632" y="335980"/>
                </a:moveTo>
                <a:cubicBezTo>
                  <a:pt x="891888" y="335683"/>
                  <a:pt x="891405" y="335794"/>
                  <a:pt x="891181" y="336315"/>
                </a:cubicBezTo>
                <a:cubicBezTo>
                  <a:pt x="890958" y="336836"/>
                  <a:pt x="890772" y="337394"/>
                  <a:pt x="890623" y="337989"/>
                </a:cubicBezTo>
                <a:cubicBezTo>
                  <a:pt x="891070" y="337692"/>
                  <a:pt x="891516" y="337469"/>
                  <a:pt x="891963" y="337320"/>
                </a:cubicBezTo>
                <a:cubicBezTo>
                  <a:pt x="892409" y="337171"/>
                  <a:pt x="892632" y="336724"/>
                  <a:pt x="892632" y="335980"/>
                </a:cubicBezTo>
                <a:close/>
                <a:moveTo>
                  <a:pt x="519967" y="335757"/>
                </a:moveTo>
                <a:cubicBezTo>
                  <a:pt x="519818" y="335757"/>
                  <a:pt x="519595" y="335831"/>
                  <a:pt x="519297" y="335980"/>
                </a:cubicBezTo>
                <a:cubicBezTo>
                  <a:pt x="518999" y="336129"/>
                  <a:pt x="518999" y="336352"/>
                  <a:pt x="519297" y="336650"/>
                </a:cubicBezTo>
                <a:cubicBezTo>
                  <a:pt x="519446" y="336650"/>
                  <a:pt x="519669" y="336576"/>
                  <a:pt x="519967" y="336427"/>
                </a:cubicBezTo>
                <a:cubicBezTo>
                  <a:pt x="520265" y="336278"/>
                  <a:pt x="520265" y="336055"/>
                  <a:pt x="519967" y="335757"/>
                </a:cubicBezTo>
                <a:close/>
                <a:moveTo>
                  <a:pt x="178853" y="335757"/>
                </a:moveTo>
                <a:cubicBezTo>
                  <a:pt x="178704" y="336203"/>
                  <a:pt x="178667" y="337022"/>
                  <a:pt x="178741" y="338213"/>
                </a:cubicBezTo>
                <a:cubicBezTo>
                  <a:pt x="178816" y="339403"/>
                  <a:pt x="179002" y="340557"/>
                  <a:pt x="179299" y="341673"/>
                </a:cubicBezTo>
                <a:cubicBezTo>
                  <a:pt x="179597" y="342789"/>
                  <a:pt x="180006" y="343682"/>
                  <a:pt x="180527" y="344352"/>
                </a:cubicBezTo>
                <a:cubicBezTo>
                  <a:pt x="181048" y="345022"/>
                  <a:pt x="181680" y="345059"/>
                  <a:pt x="182425" y="344463"/>
                </a:cubicBezTo>
                <a:cubicBezTo>
                  <a:pt x="181085" y="343273"/>
                  <a:pt x="180602" y="342157"/>
                  <a:pt x="180974" y="341115"/>
                </a:cubicBezTo>
                <a:cubicBezTo>
                  <a:pt x="181346" y="340073"/>
                  <a:pt x="181829" y="338882"/>
                  <a:pt x="182425" y="337543"/>
                </a:cubicBezTo>
                <a:cubicBezTo>
                  <a:pt x="181532" y="337543"/>
                  <a:pt x="181011" y="337171"/>
                  <a:pt x="180862" y="336427"/>
                </a:cubicBezTo>
                <a:cubicBezTo>
                  <a:pt x="180713" y="335683"/>
                  <a:pt x="180043" y="335459"/>
                  <a:pt x="178853" y="335757"/>
                </a:cubicBezTo>
                <a:close/>
                <a:moveTo>
                  <a:pt x="161663" y="335757"/>
                </a:moveTo>
                <a:cubicBezTo>
                  <a:pt x="161514" y="335608"/>
                  <a:pt x="161254" y="335645"/>
                  <a:pt x="160882" y="335869"/>
                </a:cubicBezTo>
                <a:cubicBezTo>
                  <a:pt x="160510" y="336092"/>
                  <a:pt x="160473" y="336352"/>
                  <a:pt x="160770" y="336650"/>
                </a:cubicBezTo>
                <a:cubicBezTo>
                  <a:pt x="160919" y="336799"/>
                  <a:pt x="161179" y="336762"/>
                  <a:pt x="161552" y="336538"/>
                </a:cubicBezTo>
                <a:cubicBezTo>
                  <a:pt x="161924" y="336315"/>
                  <a:pt x="161961" y="336055"/>
                  <a:pt x="161663" y="335757"/>
                </a:cubicBezTo>
                <a:close/>
                <a:moveTo>
                  <a:pt x="1117698" y="335534"/>
                </a:moveTo>
                <a:cubicBezTo>
                  <a:pt x="1117921" y="335980"/>
                  <a:pt x="1118033" y="336427"/>
                  <a:pt x="1118033" y="336873"/>
                </a:cubicBezTo>
                <a:cubicBezTo>
                  <a:pt x="1117884" y="337617"/>
                  <a:pt x="1117661" y="337766"/>
                  <a:pt x="1117363" y="337320"/>
                </a:cubicBezTo>
                <a:cubicBezTo>
                  <a:pt x="1117065" y="336873"/>
                  <a:pt x="1116991" y="336427"/>
                  <a:pt x="1117140" y="335980"/>
                </a:cubicBezTo>
                <a:cubicBezTo>
                  <a:pt x="1117289" y="335236"/>
                  <a:pt x="1117475" y="335087"/>
                  <a:pt x="1117698" y="335534"/>
                </a:cubicBezTo>
                <a:close/>
                <a:moveTo>
                  <a:pt x="377092" y="335311"/>
                </a:moveTo>
                <a:cubicBezTo>
                  <a:pt x="375901" y="335013"/>
                  <a:pt x="375194" y="335348"/>
                  <a:pt x="374971" y="336315"/>
                </a:cubicBezTo>
                <a:cubicBezTo>
                  <a:pt x="374748" y="337282"/>
                  <a:pt x="374711" y="338138"/>
                  <a:pt x="374859" y="338882"/>
                </a:cubicBezTo>
                <a:cubicBezTo>
                  <a:pt x="375901" y="339329"/>
                  <a:pt x="376794" y="339031"/>
                  <a:pt x="377538" y="337989"/>
                </a:cubicBezTo>
                <a:cubicBezTo>
                  <a:pt x="378282" y="336948"/>
                  <a:pt x="378134" y="336055"/>
                  <a:pt x="377092" y="335311"/>
                </a:cubicBezTo>
                <a:close/>
                <a:moveTo>
                  <a:pt x="658265" y="335199"/>
                </a:moveTo>
                <a:cubicBezTo>
                  <a:pt x="657893" y="335124"/>
                  <a:pt x="657633" y="335311"/>
                  <a:pt x="657484" y="335757"/>
                </a:cubicBezTo>
                <a:cubicBezTo>
                  <a:pt x="657633" y="336501"/>
                  <a:pt x="658079" y="336501"/>
                  <a:pt x="658823" y="335757"/>
                </a:cubicBezTo>
                <a:cubicBezTo>
                  <a:pt x="658823" y="335459"/>
                  <a:pt x="658637" y="335273"/>
                  <a:pt x="658265" y="335199"/>
                </a:cubicBezTo>
                <a:close/>
                <a:moveTo>
                  <a:pt x="2817203" y="335087"/>
                </a:moveTo>
                <a:cubicBezTo>
                  <a:pt x="2816906" y="336278"/>
                  <a:pt x="2817055" y="336985"/>
                  <a:pt x="2817650" y="337208"/>
                </a:cubicBezTo>
                <a:cubicBezTo>
                  <a:pt x="2818245" y="337431"/>
                  <a:pt x="2818394" y="338213"/>
                  <a:pt x="2818096" y="339552"/>
                </a:cubicBezTo>
                <a:cubicBezTo>
                  <a:pt x="2819436" y="339850"/>
                  <a:pt x="2820254" y="339664"/>
                  <a:pt x="2820552" y="338994"/>
                </a:cubicBezTo>
                <a:cubicBezTo>
                  <a:pt x="2820850" y="338324"/>
                  <a:pt x="2821147" y="337617"/>
                  <a:pt x="2821445" y="336873"/>
                </a:cubicBezTo>
                <a:cubicBezTo>
                  <a:pt x="2820701" y="336724"/>
                  <a:pt x="2819994" y="336687"/>
                  <a:pt x="2819324" y="336762"/>
                </a:cubicBezTo>
                <a:cubicBezTo>
                  <a:pt x="2818654" y="336836"/>
                  <a:pt x="2818245" y="336576"/>
                  <a:pt x="2818096" y="335980"/>
                </a:cubicBezTo>
                <a:cubicBezTo>
                  <a:pt x="2817947" y="335385"/>
                  <a:pt x="2817650" y="335087"/>
                  <a:pt x="2817203" y="335087"/>
                </a:cubicBezTo>
                <a:close/>
                <a:moveTo>
                  <a:pt x="1124618" y="335087"/>
                </a:moveTo>
                <a:cubicBezTo>
                  <a:pt x="1124842" y="335236"/>
                  <a:pt x="1124953" y="335459"/>
                  <a:pt x="1124953" y="335757"/>
                </a:cubicBezTo>
                <a:cubicBezTo>
                  <a:pt x="1124804" y="336203"/>
                  <a:pt x="1124618" y="336390"/>
                  <a:pt x="1124395" y="336315"/>
                </a:cubicBezTo>
                <a:cubicBezTo>
                  <a:pt x="1124172" y="336241"/>
                  <a:pt x="1124060" y="336055"/>
                  <a:pt x="1124060" y="335757"/>
                </a:cubicBezTo>
                <a:cubicBezTo>
                  <a:pt x="1124209" y="335162"/>
                  <a:pt x="1124395" y="334938"/>
                  <a:pt x="1124618" y="335087"/>
                </a:cubicBezTo>
                <a:close/>
                <a:moveTo>
                  <a:pt x="202293" y="335087"/>
                </a:moveTo>
                <a:cubicBezTo>
                  <a:pt x="201996" y="336520"/>
                  <a:pt x="201400" y="337487"/>
                  <a:pt x="200507" y="337989"/>
                </a:cubicBezTo>
                <a:cubicBezTo>
                  <a:pt x="199614" y="338492"/>
                  <a:pt x="199093" y="339459"/>
                  <a:pt x="198945" y="340892"/>
                </a:cubicBezTo>
                <a:lnTo>
                  <a:pt x="200730" y="340892"/>
                </a:lnTo>
                <a:cubicBezTo>
                  <a:pt x="201326" y="340743"/>
                  <a:pt x="201698" y="340482"/>
                  <a:pt x="201847" y="340110"/>
                </a:cubicBezTo>
                <a:cubicBezTo>
                  <a:pt x="201996" y="339738"/>
                  <a:pt x="202033" y="339366"/>
                  <a:pt x="201958" y="338994"/>
                </a:cubicBezTo>
                <a:cubicBezTo>
                  <a:pt x="201884" y="338622"/>
                  <a:pt x="201847" y="338287"/>
                  <a:pt x="201847" y="337989"/>
                </a:cubicBezTo>
                <a:cubicBezTo>
                  <a:pt x="201847" y="337692"/>
                  <a:pt x="201996" y="337543"/>
                  <a:pt x="202293" y="337543"/>
                </a:cubicBezTo>
                <a:cubicBezTo>
                  <a:pt x="203037" y="338287"/>
                  <a:pt x="203707" y="338361"/>
                  <a:pt x="204302" y="337766"/>
                </a:cubicBezTo>
                <a:cubicBezTo>
                  <a:pt x="204898" y="337171"/>
                  <a:pt x="205419" y="336501"/>
                  <a:pt x="205865" y="335757"/>
                </a:cubicBezTo>
                <a:cubicBezTo>
                  <a:pt x="204079" y="335757"/>
                  <a:pt x="202889" y="335534"/>
                  <a:pt x="202293" y="335087"/>
                </a:cubicBezTo>
                <a:close/>
                <a:moveTo>
                  <a:pt x="1620253" y="334976"/>
                </a:moveTo>
                <a:cubicBezTo>
                  <a:pt x="1619360" y="335199"/>
                  <a:pt x="1618467" y="335311"/>
                  <a:pt x="1617574" y="335311"/>
                </a:cubicBezTo>
                <a:cubicBezTo>
                  <a:pt x="1617425" y="335608"/>
                  <a:pt x="1617277" y="335980"/>
                  <a:pt x="1617128" y="336427"/>
                </a:cubicBezTo>
                <a:cubicBezTo>
                  <a:pt x="1616979" y="336873"/>
                  <a:pt x="1616905" y="337394"/>
                  <a:pt x="1616905" y="337989"/>
                </a:cubicBezTo>
                <a:cubicBezTo>
                  <a:pt x="1617798" y="338734"/>
                  <a:pt x="1618951" y="338808"/>
                  <a:pt x="1620365" y="338213"/>
                </a:cubicBezTo>
                <a:cubicBezTo>
                  <a:pt x="1621779" y="337617"/>
                  <a:pt x="1622337" y="336799"/>
                  <a:pt x="1622039" y="335757"/>
                </a:cubicBezTo>
                <a:cubicBezTo>
                  <a:pt x="1621741" y="335013"/>
                  <a:pt x="1621146" y="334752"/>
                  <a:pt x="1620253" y="334976"/>
                </a:cubicBezTo>
                <a:close/>
                <a:moveTo>
                  <a:pt x="886828" y="334976"/>
                </a:moveTo>
                <a:cubicBezTo>
                  <a:pt x="885935" y="335199"/>
                  <a:pt x="885042" y="335311"/>
                  <a:pt x="884149" y="335311"/>
                </a:cubicBezTo>
                <a:cubicBezTo>
                  <a:pt x="884000" y="335608"/>
                  <a:pt x="883852" y="335980"/>
                  <a:pt x="883703" y="336427"/>
                </a:cubicBezTo>
                <a:cubicBezTo>
                  <a:pt x="883554" y="336873"/>
                  <a:pt x="883480" y="337394"/>
                  <a:pt x="883480" y="337989"/>
                </a:cubicBezTo>
                <a:cubicBezTo>
                  <a:pt x="884373" y="338734"/>
                  <a:pt x="885526" y="338808"/>
                  <a:pt x="886940" y="338213"/>
                </a:cubicBezTo>
                <a:cubicBezTo>
                  <a:pt x="888354" y="337617"/>
                  <a:pt x="888912" y="336799"/>
                  <a:pt x="888614" y="335757"/>
                </a:cubicBezTo>
                <a:cubicBezTo>
                  <a:pt x="888316" y="335013"/>
                  <a:pt x="887721" y="334752"/>
                  <a:pt x="886828" y="334976"/>
                </a:cubicBezTo>
                <a:close/>
                <a:moveTo>
                  <a:pt x="1129195" y="334864"/>
                </a:moveTo>
                <a:cubicBezTo>
                  <a:pt x="1128748" y="335757"/>
                  <a:pt x="1128860" y="336576"/>
                  <a:pt x="1129530" y="337320"/>
                </a:cubicBezTo>
                <a:cubicBezTo>
                  <a:pt x="1130199" y="338064"/>
                  <a:pt x="1130683" y="337841"/>
                  <a:pt x="1130981" y="336650"/>
                </a:cubicBezTo>
                <a:cubicBezTo>
                  <a:pt x="1130385" y="336650"/>
                  <a:pt x="1130088" y="336390"/>
                  <a:pt x="1130088" y="335869"/>
                </a:cubicBezTo>
                <a:cubicBezTo>
                  <a:pt x="1130088" y="335348"/>
                  <a:pt x="1129790" y="335013"/>
                  <a:pt x="1129195" y="334864"/>
                </a:cubicBezTo>
                <a:close/>
                <a:moveTo>
                  <a:pt x="367939" y="334864"/>
                </a:moveTo>
                <a:cubicBezTo>
                  <a:pt x="367344" y="334418"/>
                  <a:pt x="366674" y="334566"/>
                  <a:pt x="365930" y="335311"/>
                </a:cubicBezTo>
                <a:cubicBezTo>
                  <a:pt x="365781" y="336055"/>
                  <a:pt x="365892" y="336501"/>
                  <a:pt x="366265" y="336650"/>
                </a:cubicBezTo>
                <a:cubicBezTo>
                  <a:pt x="366637" y="336799"/>
                  <a:pt x="367046" y="337022"/>
                  <a:pt x="367492" y="337320"/>
                </a:cubicBezTo>
                <a:cubicBezTo>
                  <a:pt x="367492" y="336873"/>
                  <a:pt x="367604" y="336501"/>
                  <a:pt x="367827" y="336203"/>
                </a:cubicBezTo>
                <a:cubicBezTo>
                  <a:pt x="368050" y="335906"/>
                  <a:pt x="368088" y="335459"/>
                  <a:pt x="367939" y="334864"/>
                </a:cubicBezTo>
                <a:close/>
                <a:moveTo>
                  <a:pt x="307217" y="334864"/>
                </a:moveTo>
                <a:cubicBezTo>
                  <a:pt x="306473" y="334715"/>
                  <a:pt x="305766" y="334827"/>
                  <a:pt x="305096" y="335199"/>
                </a:cubicBezTo>
                <a:cubicBezTo>
                  <a:pt x="304427" y="335571"/>
                  <a:pt x="304166" y="336129"/>
                  <a:pt x="304315" y="336873"/>
                </a:cubicBezTo>
                <a:cubicBezTo>
                  <a:pt x="304910" y="337617"/>
                  <a:pt x="305692" y="337766"/>
                  <a:pt x="306659" y="337320"/>
                </a:cubicBezTo>
                <a:cubicBezTo>
                  <a:pt x="307626" y="336873"/>
                  <a:pt x="307812" y="336055"/>
                  <a:pt x="307217" y="334864"/>
                </a:cubicBezTo>
                <a:close/>
                <a:moveTo>
                  <a:pt x="803261" y="334418"/>
                </a:moveTo>
                <a:cubicBezTo>
                  <a:pt x="803261" y="335906"/>
                  <a:pt x="803038" y="337096"/>
                  <a:pt x="802591" y="337989"/>
                </a:cubicBezTo>
                <a:cubicBezTo>
                  <a:pt x="802145" y="338882"/>
                  <a:pt x="801252" y="339329"/>
                  <a:pt x="799912" y="339329"/>
                </a:cubicBezTo>
                <a:cubicBezTo>
                  <a:pt x="800359" y="338436"/>
                  <a:pt x="800694" y="337431"/>
                  <a:pt x="800917" y="336315"/>
                </a:cubicBezTo>
                <a:cubicBezTo>
                  <a:pt x="801140" y="335199"/>
                  <a:pt x="801922" y="334566"/>
                  <a:pt x="803261" y="334418"/>
                </a:cubicBezTo>
                <a:close/>
                <a:moveTo>
                  <a:pt x="782723" y="334418"/>
                </a:moveTo>
                <a:lnTo>
                  <a:pt x="782723" y="336650"/>
                </a:lnTo>
                <a:cubicBezTo>
                  <a:pt x="782276" y="336352"/>
                  <a:pt x="781942" y="336055"/>
                  <a:pt x="781718" y="335757"/>
                </a:cubicBezTo>
                <a:cubicBezTo>
                  <a:pt x="781495" y="335459"/>
                  <a:pt x="781086" y="335236"/>
                  <a:pt x="780490" y="335087"/>
                </a:cubicBezTo>
                <a:cubicBezTo>
                  <a:pt x="780639" y="334790"/>
                  <a:pt x="780937" y="334641"/>
                  <a:pt x="781383" y="334641"/>
                </a:cubicBezTo>
                <a:cubicBezTo>
                  <a:pt x="781830" y="334641"/>
                  <a:pt x="782276" y="334566"/>
                  <a:pt x="782723" y="334418"/>
                </a:cubicBezTo>
                <a:close/>
                <a:moveTo>
                  <a:pt x="771561" y="334418"/>
                </a:moveTo>
                <a:cubicBezTo>
                  <a:pt x="772751" y="334120"/>
                  <a:pt x="773496" y="334343"/>
                  <a:pt x="773793" y="335087"/>
                </a:cubicBezTo>
                <a:cubicBezTo>
                  <a:pt x="774091" y="335831"/>
                  <a:pt x="774537" y="336352"/>
                  <a:pt x="775133" y="336650"/>
                </a:cubicBezTo>
                <a:cubicBezTo>
                  <a:pt x="775579" y="336650"/>
                  <a:pt x="775951" y="336538"/>
                  <a:pt x="776249" y="336315"/>
                </a:cubicBezTo>
                <a:cubicBezTo>
                  <a:pt x="776547" y="336092"/>
                  <a:pt x="776807" y="335869"/>
                  <a:pt x="777030" y="335645"/>
                </a:cubicBezTo>
                <a:cubicBezTo>
                  <a:pt x="777253" y="335422"/>
                  <a:pt x="777514" y="335236"/>
                  <a:pt x="777812" y="335087"/>
                </a:cubicBezTo>
                <a:cubicBezTo>
                  <a:pt x="778109" y="334938"/>
                  <a:pt x="778556" y="334938"/>
                  <a:pt x="779151" y="335087"/>
                </a:cubicBezTo>
                <a:cubicBezTo>
                  <a:pt x="779151" y="336576"/>
                  <a:pt x="779597" y="337729"/>
                  <a:pt x="780490" y="338548"/>
                </a:cubicBezTo>
                <a:cubicBezTo>
                  <a:pt x="781383" y="339366"/>
                  <a:pt x="781383" y="340371"/>
                  <a:pt x="780490" y="341561"/>
                </a:cubicBezTo>
                <a:cubicBezTo>
                  <a:pt x="779300" y="341859"/>
                  <a:pt x="778705" y="341487"/>
                  <a:pt x="778705" y="340445"/>
                </a:cubicBezTo>
                <a:cubicBezTo>
                  <a:pt x="778705" y="339403"/>
                  <a:pt x="778407" y="338585"/>
                  <a:pt x="777812" y="337989"/>
                </a:cubicBezTo>
                <a:cubicBezTo>
                  <a:pt x="776174" y="337989"/>
                  <a:pt x="774686" y="337878"/>
                  <a:pt x="773347" y="337655"/>
                </a:cubicBezTo>
                <a:cubicBezTo>
                  <a:pt x="772007" y="337431"/>
                  <a:pt x="771412" y="336352"/>
                  <a:pt x="771561" y="334418"/>
                </a:cubicBezTo>
                <a:close/>
                <a:moveTo>
                  <a:pt x="2827919" y="334194"/>
                </a:moveTo>
                <a:lnTo>
                  <a:pt x="2827919" y="335757"/>
                </a:lnTo>
                <a:lnTo>
                  <a:pt x="2829258" y="335980"/>
                </a:lnTo>
                <a:lnTo>
                  <a:pt x="2829482" y="334194"/>
                </a:lnTo>
                <a:close/>
                <a:moveTo>
                  <a:pt x="1637331" y="334194"/>
                </a:moveTo>
                <a:cubicBezTo>
                  <a:pt x="1636810" y="334343"/>
                  <a:pt x="1636550" y="334641"/>
                  <a:pt x="1636550" y="335087"/>
                </a:cubicBezTo>
                <a:cubicBezTo>
                  <a:pt x="1636699" y="335385"/>
                  <a:pt x="1637071" y="335534"/>
                  <a:pt x="1637666" y="335534"/>
                </a:cubicBezTo>
                <a:cubicBezTo>
                  <a:pt x="1638261" y="335534"/>
                  <a:pt x="1638633" y="335385"/>
                  <a:pt x="1638782" y="335087"/>
                </a:cubicBezTo>
                <a:cubicBezTo>
                  <a:pt x="1638782" y="334790"/>
                  <a:pt x="1638745" y="334641"/>
                  <a:pt x="1638671" y="334641"/>
                </a:cubicBezTo>
                <a:cubicBezTo>
                  <a:pt x="1638596" y="334641"/>
                  <a:pt x="1638559" y="334492"/>
                  <a:pt x="1638559" y="334194"/>
                </a:cubicBezTo>
                <a:cubicBezTo>
                  <a:pt x="1638261" y="334045"/>
                  <a:pt x="1637852" y="334045"/>
                  <a:pt x="1637331" y="334194"/>
                </a:cubicBezTo>
                <a:close/>
                <a:moveTo>
                  <a:pt x="903906" y="334194"/>
                </a:moveTo>
                <a:cubicBezTo>
                  <a:pt x="903385" y="334343"/>
                  <a:pt x="903125" y="334641"/>
                  <a:pt x="903125" y="335087"/>
                </a:cubicBezTo>
                <a:cubicBezTo>
                  <a:pt x="903274" y="335385"/>
                  <a:pt x="903646" y="335534"/>
                  <a:pt x="904241" y="335534"/>
                </a:cubicBezTo>
                <a:cubicBezTo>
                  <a:pt x="904836" y="335534"/>
                  <a:pt x="905208" y="335385"/>
                  <a:pt x="905357" y="335087"/>
                </a:cubicBezTo>
                <a:cubicBezTo>
                  <a:pt x="905357" y="334790"/>
                  <a:pt x="905320" y="334641"/>
                  <a:pt x="905246" y="334641"/>
                </a:cubicBezTo>
                <a:cubicBezTo>
                  <a:pt x="905171" y="334641"/>
                  <a:pt x="905134" y="334492"/>
                  <a:pt x="905134" y="334194"/>
                </a:cubicBezTo>
                <a:cubicBezTo>
                  <a:pt x="904836" y="334045"/>
                  <a:pt x="904427" y="334045"/>
                  <a:pt x="903906" y="334194"/>
                </a:cubicBezTo>
                <a:close/>
                <a:moveTo>
                  <a:pt x="299627" y="334194"/>
                </a:moveTo>
                <a:cubicBezTo>
                  <a:pt x="298287" y="334045"/>
                  <a:pt x="297580" y="334752"/>
                  <a:pt x="297506" y="336315"/>
                </a:cubicBezTo>
                <a:cubicBezTo>
                  <a:pt x="297432" y="337878"/>
                  <a:pt x="297766" y="338957"/>
                  <a:pt x="298511" y="339552"/>
                </a:cubicBezTo>
                <a:cubicBezTo>
                  <a:pt x="298808" y="338808"/>
                  <a:pt x="299217" y="337952"/>
                  <a:pt x="299738" y="336985"/>
                </a:cubicBezTo>
                <a:cubicBezTo>
                  <a:pt x="300259" y="336017"/>
                  <a:pt x="300222" y="335087"/>
                  <a:pt x="299627" y="334194"/>
                </a:cubicBezTo>
                <a:close/>
                <a:moveTo>
                  <a:pt x="1102406" y="333971"/>
                </a:moveTo>
                <a:cubicBezTo>
                  <a:pt x="1102257" y="333822"/>
                  <a:pt x="1101996" y="333859"/>
                  <a:pt x="1101624" y="334083"/>
                </a:cubicBezTo>
                <a:cubicBezTo>
                  <a:pt x="1101252" y="334306"/>
                  <a:pt x="1101215" y="334566"/>
                  <a:pt x="1101513" y="334864"/>
                </a:cubicBezTo>
                <a:cubicBezTo>
                  <a:pt x="1101662" y="335013"/>
                  <a:pt x="1101922" y="334976"/>
                  <a:pt x="1102294" y="334752"/>
                </a:cubicBezTo>
                <a:cubicBezTo>
                  <a:pt x="1102666" y="334529"/>
                  <a:pt x="1102703" y="334269"/>
                  <a:pt x="1102406" y="333971"/>
                </a:cubicBezTo>
                <a:close/>
                <a:moveTo>
                  <a:pt x="281991" y="333971"/>
                </a:moveTo>
                <a:cubicBezTo>
                  <a:pt x="280949" y="333673"/>
                  <a:pt x="280205" y="333971"/>
                  <a:pt x="279758" y="334864"/>
                </a:cubicBezTo>
                <a:cubicBezTo>
                  <a:pt x="279312" y="335608"/>
                  <a:pt x="279349" y="336464"/>
                  <a:pt x="279870" y="337431"/>
                </a:cubicBezTo>
                <a:cubicBezTo>
                  <a:pt x="280391" y="338399"/>
                  <a:pt x="280874" y="339254"/>
                  <a:pt x="281321" y="339999"/>
                </a:cubicBezTo>
                <a:cubicBezTo>
                  <a:pt x="282065" y="339552"/>
                  <a:pt x="282623" y="339068"/>
                  <a:pt x="282995" y="338548"/>
                </a:cubicBezTo>
                <a:cubicBezTo>
                  <a:pt x="283367" y="338027"/>
                  <a:pt x="283925" y="337617"/>
                  <a:pt x="284670" y="337320"/>
                </a:cubicBezTo>
                <a:cubicBezTo>
                  <a:pt x="284818" y="336873"/>
                  <a:pt x="284967" y="336427"/>
                  <a:pt x="285116" y="335980"/>
                </a:cubicBezTo>
                <a:cubicBezTo>
                  <a:pt x="285265" y="335534"/>
                  <a:pt x="285190" y="335162"/>
                  <a:pt x="284893" y="334864"/>
                </a:cubicBezTo>
                <a:cubicBezTo>
                  <a:pt x="284000" y="334566"/>
                  <a:pt x="283032" y="334269"/>
                  <a:pt x="281991" y="333971"/>
                </a:cubicBezTo>
                <a:close/>
                <a:moveTo>
                  <a:pt x="552337" y="333748"/>
                </a:moveTo>
                <a:cubicBezTo>
                  <a:pt x="550849" y="333301"/>
                  <a:pt x="549658" y="333525"/>
                  <a:pt x="548765" y="334418"/>
                </a:cubicBezTo>
                <a:lnTo>
                  <a:pt x="548765" y="336650"/>
                </a:lnTo>
                <a:cubicBezTo>
                  <a:pt x="549212" y="337096"/>
                  <a:pt x="549919" y="337320"/>
                  <a:pt x="550886" y="337320"/>
                </a:cubicBezTo>
                <a:cubicBezTo>
                  <a:pt x="551853" y="337320"/>
                  <a:pt x="552783" y="337320"/>
                  <a:pt x="553676" y="337320"/>
                </a:cubicBezTo>
                <a:cubicBezTo>
                  <a:pt x="554272" y="335385"/>
                  <a:pt x="553825" y="334194"/>
                  <a:pt x="552337" y="333748"/>
                </a:cubicBezTo>
                <a:close/>
                <a:moveTo>
                  <a:pt x="2832830" y="333525"/>
                </a:moveTo>
                <a:cubicBezTo>
                  <a:pt x="2832533" y="333525"/>
                  <a:pt x="2832161" y="333562"/>
                  <a:pt x="2831714" y="333636"/>
                </a:cubicBezTo>
                <a:cubicBezTo>
                  <a:pt x="2831268" y="333711"/>
                  <a:pt x="2831044" y="333897"/>
                  <a:pt x="2831044" y="334194"/>
                </a:cubicBezTo>
                <a:cubicBezTo>
                  <a:pt x="2831342" y="334194"/>
                  <a:pt x="2831714" y="334157"/>
                  <a:pt x="2832161" y="334083"/>
                </a:cubicBezTo>
                <a:cubicBezTo>
                  <a:pt x="2832607" y="334008"/>
                  <a:pt x="2832830" y="333822"/>
                  <a:pt x="2832830" y="333525"/>
                </a:cubicBezTo>
                <a:close/>
                <a:moveTo>
                  <a:pt x="1656418" y="333525"/>
                </a:moveTo>
                <a:cubicBezTo>
                  <a:pt x="1656567" y="334120"/>
                  <a:pt x="1656828" y="334752"/>
                  <a:pt x="1657200" y="335422"/>
                </a:cubicBezTo>
                <a:cubicBezTo>
                  <a:pt x="1657572" y="336092"/>
                  <a:pt x="1658130" y="336055"/>
                  <a:pt x="1658874" y="335311"/>
                </a:cubicBezTo>
                <a:lnTo>
                  <a:pt x="1658874" y="334194"/>
                </a:lnTo>
                <a:cubicBezTo>
                  <a:pt x="1657981" y="333301"/>
                  <a:pt x="1657163" y="333078"/>
                  <a:pt x="1656418" y="333525"/>
                </a:cubicBezTo>
                <a:close/>
                <a:moveTo>
                  <a:pt x="922993" y="333525"/>
                </a:moveTo>
                <a:cubicBezTo>
                  <a:pt x="923142" y="334120"/>
                  <a:pt x="923403" y="334752"/>
                  <a:pt x="923775" y="335422"/>
                </a:cubicBezTo>
                <a:cubicBezTo>
                  <a:pt x="924147" y="336092"/>
                  <a:pt x="924705" y="336055"/>
                  <a:pt x="925449" y="335311"/>
                </a:cubicBezTo>
                <a:lnTo>
                  <a:pt x="925449" y="334194"/>
                </a:lnTo>
                <a:cubicBezTo>
                  <a:pt x="924556" y="333301"/>
                  <a:pt x="923737" y="333078"/>
                  <a:pt x="922993" y="333525"/>
                </a:cubicBezTo>
                <a:close/>
                <a:moveTo>
                  <a:pt x="2566986" y="333190"/>
                </a:moveTo>
                <a:cubicBezTo>
                  <a:pt x="2566614" y="333859"/>
                  <a:pt x="2566800" y="334269"/>
                  <a:pt x="2567544" y="334418"/>
                </a:cubicBezTo>
                <a:cubicBezTo>
                  <a:pt x="2567991" y="334418"/>
                  <a:pt x="2568214" y="334045"/>
                  <a:pt x="2568214" y="333301"/>
                </a:cubicBezTo>
                <a:cubicBezTo>
                  <a:pt x="2567767" y="332557"/>
                  <a:pt x="2567358" y="332520"/>
                  <a:pt x="2566986" y="333190"/>
                </a:cubicBezTo>
                <a:close/>
                <a:moveTo>
                  <a:pt x="567517" y="333190"/>
                </a:moveTo>
                <a:cubicBezTo>
                  <a:pt x="567071" y="333115"/>
                  <a:pt x="566848" y="333301"/>
                  <a:pt x="566848" y="333748"/>
                </a:cubicBezTo>
                <a:cubicBezTo>
                  <a:pt x="566848" y="334492"/>
                  <a:pt x="567294" y="334492"/>
                  <a:pt x="568187" y="333748"/>
                </a:cubicBezTo>
                <a:cubicBezTo>
                  <a:pt x="568187" y="333450"/>
                  <a:pt x="567964" y="333264"/>
                  <a:pt x="567517" y="333190"/>
                </a:cubicBezTo>
                <a:close/>
                <a:moveTo>
                  <a:pt x="1146608" y="333078"/>
                </a:moveTo>
                <a:cubicBezTo>
                  <a:pt x="1147352" y="333078"/>
                  <a:pt x="1147687" y="333673"/>
                  <a:pt x="1147612" y="334864"/>
                </a:cubicBezTo>
                <a:cubicBezTo>
                  <a:pt x="1147538" y="336055"/>
                  <a:pt x="1148096" y="336650"/>
                  <a:pt x="1149287" y="336650"/>
                </a:cubicBezTo>
                <a:cubicBezTo>
                  <a:pt x="1148840" y="336799"/>
                  <a:pt x="1148356" y="337022"/>
                  <a:pt x="1147836" y="337320"/>
                </a:cubicBezTo>
                <a:cubicBezTo>
                  <a:pt x="1147315" y="337617"/>
                  <a:pt x="1146980" y="337878"/>
                  <a:pt x="1146831" y="338101"/>
                </a:cubicBezTo>
                <a:cubicBezTo>
                  <a:pt x="1146682" y="338324"/>
                  <a:pt x="1146757" y="338548"/>
                  <a:pt x="1147054" y="338771"/>
                </a:cubicBezTo>
                <a:cubicBezTo>
                  <a:pt x="1147352" y="338994"/>
                  <a:pt x="1148096" y="339106"/>
                  <a:pt x="1149287" y="339106"/>
                </a:cubicBezTo>
                <a:cubicBezTo>
                  <a:pt x="1149435" y="339403"/>
                  <a:pt x="1149287" y="339664"/>
                  <a:pt x="1148840" y="339887"/>
                </a:cubicBezTo>
                <a:cubicBezTo>
                  <a:pt x="1148394" y="340110"/>
                  <a:pt x="1147873" y="340222"/>
                  <a:pt x="1147277" y="340222"/>
                </a:cubicBezTo>
                <a:cubicBezTo>
                  <a:pt x="1146682" y="340222"/>
                  <a:pt x="1146124" y="340147"/>
                  <a:pt x="1145603" y="339999"/>
                </a:cubicBezTo>
                <a:cubicBezTo>
                  <a:pt x="1145082" y="339850"/>
                  <a:pt x="1144822" y="339552"/>
                  <a:pt x="1144822" y="339106"/>
                </a:cubicBezTo>
                <a:cubicBezTo>
                  <a:pt x="1144078" y="339403"/>
                  <a:pt x="1143668" y="339887"/>
                  <a:pt x="1143594" y="340557"/>
                </a:cubicBezTo>
                <a:cubicBezTo>
                  <a:pt x="1143520" y="341226"/>
                  <a:pt x="1142813" y="341338"/>
                  <a:pt x="1141473" y="340892"/>
                </a:cubicBezTo>
                <a:cubicBezTo>
                  <a:pt x="1142068" y="340296"/>
                  <a:pt x="1142366" y="339180"/>
                  <a:pt x="1142366" y="337543"/>
                </a:cubicBezTo>
                <a:cubicBezTo>
                  <a:pt x="1143854" y="337543"/>
                  <a:pt x="1145008" y="337245"/>
                  <a:pt x="1145826" y="336650"/>
                </a:cubicBezTo>
                <a:cubicBezTo>
                  <a:pt x="1146645" y="336055"/>
                  <a:pt x="1146905" y="334864"/>
                  <a:pt x="1146608" y="333078"/>
                </a:cubicBezTo>
                <a:close/>
                <a:moveTo>
                  <a:pt x="1141473" y="333078"/>
                </a:moveTo>
                <a:cubicBezTo>
                  <a:pt x="1141175" y="333525"/>
                  <a:pt x="1141175" y="334269"/>
                  <a:pt x="1141473" y="335311"/>
                </a:cubicBezTo>
                <a:cubicBezTo>
                  <a:pt x="1141771" y="336352"/>
                  <a:pt x="1141771" y="337096"/>
                  <a:pt x="1141473" y="337543"/>
                </a:cubicBezTo>
                <a:cubicBezTo>
                  <a:pt x="1141324" y="337543"/>
                  <a:pt x="1140989" y="337506"/>
                  <a:pt x="1140469" y="337431"/>
                </a:cubicBezTo>
                <a:cubicBezTo>
                  <a:pt x="1139948" y="337357"/>
                  <a:pt x="1139687" y="337394"/>
                  <a:pt x="1139687" y="337543"/>
                </a:cubicBezTo>
                <a:cubicBezTo>
                  <a:pt x="1139985" y="336650"/>
                  <a:pt x="1140059" y="335497"/>
                  <a:pt x="1139910" y="334083"/>
                </a:cubicBezTo>
                <a:cubicBezTo>
                  <a:pt x="1139762" y="332669"/>
                  <a:pt x="1140283" y="332334"/>
                  <a:pt x="1141473" y="333078"/>
                </a:cubicBezTo>
                <a:close/>
                <a:moveTo>
                  <a:pt x="194145" y="333078"/>
                </a:moveTo>
                <a:cubicBezTo>
                  <a:pt x="193773" y="333227"/>
                  <a:pt x="193587" y="333525"/>
                  <a:pt x="193587" y="333971"/>
                </a:cubicBezTo>
                <a:cubicBezTo>
                  <a:pt x="194480" y="334269"/>
                  <a:pt x="194777" y="334566"/>
                  <a:pt x="194480" y="334864"/>
                </a:cubicBezTo>
                <a:lnTo>
                  <a:pt x="196266" y="335087"/>
                </a:lnTo>
                <a:cubicBezTo>
                  <a:pt x="196563" y="334492"/>
                  <a:pt x="196601" y="334045"/>
                  <a:pt x="196377" y="333748"/>
                </a:cubicBezTo>
                <a:cubicBezTo>
                  <a:pt x="196154" y="333450"/>
                  <a:pt x="195819" y="333227"/>
                  <a:pt x="195373" y="333078"/>
                </a:cubicBezTo>
                <a:cubicBezTo>
                  <a:pt x="194926" y="332929"/>
                  <a:pt x="194517" y="332929"/>
                  <a:pt x="194145" y="333078"/>
                </a:cubicBezTo>
                <a:close/>
                <a:moveTo>
                  <a:pt x="2346906" y="332632"/>
                </a:moveTo>
                <a:cubicBezTo>
                  <a:pt x="2346014" y="333525"/>
                  <a:pt x="2345790" y="334418"/>
                  <a:pt x="2346237" y="335311"/>
                </a:cubicBezTo>
                <a:cubicBezTo>
                  <a:pt x="2346981" y="335311"/>
                  <a:pt x="2347613" y="335013"/>
                  <a:pt x="2348134" y="334418"/>
                </a:cubicBezTo>
                <a:cubicBezTo>
                  <a:pt x="2348655" y="333822"/>
                  <a:pt x="2348841" y="333301"/>
                  <a:pt x="2348692" y="332855"/>
                </a:cubicBezTo>
                <a:cubicBezTo>
                  <a:pt x="2348395" y="331813"/>
                  <a:pt x="2347799" y="331739"/>
                  <a:pt x="2346906" y="332632"/>
                </a:cubicBezTo>
                <a:close/>
                <a:moveTo>
                  <a:pt x="799243" y="332408"/>
                </a:moveTo>
                <a:lnTo>
                  <a:pt x="800582" y="332408"/>
                </a:lnTo>
                <a:cubicBezTo>
                  <a:pt x="800731" y="333152"/>
                  <a:pt x="800545" y="333562"/>
                  <a:pt x="800024" y="333636"/>
                </a:cubicBezTo>
                <a:cubicBezTo>
                  <a:pt x="799503" y="333711"/>
                  <a:pt x="799020" y="333748"/>
                  <a:pt x="798573" y="333748"/>
                </a:cubicBezTo>
                <a:cubicBezTo>
                  <a:pt x="798573" y="333450"/>
                  <a:pt x="798685" y="333227"/>
                  <a:pt x="798908" y="333078"/>
                </a:cubicBezTo>
                <a:cubicBezTo>
                  <a:pt x="799131" y="332929"/>
                  <a:pt x="799243" y="332706"/>
                  <a:pt x="799243" y="332408"/>
                </a:cubicBezTo>
                <a:close/>
                <a:moveTo>
                  <a:pt x="175504" y="332408"/>
                </a:moveTo>
                <a:lnTo>
                  <a:pt x="175504" y="335757"/>
                </a:lnTo>
                <a:lnTo>
                  <a:pt x="177290" y="335534"/>
                </a:lnTo>
                <a:lnTo>
                  <a:pt x="177290" y="332632"/>
                </a:lnTo>
                <a:close/>
                <a:moveTo>
                  <a:pt x="11979" y="331962"/>
                </a:moveTo>
                <a:cubicBezTo>
                  <a:pt x="11756" y="331813"/>
                  <a:pt x="11570" y="332036"/>
                  <a:pt x="11421" y="332632"/>
                </a:cubicBezTo>
                <a:cubicBezTo>
                  <a:pt x="11421" y="332929"/>
                  <a:pt x="11533" y="333115"/>
                  <a:pt x="11756" y="333190"/>
                </a:cubicBezTo>
                <a:cubicBezTo>
                  <a:pt x="11979" y="333264"/>
                  <a:pt x="12165" y="333078"/>
                  <a:pt x="12314" y="332632"/>
                </a:cubicBezTo>
                <a:cubicBezTo>
                  <a:pt x="12314" y="332334"/>
                  <a:pt x="12202" y="332111"/>
                  <a:pt x="11979" y="331962"/>
                </a:cubicBezTo>
                <a:close/>
                <a:moveTo>
                  <a:pt x="2824235" y="331850"/>
                </a:moveTo>
                <a:cubicBezTo>
                  <a:pt x="2823715" y="331776"/>
                  <a:pt x="2823380" y="332036"/>
                  <a:pt x="2823231" y="332632"/>
                </a:cubicBezTo>
                <a:cubicBezTo>
                  <a:pt x="2823677" y="332483"/>
                  <a:pt x="2824012" y="332594"/>
                  <a:pt x="2824235" y="332966"/>
                </a:cubicBezTo>
                <a:cubicBezTo>
                  <a:pt x="2824459" y="333339"/>
                  <a:pt x="2824719" y="333227"/>
                  <a:pt x="2825017" y="332632"/>
                </a:cubicBezTo>
                <a:cubicBezTo>
                  <a:pt x="2825017" y="332185"/>
                  <a:pt x="2824756" y="331925"/>
                  <a:pt x="2824235" y="331850"/>
                </a:cubicBezTo>
                <a:close/>
                <a:moveTo>
                  <a:pt x="2819213" y="331850"/>
                </a:moveTo>
                <a:cubicBezTo>
                  <a:pt x="2818617" y="331925"/>
                  <a:pt x="2818245" y="332483"/>
                  <a:pt x="2818096" y="333525"/>
                </a:cubicBezTo>
                <a:cubicBezTo>
                  <a:pt x="2819138" y="334120"/>
                  <a:pt x="2820143" y="334604"/>
                  <a:pt x="2821110" y="334976"/>
                </a:cubicBezTo>
                <a:cubicBezTo>
                  <a:pt x="2822077" y="335348"/>
                  <a:pt x="2823082" y="335683"/>
                  <a:pt x="2824124" y="335980"/>
                </a:cubicBezTo>
                <a:cubicBezTo>
                  <a:pt x="2824570" y="336427"/>
                  <a:pt x="2825017" y="336910"/>
                  <a:pt x="2825463" y="337431"/>
                </a:cubicBezTo>
                <a:cubicBezTo>
                  <a:pt x="2825910" y="337952"/>
                  <a:pt x="2826356" y="338450"/>
                  <a:pt x="2826803" y="338924"/>
                </a:cubicBezTo>
                <a:cubicBezTo>
                  <a:pt x="2827249" y="339399"/>
                  <a:pt x="2827807" y="339771"/>
                  <a:pt x="2828477" y="340040"/>
                </a:cubicBezTo>
                <a:cubicBezTo>
                  <a:pt x="2829147" y="340310"/>
                  <a:pt x="2830003" y="340371"/>
                  <a:pt x="2831044" y="340222"/>
                </a:cubicBezTo>
                <a:cubicBezTo>
                  <a:pt x="2831193" y="339310"/>
                  <a:pt x="2830933" y="338887"/>
                  <a:pt x="2830263" y="338952"/>
                </a:cubicBezTo>
                <a:cubicBezTo>
                  <a:pt x="2829593" y="339017"/>
                  <a:pt x="2828961" y="338920"/>
                  <a:pt x="2828365" y="338659"/>
                </a:cubicBezTo>
                <a:cubicBezTo>
                  <a:pt x="2827770" y="338361"/>
                  <a:pt x="2827212" y="337766"/>
                  <a:pt x="2826691" y="336873"/>
                </a:cubicBezTo>
                <a:cubicBezTo>
                  <a:pt x="2826170" y="335980"/>
                  <a:pt x="2825314" y="335683"/>
                  <a:pt x="2824124" y="335980"/>
                </a:cubicBezTo>
                <a:cubicBezTo>
                  <a:pt x="2823975" y="335534"/>
                  <a:pt x="2823603" y="334938"/>
                  <a:pt x="2823008" y="334194"/>
                </a:cubicBezTo>
                <a:cubicBezTo>
                  <a:pt x="2822412" y="333450"/>
                  <a:pt x="2821780" y="332855"/>
                  <a:pt x="2821110" y="332408"/>
                </a:cubicBezTo>
                <a:cubicBezTo>
                  <a:pt x="2820440" y="331962"/>
                  <a:pt x="2819808" y="331776"/>
                  <a:pt x="2819213" y="331850"/>
                </a:cubicBezTo>
                <a:close/>
                <a:moveTo>
                  <a:pt x="2808497" y="331739"/>
                </a:moveTo>
                <a:cubicBezTo>
                  <a:pt x="2808348" y="331590"/>
                  <a:pt x="2808088" y="331627"/>
                  <a:pt x="2807716" y="331850"/>
                </a:cubicBezTo>
                <a:cubicBezTo>
                  <a:pt x="2807343" y="332073"/>
                  <a:pt x="2807306" y="332334"/>
                  <a:pt x="2807604" y="332632"/>
                </a:cubicBezTo>
                <a:cubicBezTo>
                  <a:pt x="2807753" y="332780"/>
                  <a:pt x="2808013" y="332743"/>
                  <a:pt x="2808385" y="332520"/>
                </a:cubicBezTo>
                <a:cubicBezTo>
                  <a:pt x="2808757" y="332297"/>
                  <a:pt x="2808795" y="332036"/>
                  <a:pt x="2808497" y="331739"/>
                </a:cubicBezTo>
                <a:close/>
                <a:moveTo>
                  <a:pt x="2800683" y="331739"/>
                </a:moveTo>
                <a:cubicBezTo>
                  <a:pt x="2800237" y="333078"/>
                  <a:pt x="2800362" y="333897"/>
                  <a:pt x="2801058" y="334194"/>
                </a:cubicBezTo>
                <a:cubicBezTo>
                  <a:pt x="2801755" y="334492"/>
                  <a:pt x="2802374" y="334790"/>
                  <a:pt x="2802916" y="335087"/>
                </a:cubicBezTo>
                <a:cubicBezTo>
                  <a:pt x="2803065" y="334045"/>
                  <a:pt x="2802865" y="333301"/>
                  <a:pt x="2802318" y="332855"/>
                </a:cubicBezTo>
                <a:cubicBezTo>
                  <a:pt x="2801770" y="332408"/>
                  <a:pt x="2801225" y="332036"/>
                  <a:pt x="2800683" y="331739"/>
                </a:cubicBezTo>
                <a:close/>
                <a:moveTo>
                  <a:pt x="372627" y="331739"/>
                </a:moveTo>
                <a:cubicBezTo>
                  <a:pt x="371883" y="331739"/>
                  <a:pt x="371474" y="332297"/>
                  <a:pt x="371399" y="333413"/>
                </a:cubicBezTo>
                <a:cubicBezTo>
                  <a:pt x="371325" y="334529"/>
                  <a:pt x="371511" y="335385"/>
                  <a:pt x="371957" y="335980"/>
                </a:cubicBezTo>
                <a:cubicBezTo>
                  <a:pt x="372701" y="335831"/>
                  <a:pt x="373222" y="335162"/>
                  <a:pt x="373520" y="333971"/>
                </a:cubicBezTo>
                <a:cubicBezTo>
                  <a:pt x="373818" y="332780"/>
                  <a:pt x="373520" y="332036"/>
                  <a:pt x="372627" y="331739"/>
                </a:cubicBezTo>
                <a:close/>
                <a:moveTo>
                  <a:pt x="1713568" y="331515"/>
                </a:moveTo>
                <a:cubicBezTo>
                  <a:pt x="1713271" y="332408"/>
                  <a:pt x="1713568" y="332855"/>
                  <a:pt x="1714461" y="332855"/>
                </a:cubicBezTo>
                <a:cubicBezTo>
                  <a:pt x="1715354" y="332855"/>
                  <a:pt x="1715652" y="332408"/>
                  <a:pt x="1715354" y="331515"/>
                </a:cubicBezTo>
                <a:cubicBezTo>
                  <a:pt x="1714759" y="330920"/>
                  <a:pt x="1714164" y="330920"/>
                  <a:pt x="1713568" y="331515"/>
                </a:cubicBezTo>
                <a:close/>
                <a:moveTo>
                  <a:pt x="980143" y="331515"/>
                </a:moveTo>
                <a:cubicBezTo>
                  <a:pt x="979846" y="332408"/>
                  <a:pt x="980143" y="332855"/>
                  <a:pt x="981036" y="332855"/>
                </a:cubicBezTo>
                <a:cubicBezTo>
                  <a:pt x="981929" y="332855"/>
                  <a:pt x="982227" y="332408"/>
                  <a:pt x="981929" y="331515"/>
                </a:cubicBezTo>
                <a:cubicBezTo>
                  <a:pt x="981334" y="330920"/>
                  <a:pt x="980739" y="330920"/>
                  <a:pt x="980143" y="331515"/>
                </a:cubicBezTo>
                <a:close/>
                <a:moveTo>
                  <a:pt x="587386" y="331515"/>
                </a:moveTo>
                <a:cubicBezTo>
                  <a:pt x="587237" y="332111"/>
                  <a:pt x="587051" y="332557"/>
                  <a:pt x="586828" y="332855"/>
                </a:cubicBezTo>
                <a:cubicBezTo>
                  <a:pt x="586605" y="333152"/>
                  <a:pt x="586567" y="333673"/>
                  <a:pt x="586716" y="334418"/>
                </a:cubicBezTo>
                <a:cubicBezTo>
                  <a:pt x="587163" y="334715"/>
                  <a:pt x="587498" y="334715"/>
                  <a:pt x="587721" y="334418"/>
                </a:cubicBezTo>
                <a:cubicBezTo>
                  <a:pt x="587944" y="334120"/>
                  <a:pt x="588093" y="333748"/>
                  <a:pt x="588167" y="333301"/>
                </a:cubicBezTo>
                <a:cubicBezTo>
                  <a:pt x="588242" y="332855"/>
                  <a:pt x="588205" y="332446"/>
                  <a:pt x="588056" y="332073"/>
                </a:cubicBezTo>
                <a:cubicBezTo>
                  <a:pt x="587907" y="331701"/>
                  <a:pt x="587684" y="331515"/>
                  <a:pt x="587386" y="331515"/>
                </a:cubicBezTo>
                <a:close/>
                <a:moveTo>
                  <a:pt x="1125846" y="331292"/>
                </a:moveTo>
                <a:cubicBezTo>
                  <a:pt x="1126739" y="332036"/>
                  <a:pt x="1127483" y="332520"/>
                  <a:pt x="1128079" y="332743"/>
                </a:cubicBezTo>
                <a:cubicBezTo>
                  <a:pt x="1128674" y="332966"/>
                  <a:pt x="1129641" y="332780"/>
                  <a:pt x="1130981" y="332185"/>
                </a:cubicBezTo>
                <a:cubicBezTo>
                  <a:pt x="1130683" y="333078"/>
                  <a:pt x="1130720" y="333711"/>
                  <a:pt x="1131092" y="334083"/>
                </a:cubicBezTo>
                <a:cubicBezTo>
                  <a:pt x="1131464" y="334455"/>
                  <a:pt x="1131725" y="335013"/>
                  <a:pt x="1131874" y="335757"/>
                </a:cubicBezTo>
                <a:cubicBezTo>
                  <a:pt x="1132469" y="335608"/>
                  <a:pt x="1132729" y="335162"/>
                  <a:pt x="1132655" y="334418"/>
                </a:cubicBezTo>
                <a:cubicBezTo>
                  <a:pt x="1132581" y="333673"/>
                  <a:pt x="1132618" y="332929"/>
                  <a:pt x="1132767" y="332185"/>
                </a:cubicBezTo>
                <a:cubicBezTo>
                  <a:pt x="1133511" y="332780"/>
                  <a:pt x="1133957" y="333636"/>
                  <a:pt x="1134106" y="334752"/>
                </a:cubicBezTo>
                <a:cubicBezTo>
                  <a:pt x="1134255" y="335869"/>
                  <a:pt x="1134925" y="336501"/>
                  <a:pt x="1136115" y="336650"/>
                </a:cubicBezTo>
                <a:cubicBezTo>
                  <a:pt x="1136264" y="337543"/>
                  <a:pt x="1135780" y="337841"/>
                  <a:pt x="1134664" y="337543"/>
                </a:cubicBezTo>
                <a:cubicBezTo>
                  <a:pt x="1133548" y="337245"/>
                  <a:pt x="1132618" y="337245"/>
                  <a:pt x="1131874" y="337543"/>
                </a:cubicBezTo>
                <a:cubicBezTo>
                  <a:pt x="1132171" y="338287"/>
                  <a:pt x="1132655" y="338696"/>
                  <a:pt x="1133325" y="338771"/>
                </a:cubicBezTo>
                <a:cubicBezTo>
                  <a:pt x="1133995" y="338845"/>
                  <a:pt x="1134106" y="339552"/>
                  <a:pt x="1133660" y="340892"/>
                </a:cubicBezTo>
                <a:cubicBezTo>
                  <a:pt x="1132767" y="340594"/>
                  <a:pt x="1132171" y="340147"/>
                  <a:pt x="1131874" y="339552"/>
                </a:cubicBezTo>
                <a:cubicBezTo>
                  <a:pt x="1131576" y="338957"/>
                  <a:pt x="1130683" y="338808"/>
                  <a:pt x="1129195" y="339106"/>
                </a:cubicBezTo>
                <a:cubicBezTo>
                  <a:pt x="1130832" y="339850"/>
                  <a:pt x="1131353" y="340743"/>
                  <a:pt x="1130758" y="341785"/>
                </a:cubicBezTo>
                <a:cubicBezTo>
                  <a:pt x="1130162" y="342826"/>
                  <a:pt x="1128823" y="343124"/>
                  <a:pt x="1126739" y="342677"/>
                </a:cubicBezTo>
                <a:cubicBezTo>
                  <a:pt x="1127632" y="343887"/>
                  <a:pt x="1129158" y="344416"/>
                  <a:pt x="1131316" y="344265"/>
                </a:cubicBezTo>
                <a:cubicBezTo>
                  <a:pt x="1133474" y="344113"/>
                  <a:pt x="1134850" y="343887"/>
                  <a:pt x="1135446" y="343584"/>
                </a:cubicBezTo>
                <a:cubicBezTo>
                  <a:pt x="1136041" y="344491"/>
                  <a:pt x="1136041" y="345020"/>
                  <a:pt x="1135446" y="345172"/>
                </a:cubicBezTo>
                <a:cubicBezTo>
                  <a:pt x="1134850" y="345323"/>
                  <a:pt x="1133920" y="345398"/>
                  <a:pt x="1132655" y="345398"/>
                </a:cubicBezTo>
                <a:cubicBezTo>
                  <a:pt x="1131390" y="345398"/>
                  <a:pt x="1130088" y="345323"/>
                  <a:pt x="1128748" y="345172"/>
                </a:cubicBezTo>
                <a:cubicBezTo>
                  <a:pt x="1127409" y="345020"/>
                  <a:pt x="1126441" y="345020"/>
                  <a:pt x="1125846" y="345172"/>
                </a:cubicBezTo>
                <a:cubicBezTo>
                  <a:pt x="1126293" y="345625"/>
                  <a:pt x="1126962" y="345890"/>
                  <a:pt x="1127855" y="345965"/>
                </a:cubicBezTo>
                <a:cubicBezTo>
                  <a:pt x="1128748" y="346041"/>
                  <a:pt x="1129641" y="346078"/>
                  <a:pt x="1130534" y="346078"/>
                </a:cubicBezTo>
                <a:cubicBezTo>
                  <a:pt x="1131427" y="346078"/>
                  <a:pt x="1132320" y="346117"/>
                  <a:pt x="1133213" y="346194"/>
                </a:cubicBezTo>
                <a:cubicBezTo>
                  <a:pt x="1134106" y="346270"/>
                  <a:pt x="1134850" y="346535"/>
                  <a:pt x="1135446" y="346989"/>
                </a:cubicBezTo>
                <a:cubicBezTo>
                  <a:pt x="1135297" y="347745"/>
                  <a:pt x="1134813" y="348047"/>
                  <a:pt x="1133995" y="347896"/>
                </a:cubicBezTo>
                <a:cubicBezTo>
                  <a:pt x="1133176" y="347745"/>
                  <a:pt x="1132767" y="348047"/>
                  <a:pt x="1132767" y="348803"/>
                </a:cubicBezTo>
                <a:cubicBezTo>
                  <a:pt x="1133511" y="348652"/>
                  <a:pt x="1134441" y="348840"/>
                  <a:pt x="1135557" y="349370"/>
                </a:cubicBezTo>
                <a:cubicBezTo>
                  <a:pt x="1136673" y="349899"/>
                  <a:pt x="1138050" y="350314"/>
                  <a:pt x="1139687" y="350617"/>
                </a:cubicBezTo>
                <a:cubicBezTo>
                  <a:pt x="1139390" y="351826"/>
                  <a:pt x="1138794" y="352053"/>
                  <a:pt x="1137901" y="351297"/>
                </a:cubicBezTo>
                <a:cubicBezTo>
                  <a:pt x="1137008" y="350541"/>
                  <a:pt x="1136190" y="350314"/>
                  <a:pt x="1135446" y="350617"/>
                </a:cubicBezTo>
                <a:cubicBezTo>
                  <a:pt x="1135148" y="351977"/>
                  <a:pt x="1135297" y="352922"/>
                  <a:pt x="1135892" y="353452"/>
                </a:cubicBezTo>
                <a:cubicBezTo>
                  <a:pt x="1136487" y="353983"/>
                  <a:pt x="1136562" y="355079"/>
                  <a:pt x="1136115" y="356742"/>
                </a:cubicBezTo>
                <a:lnTo>
                  <a:pt x="1137957" y="356519"/>
                </a:lnTo>
                <a:cubicBezTo>
                  <a:pt x="1138571" y="356221"/>
                  <a:pt x="1138878" y="355886"/>
                  <a:pt x="1138878" y="355514"/>
                </a:cubicBezTo>
                <a:cubicBezTo>
                  <a:pt x="1138878" y="355142"/>
                  <a:pt x="1138801" y="354733"/>
                  <a:pt x="1138648" y="354286"/>
                </a:cubicBezTo>
                <a:cubicBezTo>
                  <a:pt x="1138494" y="353840"/>
                  <a:pt x="1138379" y="353430"/>
                  <a:pt x="1138302" y="353058"/>
                </a:cubicBezTo>
                <a:cubicBezTo>
                  <a:pt x="1138226" y="352686"/>
                  <a:pt x="1138418" y="352351"/>
                  <a:pt x="1138878" y="352054"/>
                </a:cubicBezTo>
                <a:cubicBezTo>
                  <a:pt x="1139645" y="352202"/>
                  <a:pt x="1139991" y="352761"/>
                  <a:pt x="1139914" y="353728"/>
                </a:cubicBezTo>
                <a:cubicBezTo>
                  <a:pt x="1139837" y="354695"/>
                  <a:pt x="1140106" y="355328"/>
                  <a:pt x="1140720" y="355626"/>
                </a:cubicBezTo>
                <a:cubicBezTo>
                  <a:pt x="1141180" y="355477"/>
                  <a:pt x="1141449" y="355216"/>
                  <a:pt x="1141525" y="354844"/>
                </a:cubicBezTo>
                <a:cubicBezTo>
                  <a:pt x="1141602" y="354472"/>
                  <a:pt x="1141717" y="354100"/>
                  <a:pt x="1141871" y="353728"/>
                </a:cubicBezTo>
                <a:cubicBezTo>
                  <a:pt x="1142024" y="353356"/>
                  <a:pt x="1142178" y="353133"/>
                  <a:pt x="1142331" y="353058"/>
                </a:cubicBezTo>
                <a:cubicBezTo>
                  <a:pt x="1142485" y="352984"/>
                  <a:pt x="1142868" y="353244"/>
                  <a:pt x="1143482" y="353840"/>
                </a:cubicBezTo>
                <a:cubicBezTo>
                  <a:pt x="1142850" y="352947"/>
                  <a:pt x="1142296" y="352016"/>
                  <a:pt x="1141822" y="351049"/>
                </a:cubicBezTo>
                <a:cubicBezTo>
                  <a:pt x="1141348" y="350082"/>
                  <a:pt x="1140636" y="349300"/>
                  <a:pt x="1139687" y="348705"/>
                </a:cubicBezTo>
                <a:cubicBezTo>
                  <a:pt x="1139687" y="347812"/>
                  <a:pt x="1140059" y="347291"/>
                  <a:pt x="1140803" y="347142"/>
                </a:cubicBezTo>
                <a:cubicBezTo>
                  <a:pt x="1141548" y="346994"/>
                  <a:pt x="1141771" y="346324"/>
                  <a:pt x="1141473" y="345133"/>
                </a:cubicBezTo>
                <a:cubicBezTo>
                  <a:pt x="1142515" y="344836"/>
                  <a:pt x="1143147" y="345059"/>
                  <a:pt x="1143371" y="345803"/>
                </a:cubicBezTo>
                <a:cubicBezTo>
                  <a:pt x="1143594" y="346547"/>
                  <a:pt x="1144078" y="346919"/>
                  <a:pt x="1144822" y="346919"/>
                </a:cubicBezTo>
                <a:cubicBezTo>
                  <a:pt x="1145268" y="346919"/>
                  <a:pt x="1145566" y="346807"/>
                  <a:pt x="1145715" y="346584"/>
                </a:cubicBezTo>
                <a:cubicBezTo>
                  <a:pt x="1145864" y="346361"/>
                  <a:pt x="1146012" y="346138"/>
                  <a:pt x="1146161" y="345915"/>
                </a:cubicBezTo>
                <a:cubicBezTo>
                  <a:pt x="1146310" y="345691"/>
                  <a:pt x="1146533" y="345542"/>
                  <a:pt x="1146831" y="345468"/>
                </a:cubicBezTo>
                <a:cubicBezTo>
                  <a:pt x="1147129" y="345394"/>
                  <a:pt x="1147650" y="345580"/>
                  <a:pt x="1148394" y="346026"/>
                </a:cubicBezTo>
                <a:cubicBezTo>
                  <a:pt x="1149063" y="346324"/>
                  <a:pt x="1149603" y="346473"/>
                  <a:pt x="1150012" y="346473"/>
                </a:cubicBezTo>
                <a:lnTo>
                  <a:pt x="1150395" y="347787"/>
                </a:lnTo>
                <a:lnTo>
                  <a:pt x="1152970" y="346527"/>
                </a:lnTo>
                <a:cubicBezTo>
                  <a:pt x="1154533" y="345921"/>
                  <a:pt x="1155314" y="344935"/>
                  <a:pt x="1155314" y="343570"/>
                </a:cubicBezTo>
                <a:cubicBezTo>
                  <a:pt x="1156163" y="343875"/>
                  <a:pt x="1156552" y="344142"/>
                  <a:pt x="1156481" y="344371"/>
                </a:cubicBezTo>
                <a:cubicBezTo>
                  <a:pt x="1156410" y="344600"/>
                  <a:pt x="1156304" y="344867"/>
                  <a:pt x="1156162" y="345172"/>
                </a:cubicBezTo>
                <a:cubicBezTo>
                  <a:pt x="1155880" y="345932"/>
                  <a:pt x="1155371" y="346770"/>
                  <a:pt x="1154634" y="347685"/>
                </a:cubicBezTo>
                <a:cubicBezTo>
                  <a:pt x="1153897" y="348600"/>
                  <a:pt x="1152933" y="349285"/>
                  <a:pt x="1151742" y="349741"/>
                </a:cubicBezTo>
                <a:cubicBezTo>
                  <a:pt x="1151891" y="350655"/>
                  <a:pt x="1152300" y="351150"/>
                  <a:pt x="1152970" y="351227"/>
                </a:cubicBezTo>
                <a:cubicBezTo>
                  <a:pt x="1153640" y="351304"/>
                  <a:pt x="1153826" y="351951"/>
                  <a:pt x="1153528" y="353170"/>
                </a:cubicBezTo>
                <a:cubicBezTo>
                  <a:pt x="1155426" y="353468"/>
                  <a:pt x="1156728" y="353207"/>
                  <a:pt x="1157435" y="352389"/>
                </a:cubicBezTo>
                <a:cubicBezTo>
                  <a:pt x="1158142" y="351570"/>
                  <a:pt x="1158849" y="350714"/>
                  <a:pt x="1159556" y="349821"/>
                </a:cubicBezTo>
                <a:cubicBezTo>
                  <a:pt x="1160151" y="349970"/>
                  <a:pt x="1160412" y="350305"/>
                  <a:pt x="1160337" y="350826"/>
                </a:cubicBezTo>
                <a:cubicBezTo>
                  <a:pt x="1160263" y="351347"/>
                  <a:pt x="1160077" y="351607"/>
                  <a:pt x="1159779" y="351607"/>
                </a:cubicBezTo>
                <a:cubicBezTo>
                  <a:pt x="1159184" y="352500"/>
                  <a:pt x="1158402" y="353170"/>
                  <a:pt x="1157435" y="353616"/>
                </a:cubicBezTo>
                <a:cubicBezTo>
                  <a:pt x="1156468" y="354063"/>
                  <a:pt x="1155761" y="354807"/>
                  <a:pt x="1155314" y="355849"/>
                </a:cubicBezTo>
                <a:cubicBezTo>
                  <a:pt x="1154272" y="354788"/>
                  <a:pt x="1152970" y="354031"/>
                  <a:pt x="1151407" y="353576"/>
                </a:cubicBezTo>
                <a:cubicBezTo>
                  <a:pt x="1149845" y="353122"/>
                  <a:pt x="1148245" y="352666"/>
                  <a:pt x="1146608" y="352211"/>
                </a:cubicBezTo>
                <a:cubicBezTo>
                  <a:pt x="1146459" y="351453"/>
                  <a:pt x="1146794" y="351073"/>
                  <a:pt x="1147612" y="351073"/>
                </a:cubicBezTo>
                <a:cubicBezTo>
                  <a:pt x="1148431" y="351073"/>
                  <a:pt x="1148989" y="350922"/>
                  <a:pt x="1149287" y="350620"/>
                </a:cubicBezTo>
                <a:cubicBezTo>
                  <a:pt x="1149584" y="350315"/>
                  <a:pt x="1149733" y="349860"/>
                  <a:pt x="1149733" y="349254"/>
                </a:cubicBezTo>
                <a:cubicBezTo>
                  <a:pt x="1149733" y="348649"/>
                  <a:pt x="1149882" y="348195"/>
                  <a:pt x="1150180" y="347892"/>
                </a:cubicBezTo>
                <a:lnTo>
                  <a:pt x="1150312" y="347828"/>
                </a:lnTo>
                <a:lnTo>
                  <a:pt x="1145823" y="348593"/>
                </a:lnTo>
                <a:cubicBezTo>
                  <a:pt x="1144449" y="348817"/>
                  <a:pt x="1142999" y="348556"/>
                  <a:pt x="1141473" y="347812"/>
                </a:cubicBezTo>
                <a:cubicBezTo>
                  <a:pt x="1142515" y="349182"/>
                  <a:pt x="1143743" y="350438"/>
                  <a:pt x="1145157" y="351581"/>
                </a:cubicBezTo>
                <a:cubicBezTo>
                  <a:pt x="1146570" y="352724"/>
                  <a:pt x="1147650" y="354133"/>
                  <a:pt x="1148394" y="355807"/>
                </a:cubicBezTo>
                <a:cubicBezTo>
                  <a:pt x="1148989" y="355960"/>
                  <a:pt x="1149287" y="355656"/>
                  <a:pt x="1149287" y="354893"/>
                </a:cubicBezTo>
                <a:cubicBezTo>
                  <a:pt x="1150031" y="355502"/>
                  <a:pt x="1150477" y="356335"/>
                  <a:pt x="1150626" y="357391"/>
                </a:cubicBezTo>
                <a:cubicBezTo>
                  <a:pt x="1150775" y="358446"/>
                  <a:pt x="1151147" y="359346"/>
                  <a:pt x="1151742" y="360090"/>
                </a:cubicBezTo>
                <a:cubicBezTo>
                  <a:pt x="1152189" y="360090"/>
                  <a:pt x="1152486" y="359942"/>
                  <a:pt x="1152635" y="359644"/>
                </a:cubicBezTo>
                <a:cubicBezTo>
                  <a:pt x="1152784" y="359346"/>
                  <a:pt x="1153082" y="359197"/>
                  <a:pt x="1153528" y="359197"/>
                </a:cubicBezTo>
                <a:cubicBezTo>
                  <a:pt x="1153528" y="357851"/>
                  <a:pt x="1152933" y="357025"/>
                  <a:pt x="1151742" y="356721"/>
                </a:cubicBezTo>
                <a:cubicBezTo>
                  <a:pt x="1151147" y="356416"/>
                  <a:pt x="1150961" y="356226"/>
                  <a:pt x="1151184" y="356151"/>
                </a:cubicBezTo>
                <a:cubicBezTo>
                  <a:pt x="1151407" y="356075"/>
                  <a:pt x="1151742" y="356075"/>
                  <a:pt x="1152189" y="356151"/>
                </a:cubicBezTo>
                <a:cubicBezTo>
                  <a:pt x="1152635" y="356226"/>
                  <a:pt x="1153119" y="356378"/>
                  <a:pt x="1153640" y="356607"/>
                </a:cubicBezTo>
                <a:cubicBezTo>
                  <a:pt x="1154161" y="356837"/>
                  <a:pt x="1154421" y="357179"/>
                  <a:pt x="1154421" y="357635"/>
                </a:cubicBezTo>
                <a:cubicBezTo>
                  <a:pt x="1156951" y="356416"/>
                  <a:pt x="1159556" y="356416"/>
                  <a:pt x="1162235" y="357635"/>
                </a:cubicBezTo>
                <a:cubicBezTo>
                  <a:pt x="1162383" y="356742"/>
                  <a:pt x="1162346" y="356072"/>
                  <a:pt x="1162123" y="355626"/>
                </a:cubicBezTo>
                <a:cubicBezTo>
                  <a:pt x="1161900" y="355179"/>
                  <a:pt x="1161639" y="354807"/>
                  <a:pt x="1161342" y="354509"/>
                </a:cubicBezTo>
                <a:cubicBezTo>
                  <a:pt x="1161044" y="354212"/>
                  <a:pt x="1160784" y="353877"/>
                  <a:pt x="1160560" y="353505"/>
                </a:cubicBezTo>
                <a:cubicBezTo>
                  <a:pt x="1160337" y="353133"/>
                  <a:pt x="1160300" y="352500"/>
                  <a:pt x="1160449" y="351607"/>
                </a:cubicBezTo>
                <a:cubicBezTo>
                  <a:pt x="1162235" y="352351"/>
                  <a:pt x="1163351" y="353281"/>
                  <a:pt x="1163797" y="354398"/>
                </a:cubicBezTo>
                <a:cubicBezTo>
                  <a:pt x="1164244" y="355514"/>
                  <a:pt x="1164430" y="356769"/>
                  <a:pt x="1164355" y="358163"/>
                </a:cubicBezTo>
                <a:cubicBezTo>
                  <a:pt x="1164281" y="359557"/>
                  <a:pt x="1164207" y="361055"/>
                  <a:pt x="1164132" y="362658"/>
                </a:cubicBezTo>
                <a:cubicBezTo>
                  <a:pt x="1164058" y="364260"/>
                  <a:pt x="1164318" y="365934"/>
                  <a:pt x="1164914" y="367681"/>
                </a:cubicBezTo>
                <a:cubicBezTo>
                  <a:pt x="1164616" y="368127"/>
                  <a:pt x="1164244" y="368313"/>
                  <a:pt x="1163797" y="368239"/>
                </a:cubicBezTo>
                <a:cubicBezTo>
                  <a:pt x="1163351" y="368164"/>
                  <a:pt x="1162867" y="368053"/>
                  <a:pt x="1162346" y="367904"/>
                </a:cubicBezTo>
                <a:cubicBezTo>
                  <a:pt x="1161825" y="367755"/>
                  <a:pt x="1161342" y="367681"/>
                  <a:pt x="1160895" y="367681"/>
                </a:cubicBezTo>
                <a:cubicBezTo>
                  <a:pt x="1160449" y="367681"/>
                  <a:pt x="1160077" y="367978"/>
                  <a:pt x="1159779" y="368574"/>
                </a:cubicBezTo>
                <a:cubicBezTo>
                  <a:pt x="1157993" y="368127"/>
                  <a:pt x="1157695" y="367234"/>
                  <a:pt x="1158886" y="365895"/>
                </a:cubicBezTo>
                <a:cubicBezTo>
                  <a:pt x="1158737" y="365418"/>
                  <a:pt x="1158514" y="365219"/>
                  <a:pt x="1158216" y="365298"/>
                </a:cubicBezTo>
                <a:cubicBezTo>
                  <a:pt x="1157919" y="365377"/>
                  <a:pt x="1157621" y="365457"/>
                  <a:pt x="1157323" y="365537"/>
                </a:cubicBezTo>
                <a:cubicBezTo>
                  <a:pt x="1157026" y="365617"/>
                  <a:pt x="1156765" y="365617"/>
                  <a:pt x="1156542" y="365537"/>
                </a:cubicBezTo>
                <a:cubicBezTo>
                  <a:pt x="1156319" y="365457"/>
                  <a:pt x="1156207" y="365020"/>
                  <a:pt x="1156207" y="364227"/>
                </a:cubicBezTo>
                <a:cubicBezTo>
                  <a:pt x="1155909" y="363116"/>
                  <a:pt x="1156074" y="362520"/>
                  <a:pt x="1156701" y="362441"/>
                </a:cubicBezTo>
                <a:cubicBezTo>
                  <a:pt x="1157327" y="362362"/>
                  <a:pt x="1157981" y="362323"/>
                  <a:pt x="1158663" y="362323"/>
                </a:cubicBezTo>
                <a:cubicBezTo>
                  <a:pt x="1158074" y="361523"/>
                  <a:pt x="1157375" y="361090"/>
                  <a:pt x="1156565" y="361023"/>
                </a:cubicBezTo>
                <a:cubicBezTo>
                  <a:pt x="1155754" y="360957"/>
                  <a:pt x="1154833" y="360957"/>
                  <a:pt x="1153802" y="361023"/>
                </a:cubicBezTo>
                <a:cubicBezTo>
                  <a:pt x="1152771" y="361090"/>
                  <a:pt x="1151703" y="361157"/>
                  <a:pt x="1150598" y="361224"/>
                </a:cubicBezTo>
                <a:cubicBezTo>
                  <a:pt x="1149494" y="361291"/>
                  <a:pt x="1148425" y="361125"/>
                  <a:pt x="1147393" y="360725"/>
                </a:cubicBezTo>
                <a:cubicBezTo>
                  <a:pt x="1147100" y="361523"/>
                  <a:pt x="1147137" y="361989"/>
                  <a:pt x="1147504" y="362122"/>
                </a:cubicBezTo>
                <a:cubicBezTo>
                  <a:pt x="1147872" y="362256"/>
                  <a:pt x="1148276" y="362323"/>
                  <a:pt x="1148718" y="362323"/>
                </a:cubicBezTo>
                <a:cubicBezTo>
                  <a:pt x="1149160" y="362323"/>
                  <a:pt x="1149565" y="362397"/>
                  <a:pt x="1149934" y="362546"/>
                </a:cubicBezTo>
                <a:cubicBezTo>
                  <a:pt x="1150302" y="362695"/>
                  <a:pt x="1150339" y="363216"/>
                  <a:pt x="1150044" y="364109"/>
                </a:cubicBezTo>
                <a:cubicBezTo>
                  <a:pt x="1148718" y="363662"/>
                  <a:pt x="1147172" y="363402"/>
                  <a:pt x="1145404" y="363327"/>
                </a:cubicBezTo>
                <a:cubicBezTo>
                  <a:pt x="1143637" y="363253"/>
                  <a:pt x="1142017" y="362918"/>
                  <a:pt x="1140545" y="362323"/>
                </a:cubicBezTo>
                <a:cubicBezTo>
                  <a:pt x="1140250" y="362190"/>
                  <a:pt x="1140102" y="361924"/>
                  <a:pt x="1140102" y="361524"/>
                </a:cubicBezTo>
                <a:cubicBezTo>
                  <a:pt x="1140102" y="361124"/>
                  <a:pt x="1139955" y="360858"/>
                  <a:pt x="1139659" y="360725"/>
                </a:cubicBezTo>
                <a:cubicBezTo>
                  <a:pt x="1138922" y="360458"/>
                  <a:pt x="1138184" y="360391"/>
                  <a:pt x="1137446" y="360525"/>
                </a:cubicBezTo>
                <a:cubicBezTo>
                  <a:pt x="1136708" y="360658"/>
                  <a:pt x="1136562" y="359993"/>
                  <a:pt x="1137008" y="358528"/>
                </a:cubicBezTo>
                <a:cubicBezTo>
                  <a:pt x="1135834" y="359123"/>
                  <a:pt x="1134733" y="359309"/>
                  <a:pt x="1133705" y="359086"/>
                </a:cubicBezTo>
                <a:cubicBezTo>
                  <a:pt x="1132677" y="358863"/>
                  <a:pt x="1131760" y="358416"/>
                  <a:pt x="1130953" y="357746"/>
                </a:cubicBezTo>
                <a:cubicBezTo>
                  <a:pt x="1130146" y="357077"/>
                  <a:pt x="1129448" y="356258"/>
                  <a:pt x="1128860" y="355291"/>
                </a:cubicBezTo>
                <a:cubicBezTo>
                  <a:pt x="1128272" y="354323"/>
                  <a:pt x="1127904" y="353319"/>
                  <a:pt x="1127758" y="352277"/>
                </a:cubicBezTo>
                <a:cubicBezTo>
                  <a:pt x="1126879" y="352426"/>
                  <a:pt x="1126365" y="352761"/>
                  <a:pt x="1126218" y="353281"/>
                </a:cubicBezTo>
                <a:cubicBezTo>
                  <a:pt x="1126070" y="353802"/>
                  <a:pt x="1126070" y="354361"/>
                  <a:pt x="1126218" y="354956"/>
                </a:cubicBezTo>
                <a:cubicBezTo>
                  <a:pt x="1126365" y="355551"/>
                  <a:pt x="1126622" y="356184"/>
                  <a:pt x="1126989" y="356853"/>
                </a:cubicBezTo>
                <a:cubicBezTo>
                  <a:pt x="1127355" y="357523"/>
                  <a:pt x="1127611" y="358081"/>
                  <a:pt x="1127758" y="358528"/>
                </a:cubicBezTo>
                <a:cubicBezTo>
                  <a:pt x="1128493" y="357932"/>
                  <a:pt x="1129301" y="357635"/>
                  <a:pt x="1130182" y="357635"/>
                </a:cubicBezTo>
                <a:cubicBezTo>
                  <a:pt x="1130768" y="359383"/>
                  <a:pt x="1131942" y="360481"/>
                  <a:pt x="1133705" y="360928"/>
                </a:cubicBezTo>
                <a:cubicBezTo>
                  <a:pt x="1133117" y="361374"/>
                  <a:pt x="1132419" y="361560"/>
                  <a:pt x="1131612" y="361486"/>
                </a:cubicBezTo>
                <a:cubicBezTo>
                  <a:pt x="1130805" y="361411"/>
                  <a:pt x="1130035" y="361374"/>
                  <a:pt x="1129301" y="361374"/>
                </a:cubicBezTo>
                <a:cubicBezTo>
                  <a:pt x="1128568" y="361374"/>
                  <a:pt x="1127870" y="361486"/>
                  <a:pt x="1127208" y="361709"/>
                </a:cubicBezTo>
                <a:cubicBezTo>
                  <a:pt x="1126547" y="361932"/>
                  <a:pt x="1126143" y="362565"/>
                  <a:pt x="1125996" y="363606"/>
                </a:cubicBezTo>
                <a:cubicBezTo>
                  <a:pt x="1123794" y="362862"/>
                  <a:pt x="1122032" y="361672"/>
                  <a:pt x="1120712" y="360035"/>
                </a:cubicBezTo>
                <a:cubicBezTo>
                  <a:pt x="1120549" y="361225"/>
                  <a:pt x="1120143" y="362193"/>
                  <a:pt x="1119494" y="362937"/>
                </a:cubicBezTo>
                <a:cubicBezTo>
                  <a:pt x="1118845" y="363681"/>
                  <a:pt x="1117763" y="363309"/>
                  <a:pt x="1116247" y="361821"/>
                </a:cubicBezTo>
                <a:cubicBezTo>
                  <a:pt x="1115949" y="360630"/>
                  <a:pt x="1116213" y="359957"/>
                  <a:pt x="1117039" y="359803"/>
                </a:cubicBezTo>
                <a:cubicBezTo>
                  <a:pt x="1117864" y="359648"/>
                  <a:pt x="1118195" y="358874"/>
                  <a:pt x="1118033" y="357481"/>
                </a:cubicBezTo>
                <a:cubicBezTo>
                  <a:pt x="1117735" y="357637"/>
                  <a:pt x="1117326" y="357908"/>
                  <a:pt x="1116805" y="358294"/>
                </a:cubicBezTo>
                <a:cubicBezTo>
                  <a:pt x="1116284" y="358680"/>
                  <a:pt x="1115837" y="358912"/>
                  <a:pt x="1115465" y="358990"/>
                </a:cubicBezTo>
                <a:cubicBezTo>
                  <a:pt x="1115093" y="359068"/>
                  <a:pt x="1114758" y="358952"/>
                  <a:pt x="1114461" y="358643"/>
                </a:cubicBezTo>
                <a:cubicBezTo>
                  <a:pt x="1114163" y="358334"/>
                  <a:pt x="1113940" y="357637"/>
                  <a:pt x="1113791" y="356553"/>
                </a:cubicBezTo>
                <a:cubicBezTo>
                  <a:pt x="1114089" y="356553"/>
                  <a:pt x="1114349" y="356708"/>
                  <a:pt x="1114572" y="357017"/>
                </a:cubicBezTo>
                <a:cubicBezTo>
                  <a:pt x="1114796" y="357327"/>
                  <a:pt x="1115131" y="357481"/>
                  <a:pt x="1115577" y="357481"/>
                </a:cubicBezTo>
                <a:cubicBezTo>
                  <a:pt x="1115279" y="357328"/>
                  <a:pt x="1115689" y="356943"/>
                  <a:pt x="1116805" y="356327"/>
                </a:cubicBezTo>
                <a:cubicBezTo>
                  <a:pt x="1117921" y="355710"/>
                  <a:pt x="1118405" y="355477"/>
                  <a:pt x="1118256" y="355626"/>
                </a:cubicBezTo>
                <a:cubicBezTo>
                  <a:pt x="1118405" y="355328"/>
                  <a:pt x="1118368" y="354881"/>
                  <a:pt x="1118144" y="354286"/>
                </a:cubicBezTo>
                <a:cubicBezTo>
                  <a:pt x="1117921" y="353691"/>
                  <a:pt x="1117958" y="353244"/>
                  <a:pt x="1118256" y="352947"/>
                </a:cubicBezTo>
                <a:cubicBezTo>
                  <a:pt x="1118405" y="352649"/>
                  <a:pt x="1118740" y="352500"/>
                  <a:pt x="1119261" y="352500"/>
                </a:cubicBezTo>
                <a:cubicBezTo>
                  <a:pt x="1119781" y="352500"/>
                  <a:pt x="1120265" y="352463"/>
                  <a:pt x="1120712" y="352389"/>
                </a:cubicBezTo>
                <a:cubicBezTo>
                  <a:pt x="1121158" y="352314"/>
                  <a:pt x="1121419" y="352165"/>
                  <a:pt x="1121493" y="351942"/>
                </a:cubicBezTo>
                <a:cubicBezTo>
                  <a:pt x="1121567" y="351719"/>
                  <a:pt x="1121307" y="351235"/>
                  <a:pt x="1120712" y="350491"/>
                </a:cubicBezTo>
                <a:cubicBezTo>
                  <a:pt x="1122446" y="350640"/>
                  <a:pt x="1123747" y="350342"/>
                  <a:pt x="1124615" y="349598"/>
                </a:cubicBezTo>
                <a:cubicBezTo>
                  <a:pt x="1125482" y="348854"/>
                  <a:pt x="1126711" y="348556"/>
                  <a:pt x="1128302" y="348705"/>
                </a:cubicBezTo>
                <a:cubicBezTo>
                  <a:pt x="1127867" y="347812"/>
                  <a:pt x="1127178" y="347440"/>
                  <a:pt x="1126235" y="347589"/>
                </a:cubicBezTo>
                <a:cubicBezTo>
                  <a:pt x="1125292" y="347738"/>
                  <a:pt x="1124350" y="347924"/>
                  <a:pt x="1123408" y="348147"/>
                </a:cubicBezTo>
                <a:cubicBezTo>
                  <a:pt x="1122466" y="348370"/>
                  <a:pt x="1121632" y="348482"/>
                  <a:pt x="1120907" y="348482"/>
                </a:cubicBezTo>
                <a:cubicBezTo>
                  <a:pt x="1120181" y="348482"/>
                  <a:pt x="1119819" y="347961"/>
                  <a:pt x="1119819" y="346919"/>
                </a:cubicBezTo>
                <a:cubicBezTo>
                  <a:pt x="1117586" y="347696"/>
                  <a:pt x="1116693" y="349482"/>
                  <a:pt x="1117140" y="352277"/>
                </a:cubicBezTo>
                <a:lnTo>
                  <a:pt x="1113568" y="352054"/>
                </a:lnTo>
                <a:cubicBezTo>
                  <a:pt x="1113568" y="351310"/>
                  <a:pt x="1113940" y="350863"/>
                  <a:pt x="1114684" y="350714"/>
                </a:cubicBezTo>
                <a:cubicBezTo>
                  <a:pt x="1115428" y="350565"/>
                  <a:pt x="1115651" y="349896"/>
                  <a:pt x="1115354" y="348705"/>
                </a:cubicBezTo>
                <a:cubicBezTo>
                  <a:pt x="1114758" y="348705"/>
                  <a:pt x="1114275" y="349003"/>
                  <a:pt x="1113903" y="349598"/>
                </a:cubicBezTo>
                <a:cubicBezTo>
                  <a:pt x="1113531" y="350193"/>
                  <a:pt x="1113159" y="350789"/>
                  <a:pt x="1112787" y="351384"/>
                </a:cubicBezTo>
                <a:cubicBezTo>
                  <a:pt x="1112414" y="351979"/>
                  <a:pt x="1112042" y="352426"/>
                  <a:pt x="1111670" y="352723"/>
                </a:cubicBezTo>
                <a:cubicBezTo>
                  <a:pt x="1111298" y="353021"/>
                  <a:pt x="1110815" y="352798"/>
                  <a:pt x="1110219" y="352054"/>
                </a:cubicBezTo>
                <a:cubicBezTo>
                  <a:pt x="1109922" y="351310"/>
                  <a:pt x="1109922" y="350863"/>
                  <a:pt x="1110219" y="350714"/>
                </a:cubicBezTo>
                <a:cubicBezTo>
                  <a:pt x="1110517" y="350565"/>
                  <a:pt x="1110889" y="350491"/>
                  <a:pt x="1111335" y="350491"/>
                </a:cubicBezTo>
                <a:cubicBezTo>
                  <a:pt x="1111782" y="350491"/>
                  <a:pt x="1112154" y="350454"/>
                  <a:pt x="1112452" y="350379"/>
                </a:cubicBezTo>
                <a:cubicBezTo>
                  <a:pt x="1112749" y="350305"/>
                  <a:pt x="1112824" y="350044"/>
                  <a:pt x="1112675" y="349598"/>
                </a:cubicBezTo>
                <a:cubicBezTo>
                  <a:pt x="1112526" y="348847"/>
                  <a:pt x="1112080" y="348547"/>
                  <a:pt x="1111335" y="348700"/>
                </a:cubicBezTo>
                <a:cubicBezTo>
                  <a:pt x="1110591" y="348852"/>
                  <a:pt x="1110219" y="348541"/>
                  <a:pt x="1110219" y="347767"/>
                </a:cubicBezTo>
                <a:cubicBezTo>
                  <a:pt x="1110219" y="346513"/>
                  <a:pt x="1110368" y="346004"/>
                  <a:pt x="1110666" y="346239"/>
                </a:cubicBezTo>
                <a:cubicBezTo>
                  <a:pt x="1110963" y="346474"/>
                  <a:pt x="1111335" y="346669"/>
                  <a:pt x="1111782" y="346825"/>
                </a:cubicBezTo>
                <a:cubicBezTo>
                  <a:pt x="1112080" y="346199"/>
                  <a:pt x="1112117" y="345769"/>
                  <a:pt x="1111894" y="345533"/>
                </a:cubicBezTo>
                <a:cubicBezTo>
                  <a:pt x="1111670" y="345297"/>
                  <a:pt x="1111410" y="345140"/>
                  <a:pt x="1111112" y="345062"/>
                </a:cubicBezTo>
                <a:cubicBezTo>
                  <a:pt x="1110815" y="344984"/>
                  <a:pt x="1110517" y="344866"/>
                  <a:pt x="1110219" y="344709"/>
                </a:cubicBezTo>
                <a:cubicBezTo>
                  <a:pt x="1109922" y="344552"/>
                  <a:pt x="1109922" y="344098"/>
                  <a:pt x="1110219" y="343347"/>
                </a:cubicBezTo>
                <a:cubicBezTo>
                  <a:pt x="1110666" y="343794"/>
                  <a:pt x="1111373" y="344172"/>
                  <a:pt x="1112340" y="344481"/>
                </a:cubicBezTo>
                <a:cubicBezTo>
                  <a:pt x="1113307" y="344790"/>
                  <a:pt x="1114349" y="344984"/>
                  <a:pt x="1115465" y="345062"/>
                </a:cubicBezTo>
                <a:cubicBezTo>
                  <a:pt x="1116582" y="345140"/>
                  <a:pt x="1117698" y="345140"/>
                  <a:pt x="1118814" y="345062"/>
                </a:cubicBezTo>
                <a:cubicBezTo>
                  <a:pt x="1119930" y="344984"/>
                  <a:pt x="1120786" y="344710"/>
                  <a:pt x="1121381" y="344240"/>
                </a:cubicBezTo>
                <a:cubicBezTo>
                  <a:pt x="1121381" y="343645"/>
                  <a:pt x="1121195" y="343384"/>
                  <a:pt x="1120823" y="343459"/>
                </a:cubicBezTo>
                <a:cubicBezTo>
                  <a:pt x="1120451" y="343533"/>
                  <a:pt x="1120079" y="343645"/>
                  <a:pt x="1119707" y="343794"/>
                </a:cubicBezTo>
                <a:cubicBezTo>
                  <a:pt x="1119335" y="343943"/>
                  <a:pt x="1119037" y="343980"/>
                  <a:pt x="1118814" y="343905"/>
                </a:cubicBezTo>
                <a:cubicBezTo>
                  <a:pt x="1118591" y="343831"/>
                  <a:pt x="1118628" y="343347"/>
                  <a:pt x="1118926" y="342454"/>
                </a:cubicBezTo>
                <a:cubicBezTo>
                  <a:pt x="1120563" y="342157"/>
                  <a:pt x="1121811" y="342008"/>
                  <a:pt x="1122670" y="342008"/>
                </a:cubicBezTo>
                <a:cubicBezTo>
                  <a:pt x="1123529" y="342008"/>
                  <a:pt x="1124350" y="342752"/>
                  <a:pt x="1125131" y="344240"/>
                </a:cubicBezTo>
                <a:cubicBezTo>
                  <a:pt x="1126054" y="344240"/>
                  <a:pt x="1126364" y="343691"/>
                  <a:pt x="1126059" y="342594"/>
                </a:cubicBezTo>
                <a:cubicBezTo>
                  <a:pt x="1125754" y="341496"/>
                  <a:pt x="1125758" y="340582"/>
                  <a:pt x="1126069" y="339852"/>
                </a:cubicBezTo>
                <a:cubicBezTo>
                  <a:pt x="1125474" y="339999"/>
                  <a:pt x="1125176" y="340328"/>
                  <a:pt x="1125176" y="340839"/>
                </a:cubicBezTo>
                <a:cubicBezTo>
                  <a:pt x="1125176" y="341351"/>
                  <a:pt x="1125176" y="341900"/>
                  <a:pt x="1125176" y="342486"/>
                </a:cubicBezTo>
                <a:cubicBezTo>
                  <a:pt x="1124560" y="342339"/>
                  <a:pt x="1124290" y="342010"/>
                  <a:pt x="1124367" y="341497"/>
                </a:cubicBezTo>
                <a:cubicBezTo>
                  <a:pt x="1124444" y="340984"/>
                  <a:pt x="1124406" y="340436"/>
                  <a:pt x="1124252" y="339852"/>
                </a:cubicBezTo>
                <a:cubicBezTo>
                  <a:pt x="1123480" y="339706"/>
                  <a:pt x="1122785" y="339815"/>
                  <a:pt x="1122168" y="340180"/>
                </a:cubicBezTo>
                <a:cubicBezTo>
                  <a:pt x="1121551" y="340545"/>
                  <a:pt x="1121010" y="340874"/>
                  <a:pt x="1120546" y="341167"/>
                </a:cubicBezTo>
                <a:cubicBezTo>
                  <a:pt x="1120082" y="341460"/>
                  <a:pt x="1119696" y="341497"/>
                  <a:pt x="1119388" y="341277"/>
                </a:cubicBezTo>
                <a:cubicBezTo>
                  <a:pt x="1119080" y="341057"/>
                  <a:pt x="1118926" y="340289"/>
                  <a:pt x="1118926" y="338973"/>
                </a:cubicBezTo>
                <a:cubicBezTo>
                  <a:pt x="1119223" y="339706"/>
                  <a:pt x="1119595" y="340035"/>
                  <a:pt x="1120042" y="339962"/>
                </a:cubicBezTo>
                <a:cubicBezTo>
                  <a:pt x="1120488" y="339889"/>
                  <a:pt x="1120972" y="339706"/>
                  <a:pt x="1121493" y="339413"/>
                </a:cubicBezTo>
                <a:cubicBezTo>
                  <a:pt x="1122014" y="339120"/>
                  <a:pt x="1122498" y="338754"/>
                  <a:pt x="1122944" y="338316"/>
                </a:cubicBezTo>
                <a:cubicBezTo>
                  <a:pt x="1123391" y="337877"/>
                  <a:pt x="1123763" y="337585"/>
                  <a:pt x="1124060" y="337438"/>
                </a:cubicBezTo>
                <a:cubicBezTo>
                  <a:pt x="1124358" y="337145"/>
                  <a:pt x="1124618" y="337181"/>
                  <a:pt x="1124842" y="337546"/>
                </a:cubicBezTo>
                <a:cubicBezTo>
                  <a:pt x="1125065" y="337912"/>
                  <a:pt x="1125102" y="338094"/>
                  <a:pt x="1124953" y="338094"/>
                </a:cubicBezTo>
                <a:cubicBezTo>
                  <a:pt x="1125995" y="337510"/>
                  <a:pt x="1126739" y="336999"/>
                  <a:pt x="1127186" y="336559"/>
                </a:cubicBezTo>
                <a:cubicBezTo>
                  <a:pt x="1127632" y="336120"/>
                  <a:pt x="1128004" y="335535"/>
                  <a:pt x="1128302" y="334805"/>
                </a:cubicBezTo>
                <a:cubicBezTo>
                  <a:pt x="1128302" y="334365"/>
                  <a:pt x="1128116" y="334072"/>
                  <a:pt x="1127744" y="333926"/>
                </a:cubicBezTo>
                <a:cubicBezTo>
                  <a:pt x="1127372" y="333779"/>
                  <a:pt x="1127000" y="333633"/>
                  <a:pt x="1126628" y="333486"/>
                </a:cubicBezTo>
                <a:cubicBezTo>
                  <a:pt x="1126255" y="333340"/>
                  <a:pt x="1125958" y="333121"/>
                  <a:pt x="1125735" y="332829"/>
                </a:cubicBezTo>
                <a:cubicBezTo>
                  <a:pt x="1125511" y="332537"/>
                  <a:pt x="1125549" y="332025"/>
                  <a:pt x="1125846" y="331292"/>
                </a:cubicBezTo>
                <a:close/>
                <a:moveTo>
                  <a:pt x="1097048" y="331292"/>
                </a:moveTo>
                <a:lnTo>
                  <a:pt x="1097048" y="333078"/>
                </a:lnTo>
                <a:lnTo>
                  <a:pt x="1099057" y="333301"/>
                </a:lnTo>
                <a:lnTo>
                  <a:pt x="1098834" y="331292"/>
                </a:lnTo>
                <a:close/>
                <a:moveTo>
                  <a:pt x="2830933" y="331069"/>
                </a:moveTo>
                <a:cubicBezTo>
                  <a:pt x="2830709" y="330920"/>
                  <a:pt x="2830523" y="331143"/>
                  <a:pt x="2830375" y="331739"/>
                </a:cubicBezTo>
                <a:cubicBezTo>
                  <a:pt x="2830375" y="332036"/>
                  <a:pt x="2830486" y="332222"/>
                  <a:pt x="2830709" y="332297"/>
                </a:cubicBezTo>
                <a:cubicBezTo>
                  <a:pt x="2830933" y="332371"/>
                  <a:pt x="2831119" y="332185"/>
                  <a:pt x="2831268" y="331739"/>
                </a:cubicBezTo>
                <a:cubicBezTo>
                  <a:pt x="2831268" y="331441"/>
                  <a:pt x="2831156" y="331218"/>
                  <a:pt x="2830933" y="331069"/>
                </a:cubicBezTo>
                <a:close/>
                <a:moveTo>
                  <a:pt x="22472" y="331069"/>
                </a:moveTo>
                <a:cubicBezTo>
                  <a:pt x="22248" y="330920"/>
                  <a:pt x="22062" y="331143"/>
                  <a:pt x="21913" y="331739"/>
                </a:cubicBezTo>
                <a:cubicBezTo>
                  <a:pt x="21913" y="332036"/>
                  <a:pt x="22025" y="332222"/>
                  <a:pt x="22248" y="332297"/>
                </a:cubicBezTo>
                <a:cubicBezTo>
                  <a:pt x="22472" y="332371"/>
                  <a:pt x="22658" y="332185"/>
                  <a:pt x="22806" y="331739"/>
                </a:cubicBezTo>
                <a:cubicBezTo>
                  <a:pt x="22806" y="331441"/>
                  <a:pt x="22695" y="331218"/>
                  <a:pt x="22472" y="331069"/>
                </a:cubicBezTo>
                <a:close/>
                <a:moveTo>
                  <a:pt x="179746" y="330846"/>
                </a:moveTo>
                <a:cubicBezTo>
                  <a:pt x="179299" y="332036"/>
                  <a:pt x="179188" y="332892"/>
                  <a:pt x="179411" y="333413"/>
                </a:cubicBezTo>
                <a:cubicBezTo>
                  <a:pt x="179634" y="333934"/>
                  <a:pt x="180341" y="334492"/>
                  <a:pt x="181532" y="335087"/>
                </a:cubicBezTo>
                <a:cubicBezTo>
                  <a:pt x="182276" y="334343"/>
                  <a:pt x="182387" y="333525"/>
                  <a:pt x="181867" y="332632"/>
                </a:cubicBezTo>
                <a:cubicBezTo>
                  <a:pt x="181346" y="331739"/>
                  <a:pt x="180639" y="331143"/>
                  <a:pt x="179746" y="330846"/>
                </a:cubicBezTo>
                <a:close/>
                <a:moveTo>
                  <a:pt x="2685081" y="330622"/>
                </a:moveTo>
                <a:cubicBezTo>
                  <a:pt x="2684411" y="330622"/>
                  <a:pt x="2683779" y="330846"/>
                  <a:pt x="2683184" y="331292"/>
                </a:cubicBezTo>
                <a:cubicBezTo>
                  <a:pt x="2682588" y="331739"/>
                  <a:pt x="2682105" y="332334"/>
                  <a:pt x="2681733" y="333078"/>
                </a:cubicBezTo>
                <a:cubicBezTo>
                  <a:pt x="2681360" y="333822"/>
                  <a:pt x="2681398" y="334566"/>
                  <a:pt x="2681844" y="335311"/>
                </a:cubicBezTo>
                <a:cubicBezTo>
                  <a:pt x="2683035" y="335608"/>
                  <a:pt x="2684151" y="335273"/>
                  <a:pt x="2685193" y="334306"/>
                </a:cubicBezTo>
                <a:cubicBezTo>
                  <a:pt x="2686235" y="333339"/>
                  <a:pt x="2686607" y="332408"/>
                  <a:pt x="2686309" y="331515"/>
                </a:cubicBezTo>
                <a:cubicBezTo>
                  <a:pt x="2686160" y="330920"/>
                  <a:pt x="2685751" y="330622"/>
                  <a:pt x="2685081" y="330622"/>
                </a:cubicBezTo>
                <a:close/>
                <a:moveTo>
                  <a:pt x="397630" y="330622"/>
                </a:moveTo>
                <a:cubicBezTo>
                  <a:pt x="396886" y="330325"/>
                  <a:pt x="396365" y="330474"/>
                  <a:pt x="396067" y="331069"/>
                </a:cubicBezTo>
                <a:cubicBezTo>
                  <a:pt x="395770" y="331664"/>
                  <a:pt x="395919" y="332111"/>
                  <a:pt x="396514" y="332408"/>
                </a:cubicBezTo>
                <a:cubicBezTo>
                  <a:pt x="397556" y="332408"/>
                  <a:pt x="397928" y="331813"/>
                  <a:pt x="397630" y="330622"/>
                </a:cubicBezTo>
                <a:close/>
                <a:moveTo>
                  <a:pt x="2561628" y="330511"/>
                </a:moveTo>
                <a:cubicBezTo>
                  <a:pt x="2560512" y="330436"/>
                  <a:pt x="2560028" y="330994"/>
                  <a:pt x="2560177" y="332185"/>
                </a:cubicBezTo>
                <a:cubicBezTo>
                  <a:pt x="2561070" y="332780"/>
                  <a:pt x="2561963" y="332855"/>
                  <a:pt x="2562856" y="332408"/>
                </a:cubicBezTo>
                <a:cubicBezTo>
                  <a:pt x="2563154" y="331218"/>
                  <a:pt x="2562744" y="330585"/>
                  <a:pt x="2561628" y="330511"/>
                </a:cubicBezTo>
                <a:close/>
                <a:moveTo>
                  <a:pt x="788527" y="330511"/>
                </a:moveTo>
                <a:cubicBezTo>
                  <a:pt x="788378" y="330436"/>
                  <a:pt x="788230" y="330548"/>
                  <a:pt x="788081" y="330846"/>
                </a:cubicBezTo>
                <a:cubicBezTo>
                  <a:pt x="788081" y="331143"/>
                  <a:pt x="788192" y="331329"/>
                  <a:pt x="788416" y="331404"/>
                </a:cubicBezTo>
                <a:cubicBezTo>
                  <a:pt x="788639" y="331478"/>
                  <a:pt x="788750" y="331292"/>
                  <a:pt x="788750" y="330846"/>
                </a:cubicBezTo>
                <a:cubicBezTo>
                  <a:pt x="788750" y="330697"/>
                  <a:pt x="788676" y="330585"/>
                  <a:pt x="788527" y="330511"/>
                </a:cubicBezTo>
                <a:close/>
                <a:moveTo>
                  <a:pt x="1131874" y="330399"/>
                </a:moveTo>
                <a:cubicBezTo>
                  <a:pt x="1131725" y="330994"/>
                  <a:pt x="1131390" y="331292"/>
                  <a:pt x="1130869" y="331292"/>
                </a:cubicBezTo>
                <a:cubicBezTo>
                  <a:pt x="1130348" y="331292"/>
                  <a:pt x="1129790" y="331292"/>
                  <a:pt x="1129195" y="331292"/>
                </a:cubicBezTo>
                <a:cubicBezTo>
                  <a:pt x="1129344" y="330846"/>
                  <a:pt x="1129679" y="330622"/>
                  <a:pt x="1130199" y="330622"/>
                </a:cubicBezTo>
                <a:cubicBezTo>
                  <a:pt x="1130720" y="330622"/>
                  <a:pt x="1131278" y="330548"/>
                  <a:pt x="1131874" y="330399"/>
                </a:cubicBezTo>
                <a:close/>
                <a:moveTo>
                  <a:pt x="1118033" y="330399"/>
                </a:moveTo>
                <a:cubicBezTo>
                  <a:pt x="1118816" y="330994"/>
                  <a:pt x="1119443" y="331627"/>
                  <a:pt x="1119913" y="332297"/>
                </a:cubicBezTo>
                <a:cubicBezTo>
                  <a:pt x="1120383" y="332966"/>
                  <a:pt x="1121244" y="333227"/>
                  <a:pt x="1122498" y="333078"/>
                </a:cubicBezTo>
                <a:cubicBezTo>
                  <a:pt x="1122184" y="334120"/>
                  <a:pt x="1121008" y="334715"/>
                  <a:pt x="1118971" y="334864"/>
                </a:cubicBezTo>
                <a:cubicBezTo>
                  <a:pt x="1119129" y="333822"/>
                  <a:pt x="1118938" y="333115"/>
                  <a:pt x="1118397" y="332743"/>
                </a:cubicBezTo>
                <a:cubicBezTo>
                  <a:pt x="1117857" y="332371"/>
                  <a:pt x="1117735" y="331590"/>
                  <a:pt x="1118033" y="330399"/>
                </a:cubicBezTo>
                <a:close/>
                <a:moveTo>
                  <a:pt x="784732" y="330399"/>
                </a:moveTo>
                <a:cubicBezTo>
                  <a:pt x="784434" y="330548"/>
                  <a:pt x="784137" y="330622"/>
                  <a:pt x="783839" y="330622"/>
                </a:cubicBezTo>
                <a:cubicBezTo>
                  <a:pt x="783541" y="330622"/>
                  <a:pt x="783393" y="330771"/>
                  <a:pt x="783393" y="331069"/>
                </a:cubicBezTo>
                <a:cubicBezTo>
                  <a:pt x="784286" y="331069"/>
                  <a:pt x="784732" y="330846"/>
                  <a:pt x="784732" y="330399"/>
                </a:cubicBezTo>
                <a:close/>
                <a:moveTo>
                  <a:pt x="2829482" y="329953"/>
                </a:moveTo>
                <a:cubicBezTo>
                  <a:pt x="2828589" y="329655"/>
                  <a:pt x="2827807" y="329953"/>
                  <a:pt x="2827138" y="330846"/>
                </a:cubicBezTo>
                <a:cubicBezTo>
                  <a:pt x="2826468" y="331739"/>
                  <a:pt x="2826728" y="332334"/>
                  <a:pt x="2827919" y="332632"/>
                </a:cubicBezTo>
                <a:cubicBezTo>
                  <a:pt x="2827919" y="331887"/>
                  <a:pt x="2828254" y="331515"/>
                  <a:pt x="2828924" y="331515"/>
                </a:cubicBezTo>
                <a:cubicBezTo>
                  <a:pt x="2829593" y="331515"/>
                  <a:pt x="2829779" y="330994"/>
                  <a:pt x="2829482" y="329953"/>
                </a:cubicBezTo>
                <a:close/>
                <a:moveTo>
                  <a:pt x="133758" y="329953"/>
                </a:moveTo>
                <a:cubicBezTo>
                  <a:pt x="134353" y="330102"/>
                  <a:pt x="134800" y="330436"/>
                  <a:pt x="135097" y="330957"/>
                </a:cubicBezTo>
                <a:cubicBezTo>
                  <a:pt x="135395" y="331478"/>
                  <a:pt x="135655" y="331962"/>
                  <a:pt x="135879" y="332408"/>
                </a:cubicBezTo>
                <a:cubicBezTo>
                  <a:pt x="136102" y="332855"/>
                  <a:pt x="136437" y="333190"/>
                  <a:pt x="136883" y="333413"/>
                </a:cubicBezTo>
                <a:cubicBezTo>
                  <a:pt x="137330" y="333636"/>
                  <a:pt x="138074" y="333599"/>
                  <a:pt x="139116" y="333301"/>
                </a:cubicBezTo>
                <a:cubicBezTo>
                  <a:pt x="139116" y="332111"/>
                  <a:pt x="138372" y="331069"/>
                  <a:pt x="136883" y="330176"/>
                </a:cubicBezTo>
                <a:cubicBezTo>
                  <a:pt x="135395" y="329283"/>
                  <a:pt x="134353" y="329209"/>
                  <a:pt x="133758" y="329953"/>
                </a:cubicBezTo>
                <a:close/>
                <a:moveTo>
                  <a:pt x="88663" y="329953"/>
                </a:moveTo>
                <a:cubicBezTo>
                  <a:pt x="88514" y="329804"/>
                  <a:pt x="88254" y="329841"/>
                  <a:pt x="87882" y="330064"/>
                </a:cubicBezTo>
                <a:cubicBezTo>
                  <a:pt x="87510" y="330288"/>
                  <a:pt x="87472" y="330548"/>
                  <a:pt x="87770" y="330846"/>
                </a:cubicBezTo>
                <a:cubicBezTo>
                  <a:pt x="87919" y="330994"/>
                  <a:pt x="88179" y="330957"/>
                  <a:pt x="88551" y="330734"/>
                </a:cubicBezTo>
                <a:cubicBezTo>
                  <a:pt x="88923" y="330511"/>
                  <a:pt x="88961" y="330250"/>
                  <a:pt x="88663" y="329953"/>
                </a:cubicBezTo>
                <a:close/>
                <a:moveTo>
                  <a:pt x="2804925" y="329729"/>
                </a:moveTo>
                <a:cubicBezTo>
                  <a:pt x="2804776" y="329581"/>
                  <a:pt x="2804516" y="329618"/>
                  <a:pt x="2804144" y="329841"/>
                </a:cubicBezTo>
                <a:cubicBezTo>
                  <a:pt x="2803772" y="330064"/>
                  <a:pt x="2803734" y="330325"/>
                  <a:pt x="2804032" y="330622"/>
                </a:cubicBezTo>
                <a:cubicBezTo>
                  <a:pt x="2804181" y="330771"/>
                  <a:pt x="2804441" y="330734"/>
                  <a:pt x="2804813" y="330511"/>
                </a:cubicBezTo>
                <a:cubicBezTo>
                  <a:pt x="2805185" y="330288"/>
                  <a:pt x="2805223" y="330027"/>
                  <a:pt x="2804925" y="329729"/>
                </a:cubicBezTo>
                <a:close/>
                <a:moveTo>
                  <a:pt x="2549908" y="329729"/>
                </a:moveTo>
                <a:cubicBezTo>
                  <a:pt x="2549610" y="330474"/>
                  <a:pt x="2549982" y="330846"/>
                  <a:pt x="2551024" y="330846"/>
                </a:cubicBezTo>
                <a:cubicBezTo>
                  <a:pt x="2551173" y="330697"/>
                  <a:pt x="2551247" y="330325"/>
                  <a:pt x="2551247" y="329729"/>
                </a:cubicBezTo>
                <a:cubicBezTo>
                  <a:pt x="2550503" y="329581"/>
                  <a:pt x="2550057" y="329581"/>
                  <a:pt x="2549908" y="329729"/>
                </a:cubicBezTo>
                <a:close/>
                <a:moveTo>
                  <a:pt x="1730535" y="329729"/>
                </a:moveTo>
                <a:cubicBezTo>
                  <a:pt x="1729344" y="329432"/>
                  <a:pt x="1728675" y="329878"/>
                  <a:pt x="1728526" y="331069"/>
                </a:cubicBezTo>
                <a:cubicBezTo>
                  <a:pt x="1728377" y="332260"/>
                  <a:pt x="1728451" y="333227"/>
                  <a:pt x="1728749" y="333971"/>
                </a:cubicBezTo>
                <a:cubicBezTo>
                  <a:pt x="1729791" y="333971"/>
                  <a:pt x="1730460" y="333450"/>
                  <a:pt x="1730758" y="332408"/>
                </a:cubicBezTo>
                <a:cubicBezTo>
                  <a:pt x="1731056" y="331367"/>
                  <a:pt x="1730981" y="330474"/>
                  <a:pt x="1730535" y="329729"/>
                </a:cubicBezTo>
                <a:close/>
                <a:moveTo>
                  <a:pt x="997110" y="329729"/>
                </a:moveTo>
                <a:cubicBezTo>
                  <a:pt x="995919" y="329432"/>
                  <a:pt x="995249" y="329878"/>
                  <a:pt x="995101" y="331069"/>
                </a:cubicBezTo>
                <a:cubicBezTo>
                  <a:pt x="994952" y="332260"/>
                  <a:pt x="995026" y="333227"/>
                  <a:pt x="995324" y="333971"/>
                </a:cubicBezTo>
                <a:cubicBezTo>
                  <a:pt x="996366" y="333971"/>
                  <a:pt x="997035" y="333450"/>
                  <a:pt x="997333" y="332408"/>
                </a:cubicBezTo>
                <a:cubicBezTo>
                  <a:pt x="997631" y="331367"/>
                  <a:pt x="997556" y="330474"/>
                  <a:pt x="997110" y="329729"/>
                </a:cubicBezTo>
                <a:close/>
                <a:moveTo>
                  <a:pt x="790313" y="329729"/>
                </a:moveTo>
                <a:cubicBezTo>
                  <a:pt x="790015" y="330325"/>
                  <a:pt x="790015" y="330734"/>
                  <a:pt x="790313" y="330957"/>
                </a:cubicBezTo>
                <a:cubicBezTo>
                  <a:pt x="790611" y="331181"/>
                  <a:pt x="791020" y="331292"/>
                  <a:pt x="791541" y="331292"/>
                </a:cubicBezTo>
                <a:cubicBezTo>
                  <a:pt x="792062" y="331292"/>
                  <a:pt x="792546" y="331218"/>
                  <a:pt x="792992" y="331069"/>
                </a:cubicBezTo>
                <a:cubicBezTo>
                  <a:pt x="793439" y="330920"/>
                  <a:pt x="793662" y="330697"/>
                  <a:pt x="793662" y="330399"/>
                </a:cubicBezTo>
                <a:cubicBezTo>
                  <a:pt x="792769" y="329804"/>
                  <a:pt x="791653" y="329581"/>
                  <a:pt x="790313" y="329729"/>
                </a:cubicBezTo>
                <a:close/>
                <a:moveTo>
                  <a:pt x="125944" y="329729"/>
                </a:moveTo>
                <a:cubicBezTo>
                  <a:pt x="125349" y="329729"/>
                  <a:pt x="124493" y="329953"/>
                  <a:pt x="123377" y="330399"/>
                </a:cubicBezTo>
                <a:cubicBezTo>
                  <a:pt x="122261" y="330846"/>
                  <a:pt x="122298" y="331218"/>
                  <a:pt x="123489" y="331515"/>
                </a:cubicBezTo>
                <a:cubicBezTo>
                  <a:pt x="124828" y="330622"/>
                  <a:pt x="125647" y="330027"/>
                  <a:pt x="125944" y="329729"/>
                </a:cubicBezTo>
                <a:close/>
                <a:moveTo>
                  <a:pt x="1657981" y="329618"/>
                </a:moveTo>
                <a:cubicBezTo>
                  <a:pt x="1657683" y="329395"/>
                  <a:pt x="1657311" y="329581"/>
                  <a:pt x="1656865" y="330176"/>
                </a:cubicBezTo>
                <a:cubicBezTo>
                  <a:pt x="1657460" y="330920"/>
                  <a:pt x="1657870" y="331218"/>
                  <a:pt x="1658093" y="331069"/>
                </a:cubicBezTo>
                <a:cubicBezTo>
                  <a:pt x="1658316" y="330920"/>
                  <a:pt x="1658428" y="330697"/>
                  <a:pt x="1658428" y="330399"/>
                </a:cubicBezTo>
                <a:cubicBezTo>
                  <a:pt x="1658428" y="330102"/>
                  <a:pt x="1658279" y="329841"/>
                  <a:pt x="1657981" y="329618"/>
                </a:cubicBezTo>
                <a:close/>
                <a:moveTo>
                  <a:pt x="924556" y="329618"/>
                </a:moveTo>
                <a:cubicBezTo>
                  <a:pt x="924258" y="329395"/>
                  <a:pt x="923886" y="329581"/>
                  <a:pt x="923440" y="330176"/>
                </a:cubicBezTo>
                <a:cubicBezTo>
                  <a:pt x="924035" y="330920"/>
                  <a:pt x="924444" y="331218"/>
                  <a:pt x="924668" y="331069"/>
                </a:cubicBezTo>
                <a:cubicBezTo>
                  <a:pt x="924891" y="330920"/>
                  <a:pt x="925003" y="330697"/>
                  <a:pt x="925003" y="330399"/>
                </a:cubicBezTo>
                <a:cubicBezTo>
                  <a:pt x="925003" y="330102"/>
                  <a:pt x="924854" y="329841"/>
                  <a:pt x="924556" y="329618"/>
                </a:cubicBezTo>
                <a:close/>
                <a:moveTo>
                  <a:pt x="84421" y="329060"/>
                </a:moveTo>
                <a:cubicBezTo>
                  <a:pt x="84421" y="329506"/>
                  <a:pt x="84198" y="329767"/>
                  <a:pt x="83752" y="329841"/>
                </a:cubicBezTo>
                <a:cubicBezTo>
                  <a:pt x="83305" y="329915"/>
                  <a:pt x="82859" y="329990"/>
                  <a:pt x="82412" y="330064"/>
                </a:cubicBezTo>
                <a:cubicBezTo>
                  <a:pt x="81966" y="330139"/>
                  <a:pt x="81556" y="330288"/>
                  <a:pt x="81184" y="330511"/>
                </a:cubicBezTo>
                <a:cubicBezTo>
                  <a:pt x="80812" y="330734"/>
                  <a:pt x="80701" y="331143"/>
                  <a:pt x="80849" y="331739"/>
                </a:cubicBezTo>
                <a:cubicBezTo>
                  <a:pt x="81445" y="331887"/>
                  <a:pt x="81966" y="332111"/>
                  <a:pt x="82412" y="332408"/>
                </a:cubicBezTo>
                <a:cubicBezTo>
                  <a:pt x="82859" y="332706"/>
                  <a:pt x="83528" y="332780"/>
                  <a:pt x="84421" y="332632"/>
                </a:cubicBezTo>
                <a:cubicBezTo>
                  <a:pt x="84570" y="332334"/>
                  <a:pt x="84868" y="331701"/>
                  <a:pt x="85314" y="330734"/>
                </a:cubicBezTo>
                <a:cubicBezTo>
                  <a:pt x="85761" y="329767"/>
                  <a:pt x="85463" y="329209"/>
                  <a:pt x="84421" y="329060"/>
                </a:cubicBezTo>
                <a:close/>
                <a:moveTo>
                  <a:pt x="1110219" y="328836"/>
                </a:moveTo>
                <a:lnTo>
                  <a:pt x="1110219" y="330399"/>
                </a:lnTo>
                <a:lnTo>
                  <a:pt x="1111782" y="330399"/>
                </a:lnTo>
                <a:lnTo>
                  <a:pt x="1111782" y="328836"/>
                </a:lnTo>
                <a:close/>
                <a:moveTo>
                  <a:pt x="2675817" y="328613"/>
                </a:moveTo>
                <a:cubicBezTo>
                  <a:pt x="2675519" y="329804"/>
                  <a:pt x="2675631" y="330920"/>
                  <a:pt x="2676151" y="331962"/>
                </a:cubicBezTo>
                <a:cubicBezTo>
                  <a:pt x="2676672" y="333004"/>
                  <a:pt x="2677528" y="333525"/>
                  <a:pt x="2678719" y="333525"/>
                </a:cubicBezTo>
                <a:cubicBezTo>
                  <a:pt x="2679612" y="332632"/>
                  <a:pt x="2679649" y="331627"/>
                  <a:pt x="2678830" y="330511"/>
                </a:cubicBezTo>
                <a:cubicBezTo>
                  <a:pt x="2678012" y="329395"/>
                  <a:pt x="2677007" y="328762"/>
                  <a:pt x="2675817" y="328613"/>
                </a:cubicBezTo>
                <a:close/>
                <a:moveTo>
                  <a:pt x="2600371" y="328613"/>
                </a:moveTo>
                <a:cubicBezTo>
                  <a:pt x="2599290" y="328167"/>
                  <a:pt x="2598533" y="328762"/>
                  <a:pt x="2598100" y="330399"/>
                </a:cubicBezTo>
                <a:cubicBezTo>
                  <a:pt x="2597812" y="330994"/>
                  <a:pt x="2597776" y="331515"/>
                  <a:pt x="2597992" y="331962"/>
                </a:cubicBezTo>
                <a:cubicBezTo>
                  <a:pt x="2598209" y="332408"/>
                  <a:pt x="2597956" y="332780"/>
                  <a:pt x="2597235" y="333078"/>
                </a:cubicBezTo>
                <a:cubicBezTo>
                  <a:pt x="2596901" y="332632"/>
                  <a:pt x="2596566" y="332111"/>
                  <a:pt x="2596231" y="331515"/>
                </a:cubicBezTo>
                <a:cubicBezTo>
                  <a:pt x="2595896" y="330920"/>
                  <a:pt x="2595561" y="330325"/>
                  <a:pt x="2595226" y="329729"/>
                </a:cubicBezTo>
                <a:cubicBezTo>
                  <a:pt x="2593898" y="329729"/>
                  <a:pt x="2593124" y="330288"/>
                  <a:pt x="2592903" y="331404"/>
                </a:cubicBezTo>
                <a:cubicBezTo>
                  <a:pt x="2592682" y="332520"/>
                  <a:pt x="2592130" y="333301"/>
                  <a:pt x="2591246" y="333748"/>
                </a:cubicBezTo>
                <a:cubicBezTo>
                  <a:pt x="2590804" y="334045"/>
                  <a:pt x="2590325" y="334120"/>
                  <a:pt x="2589809" y="333971"/>
                </a:cubicBezTo>
                <a:cubicBezTo>
                  <a:pt x="2589293" y="333822"/>
                  <a:pt x="2588887" y="333971"/>
                  <a:pt x="2588592" y="334418"/>
                </a:cubicBezTo>
                <a:cubicBezTo>
                  <a:pt x="2589185" y="335906"/>
                  <a:pt x="2590148" y="336985"/>
                  <a:pt x="2591482" y="337655"/>
                </a:cubicBezTo>
                <a:cubicBezTo>
                  <a:pt x="2592815" y="338324"/>
                  <a:pt x="2593631" y="339403"/>
                  <a:pt x="2593929" y="340892"/>
                </a:cubicBezTo>
                <a:cubicBezTo>
                  <a:pt x="2594670" y="341040"/>
                  <a:pt x="2595226" y="340966"/>
                  <a:pt x="2595596" y="340668"/>
                </a:cubicBezTo>
                <a:cubicBezTo>
                  <a:pt x="2595966" y="340371"/>
                  <a:pt x="2596262" y="340073"/>
                  <a:pt x="2596484" y="339775"/>
                </a:cubicBezTo>
                <a:cubicBezTo>
                  <a:pt x="2596706" y="339478"/>
                  <a:pt x="2597002" y="339180"/>
                  <a:pt x="2597373" y="338882"/>
                </a:cubicBezTo>
                <a:cubicBezTo>
                  <a:pt x="2597744" y="338585"/>
                  <a:pt x="2598300" y="338510"/>
                  <a:pt x="2599042" y="338659"/>
                </a:cubicBezTo>
                <a:cubicBezTo>
                  <a:pt x="2599784" y="337469"/>
                  <a:pt x="2600414" y="336278"/>
                  <a:pt x="2600933" y="335087"/>
                </a:cubicBezTo>
                <a:cubicBezTo>
                  <a:pt x="2601451" y="333897"/>
                  <a:pt x="2602007" y="332706"/>
                  <a:pt x="2602600" y="331515"/>
                </a:cubicBezTo>
                <a:cubicBezTo>
                  <a:pt x="2603044" y="331515"/>
                  <a:pt x="2603341" y="331627"/>
                  <a:pt x="2603490" y="331850"/>
                </a:cubicBezTo>
                <a:cubicBezTo>
                  <a:pt x="2603638" y="332073"/>
                  <a:pt x="2603935" y="332111"/>
                  <a:pt x="2604379" y="331962"/>
                </a:cubicBezTo>
                <a:cubicBezTo>
                  <a:pt x="2604677" y="331664"/>
                  <a:pt x="2604751" y="331329"/>
                  <a:pt x="2604602" y="330957"/>
                </a:cubicBezTo>
                <a:cubicBezTo>
                  <a:pt x="2604454" y="330585"/>
                  <a:pt x="2604305" y="330250"/>
                  <a:pt x="2604156" y="329953"/>
                </a:cubicBezTo>
                <a:cubicBezTo>
                  <a:pt x="2602714" y="329506"/>
                  <a:pt x="2601453" y="329060"/>
                  <a:pt x="2600371" y="328613"/>
                </a:cubicBezTo>
                <a:close/>
                <a:moveTo>
                  <a:pt x="293376" y="328613"/>
                </a:moveTo>
                <a:cubicBezTo>
                  <a:pt x="293078" y="329655"/>
                  <a:pt x="293339" y="330511"/>
                  <a:pt x="294157" y="331181"/>
                </a:cubicBezTo>
                <a:cubicBezTo>
                  <a:pt x="294976" y="331850"/>
                  <a:pt x="295236" y="332706"/>
                  <a:pt x="294939" y="333748"/>
                </a:cubicBezTo>
                <a:cubicBezTo>
                  <a:pt x="295385" y="333301"/>
                  <a:pt x="295646" y="332743"/>
                  <a:pt x="295720" y="332073"/>
                </a:cubicBezTo>
                <a:cubicBezTo>
                  <a:pt x="295794" y="331404"/>
                  <a:pt x="295832" y="330622"/>
                  <a:pt x="295832" y="329729"/>
                </a:cubicBezTo>
                <a:cubicBezTo>
                  <a:pt x="295385" y="329432"/>
                  <a:pt x="294939" y="329209"/>
                  <a:pt x="294492" y="329060"/>
                </a:cubicBezTo>
                <a:cubicBezTo>
                  <a:pt x="294046" y="328911"/>
                  <a:pt x="293674" y="328762"/>
                  <a:pt x="293376" y="328613"/>
                </a:cubicBezTo>
                <a:close/>
                <a:moveTo>
                  <a:pt x="375417" y="328390"/>
                </a:moveTo>
                <a:cubicBezTo>
                  <a:pt x="374897" y="328390"/>
                  <a:pt x="374450" y="328576"/>
                  <a:pt x="374078" y="328948"/>
                </a:cubicBezTo>
                <a:cubicBezTo>
                  <a:pt x="373706" y="329320"/>
                  <a:pt x="373594" y="329804"/>
                  <a:pt x="373743" y="330399"/>
                </a:cubicBezTo>
                <a:cubicBezTo>
                  <a:pt x="374041" y="330697"/>
                  <a:pt x="374562" y="330846"/>
                  <a:pt x="375306" y="330846"/>
                </a:cubicBezTo>
                <a:cubicBezTo>
                  <a:pt x="376050" y="330846"/>
                  <a:pt x="376571" y="330697"/>
                  <a:pt x="376869" y="330399"/>
                </a:cubicBezTo>
                <a:cubicBezTo>
                  <a:pt x="377166" y="329655"/>
                  <a:pt x="377129" y="329134"/>
                  <a:pt x="376757" y="328836"/>
                </a:cubicBezTo>
                <a:cubicBezTo>
                  <a:pt x="376385" y="328539"/>
                  <a:pt x="375938" y="328390"/>
                  <a:pt x="375417" y="328390"/>
                </a:cubicBezTo>
                <a:close/>
                <a:moveTo>
                  <a:pt x="301636" y="328390"/>
                </a:moveTo>
                <a:cubicBezTo>
                  <a:pt x="301189" y="328390"/>
                  <a:pt x="300557" y="328427"/>
                  <a:pt x="299738" y="328502"/>
                </a:cubicBezTo>
                <a:cubicBezTo>
                  <a:pt x="298920" y="328576"/>
                  <a:pt x="298287" y="328762"/>
                  <a:pt x="297841" y="329060"/>
                </a:cubicBezTo>
                <a:cubicBezTo>
                  <a:pt x="297692" y="330341"/>
                  <a:pt x="297952" y="331142"/>
                  <a:pt x="298622" y="331463"/>
                </a:cubicBezTo>
                <a:cubicBezTo>
                  <a:pt x="299292" y="331784"/>
                  <a:pt x="300148" y="332025"/>
                  <a:pt x="301189" y="332185"/>
                </a:cubicBezTo>
                <a:cubicBezTo>
                  <a:pt x="301487" y="331711"/>
                  <a:pt x="301599" y="331118"/>
                  <a:pt x="301524" y="330406"/>
                </a:cubicBezTo>
                <a:cubicBezTo>
                  <a:pt x="301450" y="329695"/>
                  <a:pt x="301487" y="329023"/>
                  <a:pt x="301636" y="328390"/>
                </a:cubicBezTo>
                <a:close/>
                <a:moveTo>
                  <a:pt x="1622820" y="328278"/>
                </a:moveTo>
                <a:cubicBezTo>
                  <a:pt x="1622300" y="328353"/>
                  <a:pt x="1622114" y="328762"/>
                  <a:pt x="1622262" y="329506"/>
                </a:cubicBezTo>
                <a:cubicBezTo>
                  <a:pt x="1622858" y="329655"/>
                  <a:pt x="1623453" y="329655"/>
                  <a:pt x="1624048" y="329506"/>
                </a:cubicBezTo>
                <a:lnTo>
                  <a:pt x="1624272" y="328613"/>
                </a:lnTo>
                <a:cubicBezTo>
                  <a:pt x="1623825" y="328316"/>
                  <a:pt x="1623341" y="328204"/>
                  <a:pt x="1622820" y="328278"/>
                </a:cubicBezTo>
                <a:close/>
                <a:moveTo>
                  <a:pt x="889395" y="328278"/>
                </a:moveTo>
                <a:cubicBezTo>
                  <a:pt x="888874" y="328353"/>
                  <a:pt x="888689" y="328762"/>
                  <a:pt x="888837" y="329506"/>
                </a:cubicBezTo>
                <a:cubicBezTo>
                  <a:pt x="889433" y="329655"/>
                  <a:pt x="890028" y="329655"/>
                  <a:pt x="890623" y="329506"/>
                </a:cubicBezTo>
                <a:lnTo>
                  <a:pt x="890846" y="328613"/>
                </a:lnTo>
                <a:cubicBezTo>
                  <a:pt x="890400" y="328316"/>
                  <a:pt x="889916" y="328204"/>
                  <a:pt x="889395" y="328278"/>
                </a:cubicBezTo>
                <a:close/>
                <a:moveTo>
                  <a:pt x="2574241" y="328167"/>
                </a:moveTo>
                <a:cubicBezTo>
                  <a:pt x="2573646" y="328167"/>
                  <a:pt x="2573274" y="328427"/>
                  <a:pt x="2573125" y="328948"/>
                </a:cubicBezTo>
                <a:cubicBezTo>
                  <a:pt x="2572976" y="329469"/>
                  <a:pt x="2572976" y="329953"/>
                  <a:pt x="2573125" y="330399"/>
                </a:cubicBezTo>
                <a:cubicBezTo>
                  <a:pt x="2573869" y="330399"/>
                  <a:pt x="2574316" y="330139"/>
                  <a:pt x="2574465" y="329618"/>
                </a:cubicBezTo>
                <a:cubicBezTo>
                  <a:pt x="2574614" y="329097"/>
                  <a:pt x="2574539" y="328613"/>
                  <a:pt x="2574241" y="328167"/>
                </a:cubicBezTo>
                <a:close/>
                <a:moveTo>
                  <a:pt x="1126293" y="328167"/>
                </a:moveTo>
                <a:cubicBezTo>
                  <a:pt x="1126590" y="328316"/>
                  <a:pt x="1126739" y="328539"/>
                  <a:pt x="1126739" y="328836"/>
                </a:cubicBezTo>
                <a:cubicBezTo>
                  <a:pt x="1126590" y="329283"/>
                  <a:pt x="1126404" y="329469"/>
                  <a:pt x="1126181" y="329395"/>
                </a:cubicBezTo>
                <a:cubicBezTo>
                  <a:pt x="1125958" y="329320"/>
                  <a:pt x="1125846" y="329134"/>
                  <a:pt x="1125846" y="328836"/>
                </a:cubicBezTo>
                <a:cubicBezTo>
                  <a:pt x="1125846" y="328241"/>
                  <a:pt x="1125995" y="328018"/>
                  <a:pt x="1126293" y="328167"/>
                </a:cubicBezTo>
                <a:close/>
                <a:moveTo>
                  <a:pt x="2557498" y="328055"/>
                </a:moveTo>
                <a:cubicBezTo>
                  <a:pt x="2557052" y="327981"/>
                  <a:pt x="2556680" y="328018"/>
                  <a:pt x="2556382" y="328167"/>
                </a:cubicBezTo>
                <a:cubicBezTo>
                  <a:pt x="2556382" y="328613"/>
                  <a:pt x="2556605" y="328874"/>
                  <a:pt x="2557052" y="328948"/>
                </a:cubicBezTo>
                <a:cubicBezTo>
                  <a:pt x="2557498" y="329023"/>
                  <a:pt x="2557870" y="328985"/>
                  <a:pt x="2558168" y="328836"/>
                </a:cubicBezTo>
                <a:cubicBezTo>
                  <a:pt x="2558168" y="328390"/>
                  <a:pt x="2557945" y="328130"/>
                  <a:pt x="2557498" y="328055"/>
                </a:cubicBezTo>
                <a:close/>
                <a:moveTo>
                  <a:pt x="1163239" y="327944"/>
                </a:moveTo>
                <a:cubicBezTo>
                  <a:pt x="1162030" y="327646"/>
                  <a:pt x="1161161" y="327906"/>
                  <a:pt x="1160632" y="328725"/>
                </a:cubicBezTo>
                <a:cubicBezTo>
                  <a:pt x="1160103" y="329543"/>
                  <a:pt x="1159535" y="330102"/>
                  <a:pt x="1158928" y="330399"/>
                </a:cubicBezTo>
                <a:cubicBezTo>
                  <a:pt x="1158323" y="330697"/>
                  <a:pt x="1157719" y="330883"/>
                  <a:pt x="1157114" y="330957"/>
                </a:cubicBezTo>
                <a:cubicBezTo>
                  <a:pt x="1156509" y="331032"/>
                  <a:pt x="1156207" y="331441"/>
                  <a:pt x="1156207" y="332185"/>
                </a:cubicBezTo>
                <a:cubicBezTo>
                  <a:pt x="1158021" y="332185"/>
                  <a:pt x="1159382" y="331701"/>
                  <a:pt x="1160290" y="330734"/>
                </a:cubicBezTo>
                <a:cubicBezTo>
                  <a:pt x="1161198" y="329767"/>
                  <a:pt x="1162181" y="328836"/>
                  <a:pt x="1163239" y="327944"/>
                </a:cubicBezTo>
                <a:close/>
                <a:moveTo>
                  <a:pt x="1124060" y="327944"/>
                </a:moveTo>
                <a:cubicBezTo>
                  <a:pt x="1124060" y="328390"/>
                  <a:pt x="1123837" y="328613"/>
                  <a:pt x="1123391" y="328613"/>
                </a:cubicBezTo>
                <a:cubicBezTo>
                  <a:pt x="1122944" y="328613"/>
                  <a:pt x="1122572" y="328688"/>
                  <a:pt x="1122274" y="328836"/>
                </a:cubicBezTo>
                <a:cubicBezTo>
                  <a:pt x="1122274" y="328390"/>
                  <a:pt x="1122498" y="328167"/>
                  <a:pt x="1122944" y="328167"/>
                </a:cubicBezTo>
                <a:cubicBezTo>
                  <a:pt x="1123391" y="328167"/>
                  <a:pt x="1123763" y="328092"/>
                  <a:pt x="1124060" y="327944"/>
                </a:cubicBezTo>
                <a:close/>
                <a:moveTo>
                  <a:pt x="1149287" y="327720"/>
                </a:moveTo>
                <a:cubicBezTo>
                  <a:pt x="1149584" y="328018"/>
                  <a:pt x="1149547" y="328278"/>
                  <a:pt x="1149175" y="328502"/>
                </a:cubicBezTo>
                <a:cubicBezTo>
                  <a:pt x="1148803" y="328725"/>
                  <a:pt x="1148542" y="328762"/>
                  <a:pt x="1148394" y="328613"/>
                </a:cubicBezTo>
                <a:cubicBezTo>
                  <a:pt x="1148096" y="328316"/>
                  <a:pt x="1148133" y="328055"/>
                  <a:pt x="1148505" y="327832"/>
                </a:cubicBezTo>
                <a:cubicBezTo>
                  <a:pt x="1148877" y="327609"/>
                  <a:pt x="1149138" y="327571"/>
                  <a:pt x="1149287" y="327720"/>
                </a:cubicBezTo>
                <a:close/>
                <a:moveTo>
                  <a:pt x="369278" y="327720"/>
                </a:moveTo>
                <a:cubicBezTo>
                  <a:pt x="367790" y="327571"/>
                  <a:pt x="367009" y="328278"/>
                  <a:pt x="366934" y="329841"/>
                </a:cubicBezTo>
                <a:cubicBezTo>
                  <a:pt x="366860" y="331404"/>
                  <a:pt x="367269" y="332408"/>
                  <a:pt x="368162" y="332855"/>
                </a:cubicBezTo>
                <a:cubicBezTo>
                  <a:pt x="368460" y="332111"/>
                  <a:pt x="368832" y="331292"/>
                  <a:pt x="369278" y="330399"/>
                </a:cubicBezTo>
                <a:cubicBezTo>
                  <a:pt x="369725" y="329506"/>
                  <a:pt x="369725" y="328613"/>
                  <a:pt x="369278" y="327720"/>
                </a:cubicBezTo>
                <a:close/>
                <a:moveTo>
                  <a:pt x="2590315" y="327497"/>
                </a:moveTo>
                <a:cubicBezTo>
                  <a:pt x="2590017" y="327795"/>
                  <a:pt x="2589943" y="328204"/>
                  <a:pt x="2590092" y="328725"/>
                </a:cubicBezTo>
                <a:cubicBezTo>
                  <a:pt x="2590240" y="329246"/>
                  <a:pt x="2590613" y="329432"/>
                  <a:pt x="2591208" y="329283"/>
                </a:cubicBezTo>
                <a:cubicBezTo>
                  <a:pt x="2591505" y="328985"/>
                  <a:pt x="2591580" y="328576"/>
                  <a:pt x="2591431" y="328055"/>
                </a:cubicBezTo>
                <a:cubicBezTo>
                  <a:pt x="2591282" y="327534"/>
                  <a:pt x="2590910" y="327348"/>
                  <a:pt x="2590315" y="327497"/>
                </a:cubicBezTo>
                <a:close/>
                <a:moveTo>
                  <a:pt x="2825017" y="327274"/>
                </a:moveTo>
                <a:cubicBezTo>
                  <a:pt x="2824868" y="327125"/>
                  <a:pt x="2824608" y="327181"/>
                  <a:pt x="2824235" y="327441"/>
                </a:cubicBezTo>
                <a:cubicBezTo>
                  <a:pt x="2823863" y="327702"/>
                  <a:pt x="2823826" y="328018"/>
                  <a:pt x="2824124" y="328390"/>
                </a:cubicBezTo>
                <a:cubicBezTo>
                  <a:pt x="2824273" y="328539"/>
                  <a:pt x="2824533" y="328483"/>
                  <a:pt x="2824905" y="328223"/>
                </a:cubicBezTo>
                <a:cubicBezTo>
                  <a:pt x="2825277" y="327962"/>
                  <a:pt x="2825314" y="327646"/>
                  <a:pt x="2825017" y="327274"/>
                </a:cubicBezTo>
                <a:close/>
                <a:moveTo>
                  <a:pt x="1982724" y="327274"/>
                </a:moveTo>
                <a:cubicBezTo>
                  <a:pt x="1982724" y="328613"/>
                  <a:pt x="1982985" y="329990"/>
                  <a:pt x="1983505" y="331404"/>
                </a:cubicBezTo>
                <a:cubicBezTo>
                  <a:pt x="1984026" y="332818"/>
                  <a:pt x="1983766" y="334045"/>
                  <a:pt x="1982724" y="335087"/>
                </a:cubicBezTo>
                <a:cubicBezTo>
                  <a:pt x="1983766" y="334641"/>
                  <a:pt x="1984510" y="334455"/>
                  <a:pt x="1984957" y="334529"/>
                </a:cubicBezTo>
                <a:cubicBezTo>
                  <a:pt x="1985403" y="334604"/>
                  <a:pt x="1985738" y="334827"/>
                  <a:pt x="1985961" y="335199"/>
                </a:cubicBezTo>
                <a:cubicBezTo>
                  <a:pt x="1986184" y="335571"/>
                  <a:pt x="1986333" y="336092"/>
                  <a:pt x="1986408" y="336762"/>
                </a:cubicBezTo>
                <a:cubicBezTo>
                  <a:pt x="1986482" y="337431"/>
                  <a:pt x="1986668" y="338064"/>
                  <a:pt x="1986966" y="338659"/>
                </a:cubicBezTo>
                <a:cubicBezTo>
                  <a:pt x="1988156" y="339106"/>
                  <a:pt x="1988826" y="338957"/>
                  <a:pt x="1988975" y="338213"/>
                </a:cubicBezTo>
                <a:cubicBezTo>
                  <a:pt x="1989124" y="337469"/>
                  <a:pt x="1989347" y="336724"/>
                  <a:pt x="1989645" y="335980"/>
                </a:cubicBezTo>
                <a:cubicBezTo>
                  <a:pt x="1990091" y="335236"/>
                  <a:pt x="1990538" y="334604"/>
                  <a:pt x="1990984" y="334083"/>
                </a:cubicBezTo>
                <a:cubicBezTo>
                  <a:pt x="1991430" y="333562"/>
                  <a:pt x="1991579" y="332780"/>
                  <a:pt x="1991430" y="331739"/>
                </a:cubicBezTo>
                <a:cubicBezTo>
                  <a:pt x="1991133" y="330399"/>
                  <a:pt x="1990314" y="329134"/>
                  <a:pt x="1988975" y="327944"/>
                </a:cubicBezTo>
                <a:cubicBezTo>
                  <a:pt x="1987635" y="326753"/>
                  <a:pt x="1986445" y="326530"/>
                  <a:pt x="1985403" y="327274"/>
                </a:cubicBezTo>
                <a:cubicBezTo>
                  <a:pt x="1986147" y="328018"/>
                  <a:pt x="1987040" y="328688"/>
                  <a:pt x="1988082" y="329283"/>
                </a:cubicBezTo>
                <a:cubicBezTo>
                  <a:pt x="1989124" y="329878"/>
                  <a:pt x="1989942" y="330697"/>
                  <a:pt x="1990538" y="331739"/>
                </a:cubicBezTo>
                <a:cubicBezTo>
                  <a:pt x="1990389" y="332632"/>
                  <a:pt x="1989682" y="332929"/>
                  <a:pt x="1988417" y="332632"/>
                </a:cubicBezTo>
                <a:cubicBezTo>
                  <a:pt x="1987152" y="332334"/>
                  <a:pt x="1986147" y="332334"/>
                  <a:pt x="1985403" y="332632"/>
                </a:cubicBezTo>
                <a:cubicBezTo>
                  <a:pt x="1985403" y="329953"/>
                  <a:pt x="1984510" y="328167"/>
                  <a:pt x="1982724" y="327274"/>
                </a:cubicBezTo>
                <a:close/>
                <a:moveTo>
                  <a:pt x="1980045" y="327274"/>
                </a:moveTo>
                <a:cubicBezTo>
                  <a:pt x="1979896" y="327553"/>
                  <a:pt x="1979562" y="328146"/>
                  <a:pt x="1979041" y="329053"/>
                </a:cubicBezTo>
                <a:cubicBezTo>
                  <a:pt x="1978520" y="329960"/>
                  <a:pt x="1978855" y="330483"/>
                  <a:pt x="1980045" y="330622"/>
                </a:cubicBezTo>
                <a:cubicBezTo>
                  <a:pt x="1980194" y="330343"/>
                  <a:pt x="1980529" y="329750"/>
                  <a:pt x="1981050" y="328843"/>
                </a:cubicBezTo>
                <a:cubicBezTo>
                  <a:pt x="1981571" y="327937"/>
                  <a:pt x="1981236" y="327413"/>
                  <a:pt x="1980045" y="327274"/>
                </a:cubicBezTo>
                <a:close/>
                <a:moveTo>
                  <a:pt x="274847" y="327274"/>
                </a:moveTo>
                <a:cubicBezTo>
                  <a:pt x="274847" y="328018"/>
                  <a:pt x="274735" y="328576"/>
                  <a:pt x="274512" y="328948"/>
                </a:cubicBezTo>
                <a:cubicBezTo>
                  <a:pt x="274289" y="329320"/>
                  <a:pt x="274028" y="329804"/>
                  <a:pt x="273731" y="330399"/>
                </a:cubicBezTo>
                <a:cubicBezTo>
                  <a:pt x="274326" y="330994"/>
                  <a:pt x="275070" y="330994"/>
                  <a:pt x="275963" y="330399"/>
                </a:cubicBezTo>
                <a:cubicBezTo>
                  <a:pt x="276558" y="329804"/>
                  <a:pt x="276558" y="328911"/>
                  <a:pt x="275963" y="327720"/>
                </a:cubicBezTo>
                <a:cubicBezTo>
                  <a:pt x="275665" y="327720"/>
                  <a:pt x="275479" y="327646"/>
                  <a:pt x="275405" y="327497"/>
                </a:cubicBezTo>
                <a:cubicBezTo>
                  <a:pt x="275331" y="327348"/>
                  <a:pt x="275145" y="327274"/>
                  <a:pt x="274847" y="327274"/>
                </a:cubicBezTo>
                <a:close/>
                <a:moveTo>
                  <a:pt x="1138013" y="327162"/>
                </a:moveTo>
                <a:cubicBezTo>
                  <a:pt x="1138534" y="327237"/>
                  <a:pt x="1138794" y="327497"/>
                  <a:pt x="1138794" y="327944"/>
                </a:cubicBezTo>
                <a:cubicBezTo>
                  <a:pt x="1138497" y="328539"/>
                  <a:pt x="1138273" y="328650"/>
                  <a:pt x="1138125" y="328278"/>
                </a:cubicBezTo>
                <a:cubicBezTo>
                  <a:pt x="1137976" y="327906"/>
                  <a:pt x="1137604" y="327795"/>
                  <a:pt x="1137008" y="327944"/>
                </a:cubicBezTo>
                <a:cubicBezTo>
                  <a:pt x="1137157" y="327348"/>
                  <a:pt x="1137492" y="327088"/>
                  <a:pt x="1138013" y="327162"/>
                </a:cubicBezTo>
                <a:close/>
                <a:moveTo>
                  <a:pt x="2617550" y="327051"/>
                </a:moveTo>
                <a:cubicBezTo>
                  <a:pt x="2616806" y="326604"/>
                  <a:pt x="2616360" y="326716"/>
                  <a:pt x="2616211" y="327385"/>
                </a:cubicBezTo>
                <a:cubicBezTo>
                  <a:pt x="2616062" y="328055"/>
                  <a:pt x="2615839" y="328539"/>
                  <a:pt x="2615541" y="328836"/>
                </a:cubicBezTo>
                <a:cubicBezTo>
                  <a:pt x="2614797" y="329134"/>
                  <a:pt x="2614165" y="329134"/>
                  <a:pt x="2613644" y="328836"/>
                </a:cubicBezTo>
                <a:cubicBezTo>
                  <a:pt x="2613123" y="328539"/>
                  <a:pt x="2612788" y="328167"/>
                  <a:pt x="2612639" y="327720"/>
                </a:cubicBezTo>
                <a:cubicBezTo>
                  <a:pt x="2611300" y="327720"/>
                  <a:pt x="2610555" y="328167"/>
                  <a:pt x="2610407" y="329060"/>
                </a:cubicBezTo>
                <a:cubicBezTo>
                  <a:pt x="2610555" y="329655"/>
                  <a:pt x="2610890" y="330139"/>
                  <a:pt x="2611411" y="330511"/>
                </a:cubicBezTo>
                <a:cubicBezTo>
                  <a:pt x="2611932" y="330883"/>
                  <a:pt x="2612416" y="331218"/>
                  <a:pt x="2612862" y="331515"/>
                </a:cubicBezTo>
                <a:cubicBezTo>
                  <a:pt x="2613309" y="331813"/>
                  <a:pt x="2613569" y="332185"/>
                  <a:pt x="2613644" y="332632"/>
                </a:cubicBezTo>
                <a:cubicBezTo>
                  <a:pt x="2613718" y="333078"/>
                  <a:pt x="2613458" y="333599"/>
                  <a:pt x="2612862" y="334194"/>
                </a:cubicBezTo>
                <a:cubicBezTo>
                  <a:pt x="2611969" y="333897"/>
                  <a:pt x="2611374" y="333376"/>
                  <a:pt x="2611076" y="332632"/>
                </a:cubicBezTo>
                <a:cubicBezTo>
                  <a:pt x="2610779" y="331887"/>
                  <a:pt x="2610183" y="331367"/>
                  <a:pt x="2609290" y="331069"/>
                </a:cubicBezTo>
                <a:cubicBezTo>
                  <a:pt x="2608695" y="328836"/>
                  <a:pt x="2607505" y="327571"/>
                  <a:pt x="2605719" y="327274"/>
                </a:cubicBezTo>
                <a:cubicBezTo>
                  <a:pt x="2605272" y="328018"/>
                  <a:pt x="2605235" y="328539"/>
                  <a:pt x="2605607" y="328836"/>
                </a:cubicBezTo>
                <a:cubicBezTo>
                  <a:pt x="2605979" y="329134"/>
                  <a:pt x="2606314" y="329506"/>
                  <a:pt x="2606612" y="329953"/>
                </a:cubicBezTo>
                <a:cubicBezTo>
                  <a:pt x="2606909" y="330250"/>
                  <a:pt x="2607058" y="330511"/>
                  <a:pt x="2607058" y="330734"/>
                </a:cubicBezTo>
                <a:cubicBezTo>
                  <a:pt x="2607058" y="330957"/>
                  <a:pt x="2607132" y="331143"/>
                  <a:pt x="2607281" y="331292"/>
                </a:cubicBezTo>
                <a:cubicBezTo>
                  <a:pt x="2607579" y="331590"/>
                  <a:pt x="2607877" y="331776"/>
                  <a:pt x="2608174" y="331850"/>
                </a:cubicBezTo>
                <a:cubicBezTo>
                  <a:pt x="2608472" y="331925"/>
                  <a:pt x="2608695" y="332111"/>
                  <a:pt x="2608844" y="332408"/>
                </a:cubicBezTo>
                <a:cubicBezTo>
                  <a:pt x="2608993" y="332855"/>
                  <a:pt x="2608918" y="333487"/>
                  <a:pt x="2608621" y="334306"/>
                </a:cubicBezTo>
                <a:cubicBezTo>
                  <a:pt x="2608323" y="335124"/>
                  <a:pt x="2607728" y="335534"/>
                  <a:pt x="2606835" y="335534"/>
                </a:cubicBezTo>
                <a:cubicBezTo>
                  <a:pt x="2606537" y="335385"/>
                  <a:pt x="2606351" y="335087"/>
                  <a:pt x="2606277" y="334641"/>
                </a:cubicBezTo>
                <a:cubicBezTo>
                  <a:pt x="2606202" y="334194"/>
                  <a:pt x="2606016" y="333822"/>
                  <a:pt x="2605719" y="333525"/>
                </a:cubicBezTo>
                <a:cubicBezTo>
                  <a:pt x="2604379" y="334120"/>
                  <a:pt x="2603561" y="334790"/>
                  <a:pt x="2603263" y="335534"/>
                </a:cubicBezTo>
                <a:cubicBezTo>
                  <a:pt x="2603409" y="335534"/>
                  <a:pt x="2603483" y="335608"/>
                  <a:pt x="2603483" y="335757"/>
                </a:cubicBezTo>
                <a:cubicBezTo>
                  <a:pt x="2604364" y="336352"/>
                  <a:pt x="2605245" y="336910"/>
                  <a:pt x="2606127" y="337431"/>
                </a:cubicBezTo>
                <a:cubicBezTo>
                  <a:pt x="2607008" y="337952"/>
                  <a:pt x="2607596" y="338808"/>
                  <a:pt x="2607892" y="339999"/>
                </a:cubicBezTo>
                <a:cubicBezTo>
                  <a:pt x="2607450" y="340445"/>
                  <a:pt x="2607045" y="341078"/>
                  <a:pt x="2606678" y="341896"/>
                </a:cubicBezTo>
                <a:cubicBezTo>
                  <a:pt x="2606310" y="342715"/>
                  <a:pt x="2606090" y="343533"/>
                  <a:pt x="2606017" y="344352"/>
                </a:cubicBezTo>
                <a:cubicBezTo>
                  <a:pt x="2605944" y="345170"/>
                  <a:pt x="2606054" y="345877"/>
                  <a:pt x="2606348" y="346473"/>
                </a:cubicBezTo>
                <a:cubicBezTo>
                  <a:pt x="2606642" y="347068"/>
                  <a:pt x="2607230" y="347366"/>
                  <a:pt x="2608111" y="347366"/>
                </a:cubicBezTo>
                <a:cubicBezTo>
                  <a:pt x="2608846" y="347366"/>
                  <a:pt x="2609507" y="346919"/>
                  <a:pt x="2610094" y="346026"/>
                </a:cubicBezTo>
                <a:cubicBezTo>
                  <a:pt x="2610682" y="345133"/>
                  <a:pt x="2611490" y="344836"/>
                  <a:pt x="2612520" y="345133"/>
                </a:cubicBezTo>
                <a:cubicBezTo>
                  <a:pt x="2613402" y="345431"/>
                  <a:pt x="2613805" y="346063"/>
                  <a:pt x="2613731" y="347031"/>
                </a:cubicBezTo>
                <a:cubicBezTo>
                  <a:pt x="2613656" y="347998"/>
                  <a:pt x="2614061" y="348631"/>
                  <a:pt x="2614945" y="348928"/>
                </a:cubicBezTo>
                <a:cubicBezTo>
                  <a:pt x="2615677" y="348631"/>
                  <a:pt x="2616191" y="348221"/>
                  <a:pt x="2616485" y="347700"/>
                </a:cubicBezTo>
                <a:cubicBezTo>
                  <a:pt x="2616779" y="347180"/>
                  <a:pt x="2617147" y="346696"/>
                  <a:pt x="2617589" y="346249"/>
                </a:cubicBezTo>
                <a:cubicBezTo>
                  <a:pt x="2618028" y="346249"/>
                  <a:pt x="2618359" y="346398"/>
                  <a:pt x="2618579" y="346696"/>
                </a:cubicBezTo>
                <a:cubicBezTo>
                  <a:pt x="2618800" y="346994"/>
                  <a:pt x="2618984" y="347328"/>
                  <a:pt x="2619131" y="347700"/>
                </a:cubicBezTo>
                <a:cubicBezTo>
                  <a:pt x="2619277" y="348073"/>
                  <a:pt x="2619424" y="348445"/>
                  <a:pt x="2619570" y="348817"/>
                </a:cubicBezTo>
                <a:cubicBezTo>
                  <a:pt x="2619717" y="349189"/>
                  <a:pt x="2620011" y="349375"/>
                  <a:pt x="2620453" y="349375"/>
                </a:cubicBezTo>
                <a:cubicBezTo>
                  <a:pt x="2621048" y="349077"/>
                  <a:pt x="2621308" y="348668"/>
                  <a:pt x="2621234" y="348147"/>
                </a:cubicBezTo>
                <a:cubicBezTo>
                  <a:pt x="2621159" y="347626"/>
                  <a:pt x="2621197" y="347217"/>
                  <a:pt x="2621346" y="346919"/>
                </a:cubicBezTo>
                <a:cubicBezTo>
                  <a:pt x="2621643" y="346175"/>
                  <a:pt x="2622164" y="345542"/>
                  <a:pt x="2622908" y="345022"/>
                </a:cubicBezTo>
                <a:cubicBezTo>
                  <a:pt x="2623652" y="344501"/>
                  <a:pt x="2624024" y="343794"/>
                  <a:pt x="2624024" y="342901"/>
                </a:cubicBezTo>
                <a:cubicBezTo>
                  <a:pt x="2622239" y="343050"/>
                  <a:pt x="2620713" y="342640"/>
                  <a:pt x="2619448" y="341673"/>
                </a:cubicBezTo>
                <a:cubicBezTo>
                  <a:pt x="2618183" y="340706"/>
                  <a:pt x="2616955" y="339850"/>
                  <a:pt x="2615764" y="339106"/>
                </a:cubicBezTo>
                <a:cubicBezTo>
                  <a:pt x="2616509" y="338361"/>
                  <a:pt x="2617253" y="337580"/>
                  <a:pt x="2617997" y="336762"/>
                </a:cubicBezTo>
                <a:cubicBezTo>
                  <a:pt x="2618741" y="335943"/>
                  <a:pt x="2618964" y="334790"/>
                  <a:pt x="2618667" y="333301"/>
                </a:cubicBezTo>
                <a:cubicBezTo>
                  <a:pt x="2618220" y="333004"/>
                  <a:pt x="2617848" y="333078"/>
                  <a:pt x="2617550" y="333525"/>
                </a:cubicBezTo>
                <a:cubicBezTo>
                  <a:pt x="2617253" y="333971"/>
                  <a:pt x="2616881" y="334045"/>
                  <a:pt x="2616434" y="333748"/>
                </a:cubicBezTo>
                <a:cubicBezTo>
                  <a:pt x="2616137" y="333004"/>
                  <a:pt x="2616211" y="332632"/>
                  <a:pt x="2616657" y="332632"/>
                </a:cubicBezTo>
                <a:cubicBezTo>
                  <a:pt x="2617104" y="332632"/>
                  <a:pt x="2617253" y="332334"/>
                  <a:pt x="2617104" y="331739"/>
                </a:cubicBezTo>
                <a:cubicBezTo>
                  <a:pt x="2616806" y="331441"/>
                  <a:pt x="2616546" y="331218"/>
                  <a:pt x="2616323" y="331069"/>
                </a:cubicBezTo>
                <a:cubicBezTo>
                  <a:pt x="2616099" y="330920"/>
                  <a:pt x="2615988" y="330548"/>
                  <a:pt x="2615988" y="329953"/>
                </a:cubicBezTo>
                <a:cubicBezTo>
                  <a:pt x="2617030" y="329357"/>
                  <a:pt x="2617550" y="328390"/>
                  <a:pt x="2617550" y="327051"/>
                </a:cubicBezTo>
                <a:close/>
                <a:moveTo>
                  <a:pt x="1128302" y="327051"/>
                </a:moveTo>
                <a:cubicBezTo>
                  <a:pt x="1128897" y="327646"/>
                  <a:pt x="1130088" y="327944"/>
                  <a:pt x="1131874" y="327944"/>
                </a:cubicBezTo>
                <a:cubicBezTo>
                  <a:pt x="1131725" y="328539"/>
                  <a:pt x="1131241" y="328799"/>
                  <a:pt x="1130423" y="328725"/>
                </a:cubicBezTo>
                <a:cubicBezTo>
                  <a:pt x="1129604" y="328650"/>
                  <a:pt x="1129195" y="328985"/>
                  <a:pt x="1129195" y="329729"/>
                </a:cubicBezTo>
                <a:cubicBezTo>
                  <a:pt x="1128748" y="329581"/>
                  <a:pt x="1128525" y="329246"/>
                  <a:pt x="1128525" y="328725"/>
                </a:cubicBezTo>
                <a:cubicBezTo>
                  <a:pt x="1128525" y="328204"/>
                  <a:pt x="1128451" y="327646"/>
                  <a:pt x="1128302" y="327051"/>
                </a:cubicBezTo>
                <a:close/>
                <a:moveTo>
                  <a:pt x="1111782" y="327051"/>
                </a:moveTo>
                <a:cubicBezTo>
                  <a:pt x="1111633" y="326902"/>
                  <a:pt x="1111410" y="326939"/>
                  <a:pt x="1111112" y="327162"/>
                </a:cubicBezTo>
                <a:cubicBezTo>
                  <a:pt x="1110815" y="327385"/>
                  <a:pt x="1110815" y="327646"/>
                  <a:pt x="1111112" y="327944"/>
                </a:cubicBezTo>
                <a:cubicBezTo>
                  <a:pt x="1111261" y="328092"/>
                  <a:pt x="1111484" y="328055"/>
                  <a:pt x="1111782" y="327832"/>
                </a:cubicBezTo>
                <a:cubicBezTo>
                  <a:pt x="1112080" y="327609"/>
                  <a:pt x="1112080" y="327348"/>
                  <a:pt x="1111782" y="327051"/>
                </a:cubicBezTo>
                <a:close/>
                <a:moveTo>
                  <a:pt x="140678" y="327051"/>
                </a:moveTo>
                <a:cubicBezTo>
                  <a:pt x="140678" y="327795"/>
                  <a:pt x="140381" y="328092"/>
                  <a:pt x="139785" y="327944"/>
                </a:cubicBezTo>
                <a:lnTo>
                  <a:pt x="139785" y="329729"/>
                </a:lnTo>
                <a:cubicBezTo>
                  <a:pt x="140381" y="330027"/>
                  <a:pt x="140827" y="330064"/>
                  <a:pt x="141125" y="329841"/>
                </a:cubicBezTo>
                <a:cubicBezTo>
                  <a:pt x="141422" y="329618"/>
                  <a:pt x="141609" y="329283"/>
                  <a:pt x="141683" y="328836"/>
                </a:cubicBezTo>
                <a:cubicBezTo>
                  <a:pt x="141757" y="328390"/>
                  <a:pt x="141720" y="327981"/>
                  <a:pt x="141571" y="327609"/>
                </a:cubicBezTo>
                <a:cubicBezTo>
                  <a:pt x="141422" y="327237"/>
                  <a:pt x="141125" y="327051"/>
                  <a:pt x="140678" y="327051"/>
                </a:cubicBezTo>
                <a:close/>
                <a:moveTo>
                  <a:pt x="1135780" y="326492"/>
                </a:moveTo>
                <a:cubicBezTo>
                  <a:pt x="1136004" y="326567"/>
                  <a:pt x="1136115" y="326753"/>
                  <a:pt x="1136115" y="327051"/>
                </a:cubicBezTo>
                <a:cubicBezTo>
                  <a:pt x="1136115" y="327497"/>
                  <a:pt x="1136004" y="327683"/>
                  <a:pt x="1135780" y="327609"/>
                </a:cubicBezTo>
                <a:cubicBezTo>
                  <a:pt x="1135557" y="327534"/>
                  <a:pt x="1135446" y="327348"/>
                  <a:pt x="1135446" y="327051"/>
                </a:cubicBezTo>
                <a:cubicBezTo>
                  <a:pt x="1135446" y="326604"/>
                  <a:pt x="1135557" y="326418"/>
                  <a:pt x="1135780" y="326492"/>
                </a:cubicBezTo>
                <a:close/>
                <a:moveTo>
                  <a:pt x="166798" y="326381"/>
                </a:moveTo>
                <a:cubicBezTo>
                  <a:pt x="166500" y="326530"/>
                  <a:pt x="166128" y="326604"/>
                  <a:pt x="165681" y="326604"/>
                </a:cubicBezTo>
                <a:cubicBezTo>
                  <a:pt x="165235" y="326604"/>
                  <a:pt x="165012" y="326827"/>
                  <a:pt x="165012" y="327274"/>
                </a:cubicBezTo>
                <a:cubicBezTo>
                  <a:pt x="165309" y="327125"/>
                  <a:pt x="165681" y="327051"/>
                  <a:pt x="166128" y="327051"/>
                </a:cubicBezTo>
                <a:cubicBezTo>
                  <a:pt x="166574" y="327051"/>
                  <a:pt x="166798" y="326827"/>
                  <a:pt x="166798" y="326381"/>
                </a:cubicBezTo>
                <a:close/>
                <a:moveTo>
                  <a:pt x="1153528" y="325934"/>
                </a:moveTo>
                <a:lnTo>
                  <a:pt x="1153528" y="327944"/>
                </a:lnTo>
                <a:lnTo>
                  <a:pt x="1155314" y="327720"/>
                </a:lnTo>
                <a:lnTo>
                  <a:pt x="1155314" y="326158"/>
                </a:lnTo>
                <a:close/>
                <a:moveTo>
                  <a:pt x="2845109" y="325711"/>
                </a:moveTo>
                <a:cubicBezTo>
                  <a:pt x="2843174" y="325562"/>
                  <a:pt x="2842281" y="326381"/>
                  <a:pt x="2842430" y="328167"/>
                </a:cubicBezTo>
                <a:cubicBezTo>
                  <a:pt x="2843620" y="328464"/>
                  <a:pt x="2844216" y="328204"/>
                  <a:pt x="2844216" y="327385"/>
                </a:cubicBezTo>
                <a:cubicBezTo>
                  <a:pt x="2844216" y="326567"/>
                  <a:pt x="2844513" y="326009"/>
                  <a:pt x="2845109" y="325711"/>
                </a:cubicBezTo>
                <a:close/>
                <a:moveTo>
                  <a:pt x="2835509" y="325711"/>
                </a:moveTo>
                <a:cubicBezTo>
                  <a:pt x="2835063" y="326902"/>
                  <a:pt x="2835323" y="327423"/>
                  <a:pt x="2836291" y="327274"/>
                </a:cubicBezTo>
                <a:cubicBezTo>
                  <a:pt x="2837258" y="327125"/>
                  <a:pt x="2838114" y="327125"/>
                  <a:pt x="2838858" y="327274"/>
                </a:cubicBezTo>
                <a:cubicBezTo>
                  <a:pt x="2840346" y="329506"/>
                  <a:pt x="2840979" y="330176"/>
                  <a:pt x="2840755" y="329283"/>
                </a:cubicBezTo>
                <a:cubicBezTo>
                  <a:pt x="2840532" y="328390"/>
                  <a:pt x="2839900" y="327199"/>
                  <a:pt x="2838858" y="325711"/>
                </a:cubicBezTo>
                <a:close/>
                <a:moveTo>
                  <a:pt x="1973125" y="325711"/>
                </a:moveTo>
                <a:cubicBezTo>
                  <a:pt x="1972827" y="325711"/>
                  <a:pt x="1972455" y="325748"/>
                  <a:pt x="1972008" y="325823"/>
                </a:cubicBezTo>
                <a:cubicBezTo>
                  <a:pt x="1971562" y="325897"/>
                  <a:pt x="1971339" y="326083"/>
                  <a:pt x="1971339" y="326381"/>
                </a:cubicBezTo>
                <a:cubicBezTo>
                  <a:pt x="1971636" y="326381"/>
                  <a:pt x="1972008" y="326344"/>
                  <a:pt x="1972455" y="326269"/>
                </a:cubicBezTo>
                <a:cubicBezTo>
                  <a:pt x="1972901" y="326195"/>
                  <a:pt x="1973125" y="326009"/>
                  <a:pt x="1973125" y="325711"/>
                </a:cubicBezTo>
                <a:close/>
                <a:moveTo>
                  <a:pt x="1700174" y="325711"/>
                </a:moveTo>
                <a:cubicBezTo>
                  <a:pt x="1699430" y="325711"/>
                  <a:pt x="1698983" y="325934"/>
                  <a:pt x="1698834" y="326381"/>
                </a:cubicBezTo>
                <a:cubicBezTo>
                  <a:pt x="1698686" y="326827"/>
                  <a:pt x="1698686" y="327274"/>
                  <a:pt x="1698834" y="327720"/>
                </a:cubicBezTo>
                <a:cubicBezTo>
                  <a:pt x="1698983" y="328167"/>
                  <a:pt x="1699281" y="328464"/>
                  <a:pt x="1699727" y="328613"/>
                </a:cubicBezTo>
                <a:cubicBezTo>
                  <a:pt x="1700174" y="328762"/>
                  <a:pt x="1700620" y="328613"/>
                  <a:pt x="1701067" y="328167"/>
                </a:cubicBezTo>
                <a:cubicBezTo>
                  <a:pt x="1701216" y="327274"/>
                  <a:pt x="1700918" y="326455"/>
                  <a:pt x="1700174" y="325711"/>
                </a:cubicBezTo>
                <a:close/>
                <a:moveTo>
                  <a:pt x="1653293" y="325711"/>
                </a:moveTo>
                <a:cubicBezTo>
                  <a:pt x="1652847" y="326902"/>
                  <a:pt x="1652623" y="328241"/>
                  <a:pt x="1652623" y="329729"/>
                </a:cubicBezTo>
                <a:cubicBezTo>
                  <a:pt x="1652623" y="331218"/>
                  <a:pt x="1652475" y="332557"/>
                  <a:pt x="1652177" y="333748"/>
                </a:cubicBezTo>
                <a:cubicBezTo>
                  <a:pt x="1650986" y="333450"/>
                  <a:pt x="1650056" y="332669"/>
                  <a:pt x="1649386" y="331404"/>
                </a:cubicBezTo>
                <a:cubicBezTo>
                  <a:pt x="1648717" y="330139"/>
                  <a:pt x="1647712" y="329804"/>
                  <a:pt x="1646373" y="330399"/>
                </a:cubicBezTo>
                <a:cubicBezTo>
                  <a:pt x="1646968" y="331887"/>
                  <a:pt x="1647898" y="333004"/>
                  <a:pt x="1649163" y="333748"/>
                </a:cubicBezTo>
                <a:cubicBezTo>
                  <a:pt x="1650428" y="334492"/>
                  <a:pt x="1651507" y="335459"/>
                  <a:pt x="1652400" y="336650"/>
                </a:cubicBezTo>
                <a:cubicBezTo>
                  <a:pt x="1652698" y="336203"/>
                  <a:pt x="1653070" y="335943"/>
                  <a:pt x="1653516" y="335869"/>
                </a:cubicBezTo>
                <a:cubicBezTo>
                  <a:pt x="1653963" y="335794"/>
                  <a:pt x="1654335" y="335459"/>
                  <a:pt x="1654633" y="334864"/>
                </a:cubicBezTo>
                <a:cubicBezTo>
                  <a:pt x="1654633" y="334566"/>
                  <a:pt x="1654446" y="334380"/>
                  <a:pt x="1654074" y="334306"/>
                </a:cubicBezTo>
                <a:cubicBezTo>
                  <a:pt x="1653702" y="334231"/>
                  <a:pt x="1653591" y="333971"/>
                  <a:pt x="1653740" y="333525"/>
                </a:cubicBezTo>
                <a:cubicBezTo>
                  <a:pt x="1653888" y="333227"/>
                  <a:pt x="1654037" y="332966"/>
                  <a:pt x="1654186" y="332743"/>
                </a:cubicBezTo>
                <a:cubicBezTo>
                  <a:pt x="1654335" y="332520"/>
                  <a:pt x="1654484" y="332260"/>
                  <a:pt x="1654633" y="331962"/>
                </a:cubicBezTo>
                <a:lnTo>
                  <a:pt x="1653293" y="330399"/>
                </a:lnTo>
                <a:cubicBezTo>
                  <a:pt x="1653888" y="329804"/>
                  <a:pt x="1654186" y="328985"/>
                  <a:pt x="1654186" y="327944"/>
                </a:cubicBezTo>
                <a:cubicBezTo>
                  <a:pt x="1654186" y="326902"/>
                  <a:pt x="1653888" y="326158"/>
                  <a:pt x="1653293" y="325711"/>
                </a:cubicBezTo>
                <a:close/>
                <a:moveTo>
                  <a:pt x="966749" y="325711"/>
                </a:moveTo>
                <a:cubicBezTo>
                  <a:pt x="966005" y="325711"/>
                  <a:pt x="965558" y="325934"/>
                  <a:pt x="965409" y="326381"/>
                </a:cubicBezTo>
                <a:cubicBezTo>
                  <a:pt x="965261" y="326827"/>
                  <a:pt x="965261" y="327274"/>
                  <a:pt x="965409" y="327720"/>
                </a:cubicBezTo>
                <a:cubicBezTo>
                  <a:pt x="965558" y="328167"/>
                  <a:pt x="965856" y="328464"/>
                  <a:pt x="966302" y="328613"/>
                </a:cubicBezTo>
                <a:cubicBezTo>
                  <a:pt x="966749" y="328762"/>
                  <a:pt x="967195" y="328613"/>
                  <a:pt x="967642" y="328167"/>
                </a:cubicBezTo>
                <a:cubicBezTo>
                  <a:pt x="967791" y="327274"/>
                  <a:pt x="967493" y="326455"/>
                  <a:pt x="966749" y="325711"/>
                </a:cubicBezTo>
                <a:close/>
                <a:moveTo>
                  <a:pt x="919868" y="325711"/>
                </a:moveTo>
                <a:cubicBezTo>
                  <a:pt x="919422" y="326902"/>
                  <a:pt x="919198" y="328241"/>
                  <a:pt x="919198" y="329729"/>
                </a:cubicBezTo>
                <a:cubicBezTo>
                  <a:pt x="919198" y="331218"/>
                  <a:pt x="919049" y="332557"/>
                  <a:pt x="918752" y="333748"/>
                </a:cubicBezTo>
                <a:cubicBezTo>
                  <a:pt x="917561" y="333450"/>
                  <a:pt x="916631" y="332669"/>
                  <a:pt x="915961" y="331404"/>
                </a:cubicBezTo>
                <a:cubicBezTo>
                  <a:pt x="915292" y="330139"/>
                  <a:pt x="914287" y="329804"/>
                  <a:pt x="912948" y="330399"/>
                </a:cubicBezTo>
                <a:cubicBezTo>
                  <a:pt x="913543" y="331887"/>
                  <a:pt x="914473" y="333004"/>
                  <a:pt x="915738" y="333748"/>
                </a:cubicBezTo>
                <a:cubicBezTo>
                  <a:pt x="917003" y="334492"/>
                  <a:pt x="918082" y="335459"/>
                  <a:pt x="918975" y="336650"/>
                </a:cubicBezTo>
                <a:cubicBezTo>
                  <a:pt x="919273" y="336203"/>
                  <a:pt x="919645" y="335943"/>
                  <a:pt x="920091" y="335869"/>
                </a:cubicBezTo>
                <a:cubicBezTo>
                  <a:pt x="920538" y="335794"/>
                  <a:pt x="920910" y="335459"/>
                  <a:pt x="921207" y="334864"/>
                </a:cubicBezTo>
                <a:cubicBezTo>
                  <a:pt x="921207" y="334566"/>
                  <a:pt x="921021" y="334380"/>
                  <a:pt x="920649" y="334306"/>
                </a:cubicBezTo>
                <a:cubicBezTo>
                  <a:pt x="920277" y="334231"/>
                  <a:pt x="920166" y="333971"/>
                  <a:pt x="920314" y="333525"/>
                </a:cubicBezTo>
                <a:cubicBezTo>
                  <a:pt x="920463" y="333227"/>
                  <a:pt x="920612" y="332966"/>
                  <a:pt x="920761" y="332743"/>
                </a:cubicBezTo>
                <a:cubicBezTo>
                  <a:pt x="920910" y="332520"/>
                  <a:pt x="921059" y="332260"/>
                  <a:pt x="921207" y="331962"/>
                </a:cubicBezTo>
                <a:lnTo>
                  <a:pt x="919868" y="330399"/>
                </a:lnTo>
                <a:cubicBezTo>
                  <a:pt x="920463" y="329804"/>
                  <a:pt x="920761" y="328985"/>
                  <a:pt x="920761" y="327944"/>
                </a:cubicBezTo>
                <a:cubicBezTo>
                  <a:pt x="920761" y="326902"/>
                  <a:pt x="920463" y="326158"/>
                  <a:pt x="919868" y="325711"/>
                </a:cubicBezTo>
                <a:close/>
                <a:moveTo>
                  <a:pt x="1139687" y="325265"/>
                </a:moveTo>
                <a:cubicBezTo>
                  <a:pt x="1140692" y="325116"/>
                  <a:pt x="1141315" y="325265"/>
                  <a:pt x="1141557" y="325711"/>
                </a:cubicBezTo>
                <a:cubicBezTo>
                  <a:pt x="1141799" y="326158"/>
                  <a:pt x="1141882" y="326716"/>
                  <a:pt x="1141808" y="327385"/>
                </a:cubicBezTo>
                <a:cubicBezTo>
                  <a:pt x="1141734" y="328055"/>
                  <a:pt x="1141655" y="328762"/>
                  <a:pt x="1141571" y="329506"/>
                </a:cubicBezTo>
                <a:cubicBezTo>
                  <a:pt x="1141487" y="330250"/>
                  <a:pt x="1141529" y="330846"/>
                  <a:pt x="1141696" y="331292"/>
                </a:cubicBezTo>
                <a:cubicBezTo>
                  <a:pt x="1140615" y="331739"/>
                  <a:pt x="1139457" y="331962"/>
                  <a:pt x="1138222" y="331962"/>
                </a:cubicBezTo>
                <a:cubicBezTo>
                  <a:pt x="1136987" y="331962"/>
                  <a:pt x="1136062" y="331739"/>
                  <a:pt x="1135446" y="331292"/>
                </a:cubicBezTo>
                <a:cubicBezTo>
                  <a:pt x="1135446" y="330548"/>
                  <a:pt x="1135557" y="330139"/>
                  <a:pt x="1135780" y="330064"/>
                </a:cubicBezTo>
                <a:cubicBezTo>
                  <a:pt x="1136004" y="329990"/>
                  <a:pt x="1136339" y="329990"/>
                  <a:pt x="1136785" y="330064"/>
                </a:cubicBezTo>
                <a:cubicBezTo>
                  <a:pt x="1137232" y="330139"/>
                  <a:pt x="1137715" y="330213"/>
                  <a:pt x="1138236" y="330288"/>
                </a:cubicBezTo>
                <a:cubicBezTo>
                  <a:pt x="1138757" y="330362"/>
                  <a:pt x="1139241" y="330176"/>
                  <a:pt x="1139687" y="329729"/>
                </a:cubicBezTo>
                <a:close/>
                <a:moveTo>
                  <a:pt x="1133660" y="325265"/>
                </a:moveTo>
                <a:cubicBezTo>
                  <a:pt x="1133511" y="325860"/>
                  <a:pt x="1133176" y="326120"/>
                  <a:pt x="1132655" y="326046"/>
                </a:cubicBezTo>
                <a:cubicBezTo>
                  <a:pt x="1132134" y="325972"/>
                  <a:pt x="1131576" y="326009"/>
                  <a:pt x="1130981" y="326158"/>
                </a:cubicBezTo>
                <a:cubicBezTo>
                  <a:pt x="1131130" y="325711"/>
                  <a:pt x="1131464" y="325488"/>
                  <a:pt x="1131985" y="325488"/>
                </a:cubicBezTo>
                <a:cubicBezTo>
                  <a:pt x="1132506" y="325488"/>
                  <a:pt x="1133064" y="325413"/>
                  <a:pt x="1133660" y="325265"/>
                </a:cubicBezTo>
                <a:close/>
                <a:moveTo>
                  <a:pt x="1105754" y="325265"/>
                </a:moveTo>
                <a:cubicBezTo>
                  <a:pt x="1105606" y="325116"/>
                  <a:pt x="1105345" y="325153"/>
                  <a:pt x="1104973" y="325376"/>
                </a:cubicBezTo>
                <a:cubicBezTo>
                  <a:pt x="1104601" y="325599"/>
                  <a:pt x="1104564" y="325860"/>
                  <a:pt x="1104861" y="326158"/>
                </a:cubicBezTo>
                <a:cubicBezTo>
                  <a:pt x="1105010" y="326306"/>
                  <a:pt x="1105271" y="326269"/>
                  <a:pt x="1105643" y="326046"/>
                </a:cubicBezTo>
                <a:cubicBezTo>
                  <a:pt x="1106015" y="325823"/>
                  <a:pt x="1106052" y="325562"/>
                  <a:pt x="1105754" y="325265"/>
                </a:cubicBezTo>
                <a:close/>
                <a:moveTo>
                  <a:pt x="290474" y="325265"/>
                </a:moveTo>
                <a:lnTo>
                  <a:pt x="290474" y="325934"/>
                </a:lnTo>
                <a:cubicBezTo>
                  <a:pt x="290920" y="325934"/>
                  <a:pt x="291144" y="325711"/>
                  <a:pt x="291144" y="325265"/>
                </a:cubicBezTo>
                <a:close/>
                <a:moveTo>
                  <a:pt x="286679" y="325041"/>
                </a:moveTo>
                <a:cubicBezTo>
                  <a:pt x="286225" y="324893"/>
                  <a:pt x="285621" y="324967"/>
                  <a:pt x="284865" y="325265"/>
                </a:cubicBezTo>
                <a:cubicBezTo>
                  <a:pt x="285016" y="326009"/>
                  <a:pt x="285092" y="326753"/>
                  <a:pt x="285092" y="327497"/>
                </a:cubicBezTo>
                <a:cubicBezTo>
                  <a:pt x="285092" y="328241"/>
                  <a:pt x="284789" y="328762"/>
                  <a:pt x="284185" y="329060"/>
                </a:cubicBezTo>
                <a:cubicBezTo>
                  <a:pt x="283582" y="329209"/>
                  <a:pt x="283017" y="329320"/>
                  <a:pt x="282488" y="329395"/>
                </a:cubicBezTo>
                <a:cubicBezTo>
                  <a:pt x="281959" y="329469"/>
                  <a:pt x="281543" y="329804"/>
                  <a:pt x="281241" y="330399"/>
                </a:cubicBezTo>
                <a:cubicBezTo>
                  <a:pt x="282148" y="331292"/>
                  <a:pt x="282941" y="331664"/>
                  <a:pt x="283620" y="331515"/>
                </a:cubicBezTo>
                <a:cubicBezTo>
                  <a:pt x="284299" y="331367"/>
                  <a:pt x="284865" y="330920"/>
                  <a:pt x="285318" y="330176"/>
                </a:cubicBezTo>
                <a:cubicBezTo>
                  <a:pt x="285772" y="329432"/>
                  <a:pt x="286112" y="328576"/>
                  <a:pt x="286339" y="327609"/>
                </a:cubicBezTo>
                <a:cubicBezTo>
                  <a:pt x="286565" y="326641"/>
                  <a:pt x="286679" y="325786"/>
                  <a:pt x="286679" y="325041"/>
                </a:cubicBezTo>
                <a:close/>
                <a:moveTo>
                  <a:pt x="2819659" y="324818"/>
                </a:moveTo>
                <a:cubicBezTo>
                  <a:pt x="2819361" y="326158"/>
                  <a:pt x="2819361" y="326902"/>
                  <a:pt x="2819659" y="327051"/>
                </a:cubicBezTo>
                <a:cubicBezTo>
                  <a:pt x="2819957" y="327199"/>
                  <a:pt x="2820292" y="327088"/>
                  <a:pt x="2820664" y="326716"/>
                </a:cubicBezTo>
                <a:cubicBezTo>
                  <a:pt x="2821036" y="326344"/>
                  <a:pt x="2821222" y="325934"/>
                  <a:pt x="2821222" y="325488"/>
                </a:cubicBezTo>
                <a:cubicBezTo>
                  <a:pt x="2821222" y="325041"/>
                  <a:pt x="2820701" y="324818"/>
                  <a:pt x="2819659" y="324818"/>
                </a:cubicBezTo>
                <a:close/>
                <a:moveTo>
                  <a:pt x="2795326" y="324818"/>
                </a:moveTo>
                <a:cubicBezTo>
                  <a:pt x="2795623" y="325116"/>
                  <a:pt x="2795586" y="325376"/>
                  <a:pt x="2795214" y="325599"/>
                </a:cubicBezTo>
                <a:cubicBezTo>
                  <a:pt x="2794842" y="325823"/>
                  <a:pt x="2794581" y="325860"/>
                  <a:pt x="2794433" y="325711"/>
                </a:cubicBezTo>
                <a:cubicBezTo>
                  <a:pt x="2794135" y="325413"/>
                  <a:pt x="2794172" y="325153"/>
                  <a:pt x="2794544" y="324930"/>
                </a:cubicBezTo>
                <a:cubicBezTo>
                  <a:pt x="2794916" y="324706"/>
                  <a:pt x="2795177" y="324669"/>
                  <a:pt x="2795326" y="324818"/>
                </a:cubicBezTo>
                <a:close/>
                <a:moveTo>
                  <a:pt x="2002927" y="324818"/>
                </a:moveTo>
                <a:cubicBezTo>
                  <a:pt x="2002555" y="324818"/>
                  <a:pt x="2002295" y="325116"/>
                  <a:pt x="2002146" y="325711"/>
                </a:cubicBezTo>
                <a:cubicBezTo>
                  <a:pt x="2002741" y="325711"/>
                  <a:pt x="2003039" y="325934"/>
                  <a:pt x="2003039" y="326381"/>
                </a:cubicBezTo>
                <a:cubicBezTo>
                  <a:pt x="2003039" y="326827"/>
                  <a:pt x="2003262" y="327125"/>
                  <a:pt x="2003709" y="327274"/>
                </a:cubicBezTo>
                <a:cubicBezTo>
                  <a:pt x="2004304" y="327125"/>
                  <a:pt x="2004565" y="326865"/>
                  <a:pt x="2004490" y="326492"/>
                </a:cubicBezTo>
                <a:cubicBezTo>
                  <a:pt x="2004416" y="326120"/>
                  <a:pt x="2004230" y="325748"/>
                  <a:pt x="2003932" y="325376"/>
                </a:cubicBezTo>
                <a:cubicBezTo>
                  <a:pt x="2003634" y="325004"/>
                  <a:pt x="2003300" y="324818"/>
                  <a:pt x="2002927" y="324818"/>
                </a:cubicBezTo>
                <a:close/>
                <a:moveTo>
                  <a:pt x="177960" y="324818"/>
                </a:moveTo>
                <a:lnTo>
                  <a:pt x="177960" y="327944"/>
                </a:lnTo>
                <a:lnTo>
                  <a:pt x="179746" y="327944"/>
                </a:lnTo>
                <a:lnTo>
                  <a:pt x="179746" y="324818"/>
                </a:lnTo>
                <a:close/>
                <a:moveTo>
                  <a:pt x="1145938" y="324372"/>
                </a:moveTo>
                <a:cubicBezTo>
                  <a:pt x="1145789" y="324223"/>
                  <a:pt x="1145529" y="324260"/>
                  <a:pt x="1145157" y="324483"/>
                </a:cubicBezTo>
                <a:cubicBezTo>
                  <a:pt x="1144785" y="324706"/>
                  <a:pt x="1144747" y="324967"/>
                  <a:pt x="1145045" y="325265"/>
                </a:cubicBezTo>
                <a:cubicBezTo>
                  <a:pt x="1145194" y="325413"/>
                  <a:pt x="1145454" y="325376"/>
                  <a:pt x="1145826" y="325153"/>
                </a:cubicBezTo>
                <a:cubicBezTo>
                  <a:pt x="1146198" y="324930"/>
                  <a:pt x="1146236" y="324669"/>
                  <a:pt x="1145938" y="324372"/>
                </a:cubicBezTo>
                <a:close/>
                <a:moveTo>
                  <a:pt x="1093588" y="324372"/>
                </a:moveTo>
                <a:cubicBezTo>
                  <a:pt x="1092620" y="323925"/>
                  <a:pt x="1092062" y="324223"/>
                  <a:pt x="1091913" y="325265"/>
                </a:cubicBezTo>
                <a:cubicBezTo>
                  <a:pt x="1092062" y="325413"/>
                  <a:pt x="1092658" y="325748"/>
                  <a:pt x="1093699" y="326269"/>
                </a:cubicBezTo>
                <a:cubicBezTo>
                  <a:pt x="1094741" y="326790"/>
                  <a:pt x="1095336" y="326455"/>
                  <a:pt x="1095485" y="325265"/>
                </a:cubicBezTo>
                <a:cubicBezTo>
                  <a:pt x="1095188" y="325116"/>
                  <a:pt x="1094555" y="324818"/>
                  <a:pt x="1093588" y="324372"/>
                </a:cubicBezTo>
                <a:close/>
                <a:moveTo>
                  <a:pt x="2974924" y="324260"/>
                </a:moveTo>
                <a:cubicBezTo>
                  <a:pt x="2974403" y="323888"/>
                  <a:pt x="2973771" y="324372"/>
                  <a:pt x="2973026" y="325711"/>
                </a:cubicBezTo>
                <a:cubicBezTo>
                  <a:pt x="2974068" y="327051"/>
                  <a:pt x="2974812" y="327571"/>
                  <a:pt x="2975259" y="327274"/>
                </a:cubicBezTo>
                <a:cubicBezTo>
                  <a:pt x="2975705" y="326976"/>
                  <a:pt x="2975891" y="326492"/>
                  <a:pt x="2975817" y="325823"/>
                </a:cubicBezTo>
                <a:cubicBezTo>
                  <a:pt x="2975743" y="325153"/>
                  <a:pt x="2975445" y="324632"/>
                  <a:pt x="2974924" y="324260"/>
                </a:cubicBezTo>
                <a:close/>
                <a:moveTo>
                  <a:pt x="2913532" y="324148"/>
                </a:moveTo>
                <a:cubicBezTo>
                  <a:pt x="2913309" y="324000"/>
                  <a:pt x="2913123" y="324223"/>
                  <a:pt x="2912974" y="324818"/>
                </a:cubicBezTo>
                <a:cubicBezTo>
                  <a:pt x="2912974" y="325116"/>
                  <a:pt x="2913086" y="325302"/>
                  <a:pt x="2913309" y="325376"/>
                </a:cubicBezTo>
                <a:cubicBezTo>
                  <a:pt x="2913532" y="325451"/>
                  <a:pt x="2913718" y="325265"/>
                  <a:pt x="2913867" y="324818"/>
                </a:cubicBezTo>
                <a:cubicBezTo>
                  <a:pt x="2913867" y="324520"/>
                  <a:pt x="2913756" y="324297"/>
                  <a:pt x="2913532" y="324148"/>
                </a:cubicBezTo>
                <a:close/>
                <a:moveTo>
                  <a:pt x="279535" y="324037"/>
                </a:moveTo>
                <a:cubicBezTo>
                  <a:pt x="278196" y="324111"/>
                  <a:pt x="277675" y="324893"/>
                  <a:pt x="277972" y="326381"/>
                </a:cubicBezTo>
                <a:cubicBezTo>
                  <a:pt x="278568" y="326976"/>
                  <a:pt x="279312" y="327199"/>
                  <a:pt x="280205" y="327051"/>
                </a:cubicBezTo>
                <a:cubicBezTo>
                  <a:pt x="281098" y="326902"/>
                  <a:pt x="281544" y="326455"/>
                  <a:pt x="281544" y="325711"/>
                </a:cubicBezTo>
                <a:cubicBezTo>
                  <a:pt x="281544" y="324520"/>
                  <a:pt x="280874" y="323962"/>
                  <a:pt x="279535" y="324037"/>
                </a:cubicBezTo>
                <a:close/>
                <a:moveTo>
                  <a:pt x="2841537" y="323925"/>
                </a:moveTo>
                <a:cubicBezTo>
                  <a:pt x="2841388" y="323776"/>
                  <a:pt x="2841127" y="323814"/>
                  <a:pt x="2840755" y="324037"/>
                </a:cubicBezTo>
                <a:cubicBezTo>
                  <a:pt x="2840383" y="324260"/>
                  <a:pt x="2840346" y="324520"/>
                  <a:pt x="2840644" y="324818"/>
                </a:cubicBezTo>
                <a:cubicBezTo>
                  <a:pt x="2840793" y="324967"/>
                  <a:pt x="2841053" y="324930"/>
                  <a:pt x="2841425" y="324706"/>
                </a:cubicBezTo>
                <a:cubicBezTo>
                  <a:pt x="2841797" y="324483"/>
                  <a:pt x="2841834" y="324223"/>
                  <a:pt x="2841537" y="323925"/>
                </a:cubicBezTo>
                <a:close/>
                <a:moveTo>
                  <a:pt x="2828254" y="323925"/>
                </a:moveTo>
                <a:cubicBezTo>
                  <a:pt x="2828031" y="323776"/>
                  <a:pt x="2827919" y="324000"/>
                  <a:pt x="2827919" y="324595"/>
                </a:cubicBezTo>
                <a:cubicBezTo>
                  <a:pt x="2827919" y="324893"/>
                  <a:pt x="2828031" y="325079"/>
                  <a:pt x="2828254" y="325153"/>
                </a:cubicBezTo>
                <a:cubicBezTo>
                  <a:pt x="2828477" y="325227"/>
                  <a:pt x="2828589" y="325041"/>
                  <a:pt x="2828589" y="324595"/>
                </a:cubicBezTo>
                <a:cubicBezTo>
                  <a:pt x="2828589" y="324297"/>
                  <a:pt x="2828477" y="324074"/>
                  <a:pt x="2828254" y="323925"/>
                </a:cubicBezTo>
                <a:close/>
                <a:moveTo>
                  <a:pt x="86877" y="323925"/>
                </a:moveTo>
                <a:cubicBezTo>
                  <a:pt x="86728" y="323776"/>
                  <a:pt x="86468" y="323814"/>
                  <a:pt x="86096" y="324037"/>
                </a:cubicBezTo>
                <a:cubicBezTo>
                  <a:pt x="85724" y="324260"/>
                  <a:pt x="85686" y="324520"/>
                  <a:pt x="85984" y="324818"/>
                </a:cubicBezTo>
                <a:cubicBezTo>
                  <a:pt x="86282" y="324967"/>
                  <a:pt x="86579" y="324930"/>
                  <a:pt x="86877" y="324706"/>
                </a:cubicBezTo>
                <a:cubicBezTo>
                  <a:pt x="87175" y="324483"/>
                  <a:pt x="87175" y="324223"/>
                  <a:pt x="86877" y="323925"/>
                </a:cubicBezTo>
                <a:close/>
                <a:moveTo>
                  <a:pt x="1650279" y="323702"/>
                </a:moveTo>
                <a:cubicBezTo>
                  <a:pt x="1649610" y="323851"/>
                  <a:pt x="1649200" y="324297"/>
                  <a:pt x="1649051" y="325041"/>
                </a:cubicBezTo>
                <a:cubicBezTo>
                  <a:pt x="1648754" y="325934"/>
                  <a:pt x="1648717" y="326753"/>
                  <a:pt x="1648940" y="327497"/>
                </a:cubicBezTo>
                <a:cubicBezTo>
                  <a:pt x="1649163" y="328241"/>
                  <a:pt x="1649126" y="328985"/>
                  <a:pt x="1648828" y="329729"/>
                </a:cubicBezTo>
                <a:cubicBezTo>
                  <a:pt x="1649721" y="330622"/>
                  <a:pt x="1650614" y="330622"/>
                  <a:pt x="1651507" y="329729"/>
                </a:cubicBezTo>
                <a:cubicBezTo>
                  <a:pt x="1651805" y="329283"/>
                  <a:pt x="1651842" y="328911"/>
                  <a:pt x="1651619" y="328613"/>
                </a:cubicBezTo>
                <a:cubicBezTo>
                  <a:pt x="1651395" y="328316"/>
                  <a:pt x="1651284" y="327944"/>
                  <a:pt x="1651284" y="327497"/>
                </a:cubicBezTo>
                <a:cubicBezTo>
                  <a:pt x="1651284" y="326902"/>
                  <a:pt x="1651433" y="326344"/>
                  <a:pt x="1651730" y="325823"/>
                </a:cubicBezTo>
                <a:cubicBezTo>
                  <a:pt x="1652028" y="325302"/>
                  <a:pt x="1652028" y="324893"/>
                  <a:pt x="1651730" y="324595"/>
                </a:cubicBezTo>
                <a:cubicBezTo>
                  <a:pt x="1651433" y="323851"/>
                  <a:pt x="1650949" y="323553"/>
                  <a:pt x="1650279" y="323702"/>
                </a:cubicBezTo>
                <a:close/>
                <a:moveTo>
                  <a:pt x="916854" y="323702"/>
                </a:moveTo>
                <a:cubicBezTo>
                  <a:pt x="916184" y="323851"/>
                  <a:pt x="915775" y="324297"/>
                  <a:pt x="915626" y="325041"/>
                </a:cubicBezTo>
                <a:cubicBezTo>
                  <a:pt x="915329" y="325934"/>
                  <a:pt x="915292" y="326753"/>
                  <a:pt x="915515" y="327497"/>
                </a:cubicBezTo>
                <a:cubicBezTo>
                  <a:pt x="915738" y="328241"/>
                  <a:pt x="915701" y="328985"/>
                  <a:pt x="915403" y="329729"/>
                </a:cubicBezTo>
                <a:cubicBezTo>
                  <a:pt x="916296" y="330622"/>
                  <a:pt x="917189" y="330622"/>
                  <a:pt x="918082" y="329729"/>
                </a:cubicBezTo>
                <a:cubicBezTo>
                  <a:pt x="918380" y="329283"/>
                  <a:pt x="918417" y="328911"/>
                  <a:pt x="918194" y="328613"/>
                </a:cubicBezTo>
                <a:cubicBezTo>
                  <a:pt x="917970" y="328316"/>
                  <a:pt x="917859" y="327944"/>
                  <a:pt x="917859" y="327497"/>
                </a:cubicBezTo>
                <a:cubicBezTo>
                  <a:pt x="917859" y="326902"/>
                  <a:pt x="918008" y="326344"/>
                  <a:pt x="918305" y="325823"/>
                </a:cubicBezTo>
                <a:cubicBezTo>
                  <a:pt x="918603" y="325302"/>
                  <a:pt x="918603" y="324893"/>
                  <a:pt x="918305" y="324595"/>
                </a:cubicBezTo>
                <a:cubicBezTo>
                  <a:pt x="918008" y="323851"/>
                  <a:pt x="917524" y="323553"/>
                  <a:pt x="916854" y="323702"/>
                </a:cubicBezTo>
                <a:close/>
                <a:moveTo>
                  <a:pt x="1211460" y="322921"/>
                </a:moveTo>
                <a:cubicBezTo>
                  <a:pt x="1211236" y="322846"/>
                  <a:pt x="1211050" y="323032"/>
                  <a:pt x="1210901" y="323479"/>
                </a:cubicBezTo>
                <a:cubicBezTo>
                  <a:pt x="1210901" y="323776"/>
                  <a:pt x="1211013" y="324000"/>
                  <a:pt x="1211236" y="324148"/>
                </a:cubicBezTo>
                <a:cubicBezTo>
                  <a:pt x="1211460" y="324297"/>
                  <a:pt x="1211646" y="324074"/>
                  <a:pt x="1211794" y="323479"/>
                </a:cubicBezTo>
                <a:cubicBezTo>
                  <a:pt x="1211794" y="323181"/>
                  <a:pt x="1211683" y="322995"/>
                  <a:pt x="1211460" y="322921"/>
                </a:cubicBezTo>
                <a:close/>
                <a:moveTo>
                  <a:pt x="2814524" y="322809"/>
                </a:moveTo>
                <a:cubicBezTo>
                  <a:pt x="2814227" y="322958"/>
                  <a:pt x="2813855" y="323032"/>
                  <a:pt x="2813408" y="323032"/>
                </a:cubicBezTo>
                <a:cubicBezTo>
                  <a:pt x="2812962" y="323032"/>
                  <a:pt x="2812739" y="323255"/>
                  <a:pt x="2812739" y="323702"/>
                </a:cubicBezTo>
                <a:cubicBezTo>
                  <a:pt x="2813036" y="323553"/>
                  <a:pt x="2813408" y="323479"/>
                  <a:pt x="2813855" y="323479"/>
                </a:cubicBezTo>
                <a:cubicBezTo>
                  <a:pt x="2814301" y="323479"/>
                  <a:pt x="2814524" y="323255"/>
                  <a:pt x="2814524" y="322809"/>
                </a:cubicBezTo>
                <a:close/>
                <a:moveTo>
                  <a:pt x="274847" y="322586"/>
                </a:moveTo>
                <a:cubicBezTo>
                  <a:pt x="274400" y="323181"/>
                  <a:pt x="273768" y="323665"/>
                  <a:pt x="272949" y="324037"/>
                </a:cubicBezTo>
                <a:cubicBezTo>
                  <a:pt x="272131" y="324409"/>
                  <a:pt x="271349" y="324818"/>
                  <a:pt x="270605" y="325265"/>
                </a:cubicBezTo>
                <a:cubicBezTo>
                  <a:pt x="269861" y="325711"/>
                  <a:pt x="269229" y="326232"/>
                  <a:pt x="268708" y="326827"/>
                </a:cubicBezTo>
                <a:cubicBezTo>
                  <a:pt x="268187" y="327423"/>
                  <a:pt x="268075" y="328241"/>
                  <a:pt x="268373" y="329283"/>
                </a:cubicBezTo>
                <a:cubicBezTo>
                  <a:pt x="270010" y="329581"/>
                  <a:pt x="271461" y="328985"/>
                  <a:pt x="272726" y="327497"/>
                </a:cubicBezTo>
                <a:cubicBezTo>
                  <a:pt x="273991" y="326009"/>
                  <a:pt x="274772" y="324520"/>
                  <a:pt x="275070" y="323032"/>
                </a:cubicBezTo>
                <a:cubicBezTo>
                  <a:pt x="274921" y="322883"/>
                  <a:pt x="274847" y="322735"/>
                  <a:pt x="274847" y="322586"/>
                </a:cubicBezTo>
                <a:close/>
                <a:moveTo>
                  <a:pt x="2989770" y="322474"/>
                </a:moveTo>
                <a:cubicBezTo>
                  <a:pt x="2989918" y="322251"/>
                  <a:pt x="2989621" y="322437"/>
                  <a:pt x="2988877" y="323032"/>
                </a:cubicBezTo>
                <a:cubicBezTo>
                  <a:pt x="2988281" y="323776"/>
                  <a:pt x="2988095" y="324074"/>
                  <a:pt x="2988318" y="323925"/>
                </a:cubicBezTo>
                <a:cubicBezTo>
                  <a:pt x="2988542" y="323776"/>
                  <a:pt x="2988802" y="323553"/>
                  <a:pt x="2989100" y="323255"/>
                </a:cubicBezTo>
                <a:cubicBezTo>
                  <a:pt x="2989397" y="322958"/>
                  <a:pt x="2989621" y="322697"/>
                  <a:pt x="2989770" y="322474"/>
                </a:cubicBezTo>
                <a:close/>
                <a:moveTo>
                  <a:pt x="2846336" y="322362"/>
                </a:moveTo>
                <a:cubicBezTo>
                  <a:pt x="2846113" y="322214"/>
                  <a:pt x="2845927" y="322437"/>
                  <a:pt x="2845778" y="323032"/>
                </a:cubicBezTo>
                <a:cubicBezTo>
                  <a:pt x="2845778" y="323330"/>
                  <a:pt x="2845927" y="323516"/>
                  <a:pt x="2846225" y="323590"/>
                </a:cubicBezTo>
                <a:cubicBezTo>
                  <a:pt x="2846522" y="323665"/>
                  <a:pt x="2846671" y="323479"/>
                  <a:pt x="2846671" y="323032"/>
                </a:cubicBezTo>
                <a:cubicBezTo>
                  <a:pt x="2846671" y="322735"/>
                  <a:pt x="2846560" y="322511"/>
                  <a:pt x="2846336" y="322362"/>
                </a:cubicBezTo>
                <a:close/>
                <a:moveTo>
                  <a:pt x="1659097" y="322362"/>
                </a:moveTo>
                <a:cubicBezTo>
                  <a:pt x="1658353" y="322214"/>
                  <a:pt x="1657870" y="322400"/>
                  <a:pt x="1657646" y="322921"/>
                </a:cubicBezTo>
                <a:cubicBezTo>
                  <a:pt x="1657423" y="323441"/>
                  <a:pt x="1657237" y="324000"/>
                  <a:pt x="1657088" y="324595"/>
                </a:cubicBezTo>
                <a:cubicBezTo>
                  <a:pt x="1656046" y="325339"/>
                  <a:pt x="1655451" y="325934"/>
                  <a:pt x="1655302" y="326381"/>
                </a:cubicBezTo>
                <a:cubicBezTo>
                  <a:pt x="1655451" y="327274"/>
                  <a:pt x="1655972" y="327720"/>
                  <a:pt x="1656865" y="327720"/>
                </a:cubicBezTo>
                <a:cubicBezTo>
                  <a:pt x="1657163" y="327423"/>
                  <a:pt x="1657497" y="327051"/>
                  <a:pt x="1657870" y="326604"/>
                </a:cubicBezTo>
                <a:cubicBezTo>
                  <a:pt x="1658242" y="326158"/>
                  <a:pt x="1658725" y="325860"/>
                  <a:pt x="1659321" y="325711"/>
                </a:cubicBezTo>
                <a:cubicBezTo>
                  <a:pt x="1659321" y="325116"/>
                  <a:pt x="1659358" y="324483"/>
                  <a:pt x="1659432" y="323814"/>
                </a:cubicBezTo>
                <a:cubicBezTo>
                  <a:pt x="1659507" y="323144"/>
                  <a:pt x="1659395" y="322660"/>
                  <a:pt x="1659097" y="322362"/>
                </a:cubicBezTo>
                <a:close/>
                <a:moveTo>
                  <a:pt x="925672" y="322362"/>
                </a:moveTo>
                <a:cubicBezTo>
                  <a:pt x="924928" y="322214"/>
                  <a:pt x="924444" y="322400"/>
                  <a:pt x="924221" y="322921"/>
                </a:cubicBezTo>
                <a:cubicBezTo>
                  <a:pt x="923998" y="323441"/>
                  <a:pt x="923812" y="324000"/>
                  <a:pt x="923663" y="324595"/>
                </a:cubicBezTo>
                <a:cubicBezTo>
                  <a:pt x="922621" y="325339"/>
                  <a:pt x="922026" y="325934"/>
                  <a:pt x="921877" y="326381"/>
                </a:cubicBezTo>
                <a:cubicBezTo>
                  <a:pt x="922026" y="327274"/>
                  <a:pt x="922547" y="327720"/>
                  <a:pt x="923440" y="327720"/>
                </a:cubicBezTo>
                <a:cubicBezTo>
                  <a:pt x="923737" y="327423"/>
                  <a:pt x="924072" y="327051"/>
                  <a:pt x="924444" y="326604"/>
                </a:cubicBezTo>
                <a:cubicBezTo>
                  <a:pt x="924817" y="326158"/>
                  <a:pt x="925300" y="325860"/>
                  <a:pt x="925895" y="325711"/>
                </a:cubicBezTo>
                <a:cubicBezTo>
                  <a:pt x="925895" y="325116"/>
                  <a:pt x="925933" y="324483"/>
                  <a:pt x="926007" y="323814"/>
                </a:cubicBezTo>
                <a:cubicBezTo>
                  <a:pt x="926082" y="323144"/>
                  <a:pt x="925970" y="322660"/>
                  <a:pt x="925672" y="322362"/>
                </a:cubicBezTo>
                <a:close/>
                <a:moveTo>
                  <a:pt x="1118591" y="322251"/>
                </a:moveTo>
                <a:cubicBezTo>
                  <a:pt x="1118368" y="321879"/>
                  <a:pt x="1118182" y="322065"/>
                  <a:pt x="1118033" y="322809"/>
                </a:cubicBezTo>
                <a:cubicBezTo>
                  <a:pt x="1118033" y="323107"/>
                  <a:pt x="1118293" y="323293"/>
                  <a:pt x="1118814" y="323367"/>
                </a:cubicBezTo>
                <a:cubicBezTo>
                  <a:pt x="1119335" y="323441"/>
                  <a:pt x="1119595" y="323255"/>
                  <a:pt x="1119595" y="322809"/>
                </a:cubicBezTo>
                <a:cubicBezTo>
                  <a:pt x="1119149" y="322809"/>
                  <a:pt x="1118814" y="322623"/>
                  <a:pt x="1118591" y="322251"/>
                </a:cubicBezTo>
                <a:close/>
                <a:moveTo>
                  <a:pt x="2316992" y="322139"/>
                </a:moveTo>
                <a:cubicBezTo>
                  <a:pt x="2316248" y="322883"/>
                  <a:pt x="2316248" y="323553"/>
                  <a:pt x="2316992" y="324148"/>
                </a:cubicBezTo>
                <a:cubicBezTo>
                  <a:pt x="2318480" y="324148"/>
                  <a:pt x="2318964" y="323665"/>
                  <a:pt x="2318443" y="322697"/>
                </a:cubicBezTo>
                <a:cubicBezTo>
                  <a:pt x="2317922" y="321730"/>
                  <a:pt x="2317439" y="321544"/>
                  <a:pt x="2316992" y="322139"/>
                </a:cubicBezTo>
                <a:close/>
                <a:moveTo>
                  <a:pt x="1090127" y="322139"/>
                </a:moveTo>
                <a:cubicBezTo>
                  <a:pt x="1089830" y="322288"/>
                  <a:pt x="1089495" y="322362"/>
                  <a:pt x="1089123" y="322362"/>
                </a:cubicBezTo>
                <a:cubicBezTo>
                  <a:pt x="1088751" y="322362"/>
                  <a:pt x="1088490" y="322586"/>
                  <a:pt x="1088341" y="323032"/>
                </a:cubicBezTo>
                <a:cubicBezTo>
                  <a:pt x="1088639" y="322883"/>
                  <a:pt x="1089011" y="322772"/>
                  <a:pt x="1089458" y="322697"/>
                </a:cubicBezTo>
                <a:cubicBezTo>
                  <a:pt x="1089904" y="322623"/>
                  <a:pt x="1090127" y="322437"/>
                  <a:pt x="1090127" y="322139"/>
                </a:cubicBezTo>
                <a:close/>
                <a:moveTo>
                  <a:pt x="362581" y="322139"/>
                </a:moveTo>
                <a:cubicBezTo>
                  <a:pt x="362879" y="323330"/>
                  <a:pt x="363288" y="324223"/>
                  <a:pt x="363809" y="324818"/>
                </a:cubicBezTo>
                <a:cubicBezTo>
                  <a:pt x="364330" y="325413"/>
                  <a:pt x="364665" y="326158"/>
                  <a:pt x="364813" y="327051"/>
                </a:cubicBezTo>
                <a:cubicBezTo>
                  <a:pt x="365260" y="326158"/>
                  <a:pt x="365409" y="325041"/>
                  <a:pt x="365260" y="323702"/>
                </a:cubicBezTo>
                <a:cubicBezTo>
                  <a:pt x="365111" y="322362"/>
                  <a:pt x="364218" y="321842"/>
                  <a:pt x="362581" y="322139"/>
                </a:cubicBezTo>
                <a:close/>
                <a:moveTo>
                  <a:pt x="129516" y="322139"/>
                </a:moveTo>
                <a:cubicBezTo>
                  <a:pt x="129219" y="322883"/>
                  <a:pt x="128809" y="323516"/>
                  <a:pt x="128288" y="324037"/>
                </a:cubicBezTo>
                <a:cubicBezTo>
                  <a:pt x="127767" y="324558"/>
                  <a:pt x="127581" y="325339"/>
                  <a:pt x="127730" y="326381"/>
                </a:cubicBezTo>
                <a:cubicBezTo>
                  <a:pt x="128772" y="326083"/>
                  <a:pt x="129777" y="325786"/>
                  <a:pt x="130744" y="325488"/>
                </a:cubicBezTo>
                <a:cubicBezTo>
                  <a:pt x="131711" y="325190"/>
                  <a:pt x="132121" y="324372"/>
                  <a:pt x="131972" y="323032"/>
                </a:cubicBezTo>
                <a:cubicBezTo>
                  <a:pt x="131377" y="323032"/>
                  <a:pt x="131005" y="322846"/>
                  <a:pt x="130856" y="322474"/>
                </a:cubicBezTo>
                <a:cubicBezTo>
                  <a:pt x="130707" y="322102"/>
                  <a:pt x="130260" y="321990"/>
                  <a:pt x="129516" y="322139"/>
                </a:cubicBezTo>
                <a:close/>
                <a:moveTo>
                  <a:pt x="2002816" y="321916"/>
                </a:moveTo>
                <a:cubicBezTo>
                  <a:pt x="2002667" y="321767"/>
                  <a:pt x="2002407" y="321804"/>
                  <a:pt x="2002034" y="322028"/>
                </a:cubicBezTo>
                <a:cubicBezTo>
                  <a:pt x="2001662" y="322251"/>
                  <a:pt x="2001625" y="322511"/>
                  <a:pt x="2001923" y="322809"/>
                </a:cubicBezTo>
                <a:cubicBezTo>
                  <a:pt x="2002072" y="322958"/>
                  <a:pt x="2002332" y="322921"/>
                  <a:pt x="2002704" y="322697"/>
                </a:cubicBezTo>
                <a:cubicBezTo>
                  <a:pt x="2003076" y="322474"/>
                  <a:pt x="2003114" y="322214"/>
                  <a:pt x="2002816" y="321916"/>
                </a:cubicBezTo>
                <a:close/>
                <a:moveTo>
                  <a:pt x="371288" y="321916"/>
                </a:moveTo>
                <a:lnTo>
                  <a:pt x="367716" y="322390"/>
                </a:lnTo>
                <a:cubicBezTo>
                  <a:pt x="367418" y="323497"/>
                  <a:pt x="367604" y="324288"/>
                  <a:pt x="368274" y="324762"/>
                </a:cubicBezTo>
                <a:cubicBezTo>
                  <a:pt x="368943" y="325237"/>
                  <a:pt x="369725" y="325553"/>
                  <a:pt x="370618" y="325711"/>
                </a:cubicBezTo>
                <a:cubicBezTo>
                  <a:pt x="370915" y="325395"/>
                  <a:pt x="371064" y="324841"/>
                  <a:pt x="371064" y="324051"/>
                </a:cubicBezTo>
                <a:cubicBezTo>
                  <a:pt x="371064" y="323260"/>
                  <a:pt x="371139" y="322548"/>
                  <a:pt x="371288" y="321916"/>
                </a:cubicBezTo>
                <a:close/>
                <a:moveTo>
                  <a:pt x="267033" y="321916"/>
                </a:moveTo>
                <a:lnTo>
                  <a:pt x="267033" y="323255"/>
                </a:lnTo>
                <a:cubicBezTo>
                  <a:pt x="267480" y="323404"/>
                  <a:pt x="267703" y="323181"/>
                  <a:pt x="267703" y="322586"/>
                </a:cubicBezTo>
                <a:cubicBezTo>
                  <a:pt x="267703" y="321990"/>
                  <a:pt x="267480" y="321767"/>
                  <a:pt x="267033" y="321916"/>
                </a:cubicBezTo>
                <a:close/>
                <a:moveTo>
                  <a:pt x="2617550" y="321469"/>
                </a:moveTo>
                <a:cubicBezTo>
                  <a:pt x="2617402" y="322511"/>
                  <a:pt x="2617550" y="323107"/>
                  <a:pt x="2617997" y="323255"/>
                </a:cubicBezTo>
                <a:cubicBezTo>
                  <a:pt x="2617997" y="322958"/>
                  <a:pt x="2618034" y="322586"/>
                  <a:pt x="2618109" y="322139"/>
                </a:cubicBezTo>
                <a:cubicBezTo>
                  <a:pt x="2618183" y="321693"/>
                  <a:pt x="2617997" y="321469"/>
                  <a:pt x="2617550" y="321469"/>
                </a:cubicBezTo>
                <a:close/>
                <a:moveTo>
                  <a:pt x="1912180" y="321246"/>
                </a:moveTo>
                <a:cubicBezTo>
                  <a:pt x="1912031" y="321097"/>
                  <a:pt x="1911770" y="321135"/>
                  <a:pt x="1911398" y="321358"/>
                </a:cubicBezTo>
                <a:cubicBezTo>
                  <a:pt x="1911026" y="321581"/>
                  <a:pt x="1910989" y="321842"/>
                  <a:pt x="1911287" y="322139"/>
                </a:cubicBezTo>
                <a:cubicBezTo>
                  <a:pt x="1911435" y="322288"/>
                  <a:pt x="1911696" y="322251"/>
                  <a:pt x="1912068" y="322028"/>
                </a:cubicBezTo>
                <a:cubicBezTo>
                  <a:pt x="1912440" y="321804"/>
                  <a:pt x="1912477" y="321544"/>
                  <a:pt x="1912180" y="321246"/>
                </a:cubicBezTo>
                <a:close/>
                <a:moveTo>
                  <a:pt x="152064" y="321246"/>
                </a:moveTo>
                <a:lnTo>
                  <a:pt x="152064" y="323032"/>
                </a:lnTo>
                <a:cubicBezTo>
                  <a:pt x="152510" y="323032"/>
                  <a:pt x="152808" y="323144"/>
                  <a:pt x="152957" y="323367"/>
                </a:cubicBezTo>
                <a:cubicBezTo>
                  <a:pt x="153105" y="323590"/>
                  <a:pt x="153403" y="323776"/>
                  <a:pt x="153850" y="323925"/>
                </a:cubicBezTo>
                <a:cubicBezTo>
                  <a:pt x="153701" y="323181"/>
                  <a:pt x="153589" y="322474"/>
                  <a:pt x="153515" y="321804"/>
                </a:cubicBezTo>
                <a:cubicBezTo>
                  <a:pt x="153440" y="321135"/>
                  <a:pt x="152957" y="320949"/>
                  <a:pt x="152064" y="321246"/>
                </a:cubicBezTo>
                <a:close/>
                <a:moveTo>
                  <a:pt x="2007950" y="321023"/>
                </a:moveTo>
                <a:cubicBezTo>
                  <a:pt x="2006760" y="320874"/>
                  <a:pt x="2006016" y="321430"/>
                  <a:pt x="2005718" y="322690"/>
                </a:cubicBezTo>
                <a:cubicBezTo>
                  <a:pt x="2005420" y="323951"/>
                  <a:pt x="2005867" y="324660"/>
                  <a:pt x="2007057" y="324818"/>
                </a:cubicBezTo>
                <a:cubicBezTo>
                  <a:pt x="2007057" y="322921"/>
                  <a:pt x="2007355" y="321656"/>
                  <a:pt x="2007950" y="321023"/>
                </a:cubicBezTo>
                <a:close/>
                <a:moveTo>
                  <a:pt x="2812739" y="320800"/>
                </a:moveTo>
                <a:cubicBezTo>
                  <a:pt x="2812590" y="320651"/>
                  <a:pt x="2812329" y="320688"/>
                  <a:pt x="2811957" y="320911"/>
                </a:cubicBezTo>
                <a:cubicBezTo>
                  <a:pt x="2811585" y="321135"/>
                  <a:pt x="2811548" y="321395"/>
                  <a:pt x="2811846" y="321693"/>
                </a:cubicBezTo>
                <a:cubicBezTo>
                  <a:pt x="2811994" y="321842"/>
                  <a:pt x="2812255" y="321804"/>
                  <a:pt x="2812627" y="321581"/>
                </a:cubicBezTo>
                <a:cubicBezTo>
                  <a:pt x="2812999" y="321358"/>
                  <a:pt x="2813036" y="321097"/>
                  <a:pt x="2812739" y="320800"/>
                </a:cubicBezTo>
                <a:close/>
                <a:moveTo>
                  <a:pt x="289358" y="320242"/>
                </a:moveTo>
                <a:cubicBezTo>
                  <a:pt x="288911" y="320465"/>
                  <a:pt x="288502" y="320874"/>
                  <a:pt x="288130" y="321469"/>
                </a:cubicBezTo>
                <a:cubicBezTo>
                  <a:pt x="287758" y="322065"/>
                  <a:pt x="287646" y="322660"/>
                  <a:pt x="287795" y="323255"/>
                </a:cubicBezTo>
                <a:cubicBezTo>
                  <a:pt x="288539" y="323553"/>
                  <a:pt x="289209" y="323479"/>
                  <a:pt x="289804" y="323032"/>
                </a:cubicBezTo>
                <a:cubicBezTo>
                  <a:pt x="290399" y="322586"/>
                  <a:pt x="290920" y="322214"/>
                  <a:pt x="291367" y="321916"/>
                </a:cubicBezTo>
                <a:cubicBezTo>
                  <a:pt x="291367" y="321023"/>
                  <a:pt x="291144" y="320465"/>
                  <a:pt x="290697" y="320242"/>
                </a:cubicBezTo>
                <a:cubicBezTo>
                  <a:pt x="290251" y="320018"/>
                  <a:pt x="289804" y="320018"/>
                  <a:pt x="289358" y="320242"/>
                </a:cubicBezTo>
                <a:close/>
                <a:moveTo>
                  <a:pt x="1205209" y="320018"/>
                </a:moveTo>
                <a:cubicBezTo>
                  <a:pt x="1204093" y="320763"/>
                  <a:pt x="1203386" y="321730"/>
                  <a:pt x="1203088" y="322921"/>
                </a:cubicBezTo>
                <a:cubicBezTo>
                  <a:pt x="1203981" y="323069"/>
                  <a:pt x="1204539" y="322883"/>
                  <a:pt x="1204762" y="322362"/>
                </a:cubicBezTo>
                <a:cubicBezTo>
                  <a:pt x="1204986" y="321842"/>
                  <a:pt x="1205320" y="321432"/>
                  <a:pt x="1205767" y="321135"/>
                </a:cubicBezTo>
                <a:cubicBezTo>
                  <a:pt x="1205767" y="322176"/>
                  <a:pt x="1206251" y="322437"/>
                  <a:pt x="1207218" y="321916"/>
                </a:cubicBezTo>
                <a:cubicBezTo>
                  <a:pt x="1208185" y="321395"/>
                  <a:pt x="1208520" y="320837"/>
                  <a:pt x="1208223" y="320242"/>
                </a:cubicBezTo>
                <a:cubicBezTo>
                  <a:pt x="1207330" y="319349"/>
                  <a:pt x="1206325" y="319274"/>
                  <a:pt x="1205209" y="320018"/>
                </a:cubicBezTo>
                <a:close/>
                <a:moveTo>
                  <a:pt x="2824682" y="319795"/>
                </a:moveTo>
                <a:cubicBezTo>
                  <a:pt x="2824459" y="319721"/>
                  <a:pt x="2824273" y="319907"/>
                  <a:pt x="2824124" y="320353"/>
                </a:cubicBezTo>
                <a:cubicBezTo>
                  <a:pt x="2824124" y="320651"/>
                  <a:pt x="2824235" y="320874"/>
                  <a:pt x="2824459" y="321023"/>
                </a:cubicBezTo>
                <a:cubicBezTo>
                  <a:pt x="2824682" y="321172"/>
                  <a:pt x="2824868" y="320949"/>
                  <a:pt x="2825017" y="320353"/>
                </a:cubicBezTo>
                <a:cubicBezTo>
                  <a:pt x="2825017" y="320056"/>
                  <a:pt x="2824905" y="319870"/>
                  <a:pt x="2824682" y="319795"/>
                </a:cubicBezTo>
                <a:close/>
                <a:moveTo>
                  <a:pt x="541175" y="319684"/>
                </a:moveTo>
                <a:lnTo>
                  <a:pt x="541398" y="321693"/>
                </a:lnTo>
                <a:lnTo>
                  <a:pt x="542514" y="321693"/>
                </a:lnTo>
                <a:cubicBezTo>
                  <a:pt x="542514" y="321395"/>
                  <a:pt x="542589" y="321172"/>
                  <a:pt x="542738" y="321023"/>
                </a:cubicBezTo>
                <a:cubicBezTo>
                  <a:pt x="542886" y="320874"/>
                  <a:pt x="543035" y="320651"/>
                  <a:pt x="543184" y="320353"/>
                </a:cubicBezTo>
                <a:cubicBezTo>
                  <a:pt x="542738" y="320353"/>
                  <a:pt x="542440" y="320204"/>
                  <a:pt x="542291" y="319907"/>
                </a:cubicBezTo>
                <a:cubicBezTo>
                  <a:pt x="542142" y="319609"/>
                  <a:pt x="541770" y="319535"/>
                  <a:pt x="541175" y="319684"/>
                </a:cubicBezTo>
                <a:close/>
                <a:moveTo>
                  <a:pt x="2594881" y="319572"/>
                </a:moveTo>
                <a:cubicBezTo>
                  <a:pt x="2594593" y="319349"/>
                  <a:pt x="2594304" y="319386"/>
                  <a:pt x="2594016" y="319684"/>
                </a:cubicBezTo>
                <a:cubicBezTo>
                  <a:pt x="2593727" y="321172"/>
                  <a:pt x="2593150" y="322251"/>
                  <a:pt x="2592284" y="322921"/>
                </a:cubicBezTo>
                <a:cubicBezTo>
                  <a:pt x="2591418" y="323590"/>
                  <a:pt x="2590985" y="324744"/>
                  <a:pt x="2590985" y="326381"/>
                </a:cubicBezTo>
                <a:cubicBezTo>
                  <a:pt x="2591705" y="325934"/>
                  <a:pt x="2592319" y="325823"/>
                  <a:pt x="2592825" y="326046"/>
                </a:cubicBezTo>
                <a:cubicBezTo>
                  <a:pt x="2593330" y="326269"/>
                  <a:pt x="2593727" y="326641"/>
                  <a:pt x="2594016" y="327162"/>
                </a:cubicBezTo>
                <a:cubicBezTo>
                  <a:pt x="2594304" y="327683"/>
                  <a:pt x="2594593" y="328167"/>
                  <a:pt x="2594881" y="328613"/>
                </a:cubicBezTo>
                <a:cubicBezTo>
                  <a:pt x="2595169" y="329060"/>
                  <a:pt x="2595458" y="329283"/>
                  <a:pt x="2595746" y="329283"/>
                </a:cubicBezTo>
                <a:cubicBezTo>
                  <a:pt x="2596181" y="329283"/>
                  <a:pt x="2596470" y="329060"/>
                  <a:pt x="2596614" y="328613"/>
                </a:cubicBezTo>
                <a:cubicBezTo>
                  <a:pt x="2596759" y="328167"/>
                  <a:pt x="2596903" y="327683"/>
                  <a:pt x="2597047" y="327162"/>
                </a:cubicBezTo>
                <a:cubicBezTo>
                  <a:pt x="2597191" y="326641"/>
                  <a:pt x="2597299" y="326158"/>
                  <a:pt x="2597371" y="325711"/>
                </a:cubicBezTo>
                <a:cubicBezTo>
                  <a:pt x="2597444" y="325265"/>
                  <a:pt x="2597696" y="324967"/>
                  <a:pt x="2598128" y="324818"/>
                </a:cubicBezTo>
                <a:cubicBezTo>
                  <a:pt x="2598128" y="324074"/>
                  <a:pt x="2598056" y="323627"/>
                  <a:pt x="2597912" y="323479"/>
                </a:cubicBezTo>
                <a:cubicBezTo>
                  <a:pt x="2597191" y="323330"/>
                  <a:pt x="2596650" y="323516"/>
                  <a:pt x="2596288" y="324037"/>
                </a:cubicBezTo>
                <a:cubicBezTo>
                  <a:pt x="2595927" y="324558"/>
                  <a:pt x="2595385" y="324595"/>
                  <a:pt x="2594665" y="324148"/>
                </a:cubicBezTo>
                <a:cubicBezTo>
                  <a:pt x="2594520" y="323107"/>
                  <a:pt x="2594701" y="322437"/>
                  <a:pt x="2595205" y="322139"/>
                </a:cubicBezTo>
                <a:cubicBezTo>
                  <a:pt x="2595710" y="321842"/>
                  <a:pt x="2595890" y="321172"/>
                  <a:pt x="2595746" y="320130"/>
                </a:cubicBezTo>
                <a:cubicBezTo>
                  <a:pt x="2595458" y="319981"/>
                  <a:pt x="2595169" y="319795"/>
                  <a:pt x="2594881" y="319572"/>
                </a:cubicBezTo>
                <a:close/>
                <a:moveTo>
                  <a:pt x="1200967" y="319572"/>
                </a:moveTo>
                <a:cubicBezTo>
                  <a:pt x="1200744" y="319498"/>
                  <a:pt x="1200558" y="319684"/>
                  <a:pt x="1200409" y="320130"/>
                </a:cubicBezTo>
                <a:cubicBezTo>
                  <a:pt x="1200409" y="320428"/>
                  <a:pt x="1200558" y="320614"/>
                  <a:pt x="1200856" y="320688"/>
                </a:cubicBezTo>
                <a:cubicBezTo>
                  <a:pt x="1201153" y="320763"/>
                  <a:pt x="1201302" y="320577"/>
                  <a:pt x="1201302" y="320130"/>
                </a:cubicBezTo>
                <a:cubicBezTo>
                  <a:pt x="1201302" y="319832"/>
                  <a:pt x="1201190" y="319646"/>
                  <a:pt x="1200967" y="319572"/>
                </a:cubicBezTo>
                <a:close/>
                <a:moveTo>
                  <a:pt x="2180293" y="319460"/>
                </a:moveTo>
                <a:cubicBezTo>
                  <a:pt x="2179996" y="319460"/>
                  <a:pt x="2179698" y="319609"/>
                  <a:pt x="2179400" y="319907"/>
                </a:cubicBezTo>
                <a:cubicBezTo>
                  <a:pt x="2179549" y="320204"/>
                  <a:pt x="2179735" y="320279"/>
                  <a:pt x="2179959" y="320130"/>
                </a:cubicBezTo>
                <a:cubicBezTo>
                  <a:pt x="2180182" y="319981"/>
                  <a:pt x="2180293" y="319758"/>
                  <a:pt x="2180293" y="319460"/>
                </a:cubicBezTo>
                <a:close/>
                <a:moveTo>
                  <a:pt x="1978259" y="319460"/>
                </a:moveTo>
                <a:cubicBezTo>
                  <a:pt x="1977962" y="319609"/>
                  <a:pt x="1977627" y="319684"/>
                  <a:pt x="1977255" y="319684"/>
                </a:cubicBezTo>
                <a:cubicBezTo>
                  <a:pt x="1976883" y="319684"/>
                  <a:pt x="1976697" y="319907"/>
                  <a:pt x="1976697" y="320353"/>
                </a:cubicBezTo>
                <a:cubicBezTo>
                  <a:pt x="1976994" y="320204"/>
                  <a:pt x="1977329" y="320130"/>
                  <a:pt x="1977701" y="320130"/>
                </a:cubicBezTo>
                <a:cubicBezTo>
                  <a:pt x="1978073" y="320130"/>
                  <a:pt x="1978259" y="319907"/>
                  <a:pt x="1978259" y="319460"/>
                </a:cubicBezTo>
                <a:close/>
                <a:moveTo>
                  <a:pt x="23923" y="319460"/>
                </a:moveTo>
                <a:cubicBezTo>
                  <a:pt x="23625" y="320353"/>
                  <a:pt x="23327" y="320651"/>
                  <a:pt x="23030" y="320353"/>
                </a:cubicBezTo>
                <a:lnTo>
                  <a:pt x="23030" y="322139"/>
                </a:lnTo>
                <a:cubicBezTo>
                  <a:pt x="23476" y="322437"/>
                  <a:pt x="23848" y="322474"/>
                  <a:pt x="24146" y="322251"/>
                </a:cubicBezTo>
                <a:cubicBezTo>
                  <a:pt x="24444" y="322028"/>
                  <a:pt x="24667" y="321693"/>
                  <a:pt x="24816" y="321246"/>
                </a:cubicBezTo>
                <a:cubicBezTo>
                  <a:pt x="24964" y="320800"/>
                  <a:pt x="24964" y="320390"/>
                  <a:pt x="24816" y="320018"/>
                </a:cubicBezTo>
                <a:cubicBezTo>
                  <a:pt x="24667" y="319646"/>
                  <a:pt x="24369" y="319460"/>
                  <a:pt x="23923" y="319460"/>
                </a:cubicBezTo>
                <a:close/>
                <a:moveTo>
                  <a:pt x="325523" y="319014"/>
                </a:moveTo>
                <a:cubicBezTo>
                  <a:pt x="323886" y="318865"/>
                  <a:pt x="323067" y="319535"/>
                  <a:pt x="323067" y="321023"/>
                </a:cubicBezTo>
                <a:cubicBezTo>
                  <a:pt x="323430" y="321321"/>
                  <a:pt x="323885" y="321395"/>
                  <a:pt x="324431" y="321246"/>
                </a:cubicBezTo>
                <a:cubicBezTo>
                  <a:pt x="324978" y="321097"/>
                  <a:pt x="325416" y="321023"/>
                  <a:pt x="325746" y="321023"/>
                </a:cubicBezTo>
                <a:cubicBezTo>
                  <a:pt x="326193" y="320279"/>
                  <a:pt x="326118" y="319609"/>
                  <a:pt x="325523" y="319014"/>
                </a:cubicBezTo>
                <a:close/>
                <a:moveTo>
                  <a:pt x="280651" y="319014"/>
                </a:moveTo>
                <a:cubicBezTo>
                  <a:pt x="280056" y="318716"/>
                  <a:pt x="279535" y="318791"/>
                  <a:pt x="279088" y="319237"/>
                </a:cubicBezTo>
                <a:cubicBezTo>
                  <a:pt x="278642" y="319684"/>
                  <a:pt x="278344" y="320279"/>
                  <a:pt x="278196" y="321023"/>
                </a:cubicBezTo>
                <a:cubicBezTo>
                  <a:pt x="278940" y="321618"/>
                  <a:pt x="279609" y="321693"/>
                  <a:pt x="280205" y="321246"/>
                </a:cubicBezTo>
                <a:cubicBezTo>
                  <a:pt x="280800" y="320800"/>
                  <a:pt x="280949" y="320056"/>
                  <a:pt x="280651" y="319014"/>
                </a:cubicBezTo>
                <a:close/>
                <a:moveTo>
                  <a:pt x="2816310" y="318791"/>
                </a:moveTo>
                <a:cubicBezTo>
                  <a:pt x="2816162" y="319051"/>
                  <a:pt x="2815827" y="319604"/>
                  <a:pt x="2815306" y="320451"/>
                </a:cubicBezTo>
                <a:cubicBezTo>
                  <a:pt x="2814785" y="321297"/>
                  <a:pt x="2815120" y="321786"/>
                  <a:pt x="2816310" y="321916"/>
                </a:cubicBezTo>
                <a:cubicBezTo>
                  <a:pt x="2816013" y="321525"/>
                  <a:pt x="2815938" y="321135"/>
                  <a:pt x="2816087" y="320744"/>
                </a:cubicBezTo>
                <a:cubicBezTo>
                  <a:pt x="2816236" y="320353"/>
                  <a:pt x="2816422" y="320028"/>
                  <a:pt x="2816645" y="319767"/>
                </a:cubicBezTo>
                <a:cubicBezTo>
                  <a:pt x="2816868" y="319507"/>
                  <a:pt x="2817017" y="319279"/>
                  <a:pt x="2817092" y="319084"/>
                </a:cubicBezTo>
                <a:cubicBezTo>
                  <a:pt x="2817166" y="318888"/>
                  <a:pt x="2816906" y="318791"/>
                  <a:pt x="2816310" y="318791"/>
                </a:cubicBezTo>
                <a:close/>
                <a:moveTo>
                  <a:pt x="2807604" y="318791"/>
                </a:moveTo>
                <a:lnTo>
                  <a:pt x="2807604" y="322007"/>
                </a:lnTo>
                <a:cubicBezTo>
                  <a:pt x="2808348" y="321872"/>
                  <a:pt x="2808906" y="321972"/>
                  <a:pt x="2809278" y="322307"/>
                </a:cubicBezTo>
                <a:cubicBezTo>
                  <a:pt x="2809650" y="322642"/>
                  <a:pt x="2810208" y="322809"/>
                  <a:pt x="2810953" y="322809"/>
                </a:cubicBezTo>
                <a:cubicBezTo>
                  <a:pt x="2810804" y="321737"/>
                  <a:pt x="2810283" y="321033"/>
                  <a:pt x="2809390" y="320699"/>
                </a:cubicBezTo>
                <a:cubicBezTo>
                  <a:pt x="2808497" y="320364"/>
                  <a:pt x="2807902" y="319728"/>
                  <a:pt x="2807604" y="318791"/>
                </a:cubicBezTo>
                <a:close/>
                <a:moveTo>
                  <a:pt x="1117251" y="318679"/>
                </a:moveTo>
                <a:cubicBezTo>
                  <a:pt x="1116730" y="318605"/>
                  <a:pt x="1116396" y="318865"/>
                  <a:pt x="1116247" y="319460"/>
                </a:cubicBezTo>
                <a:cubicBezTo>
                  <a:pt x="1116396" y="320204"/>
                  <a:pt x="1116991" y="320204"/>
                  <a:pt x="1118033" y="319460"/>
                </a:cubicBezTo>
                <a:cubicBezTo>
                  <a:pt x="1118033" y="319014"/>
                  <a:pt x="1117772" y="318753"/>
                  <a:pt x="1117251" y="318679"/>
                </a:cubicBezTo>
                <a:close/>
                <a:moveTo>
                  <a:pt x="1905259" y="318567"/>
                </a:moveTo>
                <a:cubicBezTo>
                  <a:pt x="1905259" y="320242"/>
                  <a:pt x="1904961" y="321358"/>
                  <a:pt x="1904366" y="321916"/>
                </a:cubicBezTo>
                <a:cubicBezTo>
                  <a:pt x="1904961" y="321637"/>
                  <a:pt x="1905557" y="321604"/>
                  <a:pt x="1906152" y="321818"/>
                </a:cubicBezTo>
                <a:cubicBezTo>
                  <a:pt x="1906747" y="322032"/>
                  <a:pt x="1907305" y="322251"/>
                  <a:pt x="1907826" y="322474"/>
                </a:cubicBezTo>
                <a:cubicBezTo>
                  <a:pt x="1908347" y="322697"/>
                  <a:pt x="1908831" y="322846"/>
                  <a:pt x="1909277" y="322921"/>
                </a:cubicBezTo>
                <a:cubicBezTo>
                  <a:pt x="1909724" y="322995"/>
                  <a:pt x="1910096" y="322660"/>
                  <a:pt x="1910394" y="321916"/>
                </a:cubicBezTo>
                <a:cubicBezTo>
                  <a:pt x="1909203" y="321637"/>
                  <a:pt x="1908422" y="321009"/>
                  <a:pt x="1908050" y="320032"/>
                </a:cubicBezTo>
                <a:cubicBezTo>
                  <a:pt x="1907678" y="319056"/>
                  <a:pt x="1906747" y="318567"/>
                  <a:pt x="1905259" y="318567"/>
                </a:cubicBezTo>
                <a:close/>
                <a:moveTo>
                  <a:pt x="316593" y="318567"/>
                </a:moveTo>
                <a:cubicBezTo>
                  <a:pt x="315403" y="318270"/>
                  <a:pt x="314733" y="318753"/>
                  <a:pt x="314584" y="320018"/>
                </a:cubicBezTo>
                <a:cubicBezTo>
                  <a:pt x="314435" y="321283"/>
                  <a:pt x="314807" y="322065"/>
                  <a:pt x="315700" y="322362"/>
                </a:cubicBezTo>
                <a:cubicBezTo>
                  <a:pt x="316444" y="322065"/>
                  <a:pt x="316965" y="321507"/>
                  <a:pt x="317263" y="320688"/>
                </a:cubicBezTo>
                <a:cubicBezTo>
                  <a:pt x="317561" y="319870"/>
                  <a:pt x="317337" y="319163"/>
                  <a:pt x="316593" y="318567"/>
                </a:cubicBezTo>
                <a:close/>
                <a:moveTo>
                  <a:pt x="1109996" y="318232"/>
                </a:moveTo>
                <a:cubicBezTo>
                  <a:pt x="1109103" y="317712"/>
                  <a:pt x="1108582" y="318046"/>
                  <a:pt x="1108433" y="319237"/>
                </a:cubicBezTo>
                <a:cubicBezTo>
                  <a:pt x="1109029" y="319386"/>
                  <a:pt x="1109326" y="319981"/>
                  <a:pt x="1109326" y="321023"/>
                </a:cubicBezTo>
                <a:lnTo>
                  <a:pt x="1111112" y="321023"/>
                </a:lnTo>
                <a:cubicBezTo>
                  <a:pt x="1111112" y="320577"/>
                  <a:pt x="1111224" y="320242"/>
                  <a:pt x="1111447" y="320018"/>
                </a:cubicBezTo>
                <a:cubicBezTo>
                  <a:pt x="1111670" y="319795"/>
                  <a:pt x="1111782" y="319535"/>
                  <a:pt x="1111782" y="319237"/>
                </a:cubicBezTo>
                <a:cubicBezTo>
                  <a:pt x="1111484" y="319088"/>
                  <a:pt x="1110889" y="318753"/>
                  <a:pt x="1109996" y="318232"/>
                </a:cubicBezTo>
                <a:close/>
                <a:moveTo>
                  <a:pt x="1982724" y="317674"/>
                </a:moveTo>
                <a:cubicBezTo>
                  <a:pt x="1982724" y="318121"/>
                  <a:pt x="1982612" y="318456"/>
                  <a:pt x="1982389" y="318679"/>
                </a:cubicBezTo>
                <a:cubicBezTo>
                  <a:pt x="1982166" y="318902"/>
                  <a:pt x="1981980" y="319163"/>
                  <a:pt x="1981831" y="319460"/>
                </a:cubicBezTo>
                <a:cubicBezTo>
                  <a:pt x="1982426" y="319460"/>
                  <a:pt x="1982836" y="319646"/>
                  <a:pt x="1983059" y="320018"/>
                </a:cubicBezTo>
                <a:cubicBezTo>
                  <a:pt x="1983282" y="320390"/>
                  <a:pt x="1983766" y="320502"/>
                  <a:pt x="1984510" y="320353"/>
                </a:cubicBezTo>
                <a:cubicBezTo>
                  <a:pt x="1984510" y="319014"/>
                  <a:pt x="1983915" y="318121"/>
                  <a:pt x="1982724" y="317674"/>
                </a:cubicBezTo>
                <a:close/>
                <a:moveTo>
                  <a:pt x="1210901" y="317451"/>
                </a:moveTo>
                <a:cubicBezTo>
                  <a:pt x="1210604" y="318344"/>
                  <a:pt x="1210901" y="319163"/>
                  <a:pt x="1211794" y="319907"/>
                </a:cubicBezTo>
                <a:cubicBezTo>
                  <a:pt x="1212687" y="320651"/>
                  <a:pt x="1213283" y="320428"/>
                  <a:pt x="1213580" y="319237"/>
                </a:cubicBezTo>
                <a:cubicBezTo>
                  <a:pt x="1212836" y="319088"/>
                  <a:pt x="1212353" y="318828"/>
                  <a:pt x="1212129" y="318456"/>
                </a:cubicBezTo>
                <a:cubicBezTo>
                  <a:pt x="1211906" y="318084"/>
                  <a:pt x="1211497" y="317749"/>
                  <a:pt x="1210901" y="317451"/>
                </a:cubicBezTo>
                <a:close/>
                <a:moveTo>
                  <a:pt x="560597" y="317451"/>
                </a:moveTo>
                <a:cubicBezTo>
                  <a:pt x="560448" y="318493"/>
                  <a:pt x="560523" y="319088"/>
                  <a:pt x="560820" y="319237"/>
                </a:cubicBezTo>
                <a:cubicBezTo>
                  <a:pt x="561118" y="319386"/>
                  <a:pt x="561378" y="319349"/>
                  <a:pt x="561602" y="319125"/>
                </a:cubicBezTo>
                <a:cubicBezTo>
                  <a:pt x="561825" y="318902"/>
                  <a:pt x="561899" y="318605"/>
                  <a:pt x="561825" y="318232"/>
                </a:cubicBezTo>
                <a:cubicBezTo>
                  <a:pt x="561750" y="317860"/>
                  <a:pt x="561341" y="317600"/>
                  <a:pt x="560597" y="317451"/>
                </a:cubicBezTo>
                <a:close/>
                <a:moveTo>
                  <a:pt x="1658204" y="317228"/>
                </a:moveTo>
                <a:cubicBezTo>
                  <a:pt x="1656865" y="316484"/>
                  <a:pt x="1656084" y="316670"/>
                  <a:pt x="1655860" y="317786"/>
                </a:cubicBezTo>
                <a:cubicBezTo>
                  <a:pt x="1655637" y="318902"/>
                  <a:pt x="1655228" y="319758"/>
                  <a:pt x="1654633" y="320353"/>
                </a:cubicBezTo>
                <a:cubicBezTo>
                  <a:pt x="1654335" y="320353"/>
                  <a:pt x="1654149" y="320204"/>
                  <a:pt x="1654074" y="319907"/>
                </a:cubicBezTo>
                <a:cubicBezTo>
                  <a:pt x="1654000" y="319609"/>
                  <a:pt x="1653740" y="319460"/>
                  <a:pt x="1653293" y="319460"/>
                </a:cubicBezTo>
                <a:cubicBezTo>
                  <a:pt x="1652995" y="320056"/>
                  <a:pt x="1652884" y="320949"/>
                  <a:pt x="1652958" y="322139"/>
                </a:cubicBezTo>
                <a:cubicBezTo>
                  <a:pt x="1653033" y="323330"/>
                  <a:pt x="1653367" y="324074"/>
                  <a:pt x="1653963" y="324372"/>
                </a:cubicBezTo>
                <a:cubicBezTo>
                  <a:pt x="1654409" y="324074"/>
                  <a:pt x="1654670" y="323739"/>
                  <a:pt x="1654744" y="323367"/>
                </a:cubicBezTo>
                <a:cubicBezTo>
                  <a:pt x="1654819" y="322995"/>
                  <a:pt x="1655005" y="322660"/>
                  <a:pt x="1655302" y="322362"/>
                </a:cubicBezTo>
                <a:cubicBezTo>
                  <a:pt x="1655898" y="321618"/>
                  <a:pt x="1656604" y="321023"/>
                  <a:pt x="1657423" y="320577"/>
                </a:cubicBezTo>
                <a:cubicBezTo>
                  <a:pt x="1658242" y="320130"/>
                  <a:pt x="1658502" y="319163"/>
                  <a:pt x="1658204" y="317674"/>
                </a:cubicBezTo>
                <a:close/>
                <a:moveTo>
                  <a:pt x="924779" y="317228"/>
                </a:moveTo>
                <a:cubicBezTo>
                  <a:pt x="923440" y="316484"/>
                  <a:pt x="922659" y="316670"/>
                  <a:pt x="922435" y="317786"/>
                </a:cubicBezTo>
                <a:cubicBezTo>
                  <a:pt x="922212" y="318902"/>
                  <a:pt x="921803" y="319758"/>
                  <a:pt x="921207" y="320353"/>
                </a:cubicBezTo>
                <a:cubicBezTo>
                  <a:pt x="920910" y="320353"/>
                  <a:pt x="920724" y="320204"/>
                  <a:pt x="920649" y="319907"/>
                </a:cubicBezTo>
                <a:cubicBezTo>
                  <a:pt x="920575" y="319609"/>
                  <a:pt x="920314" y="319460"/>
                  <a:pt x="919868" y="319460"/>
                </a:cubicBezTo>
                <a:cubicBezTo>
                  <a:pt x="919570" y="320056"/>
                  <a:pt x="919459" y="320949"/>
                  <a:pt x="919533" y="322139"/>
                </a:cubicBezTo>
                <a:cubicBezTo>
                  <a:pt x="919608" y="323330"/>
                  <a:pt x="919942" y="324074"/>
                  <a:pt x="920538" y="324372"/>
                </a:cubicBezTo>
                <a:cubicBezTo>
                  <a:pt x="920984" y="324074"/>
                  <a:pt x="921245" y="323739"/>
                  <a:pt x="921319" y="323367"/>
                </a:cubicBezTo>
                <a:cubicBezTo>
                  <a:pt x="921394" y="322995"/>
                  <a:pt x="921580" y="322660"/>
                  <a:pt x="921877" y="322362"/>
                </a:cubicBezTo>
                <a:cubicBezTo>
                  <a:pt x="922472" y="321618"/>
                  <a:pt x="923179" y="321023"/>
                  <a:pt x="923998" y="320577"/>
                </a:cubicBezTo>
                <a:cubicBezTo>
                  <a:pt x="924817" y="320130"/>
                  <a:pt x="925077" y="319163"/>
                  <a:pt x="924779" y="317674"/>
                </a:cubicBezTo>
                <a:close/>
                <a:moveTo>
                  <a:pt x="2796330" y="317116"/>
                </a:moveTo>
                <a:cubicBezTo>
                  <a:pt x="2795809" y="317042"/>
                  <a:pt x="2795474" y="317228"/>
                  <a:pt x="2795326" y="317674"/>
                </a:cubicBezTo>
                <a:cubicBezTo>
                  <a:pt x="2795772" y="317674"/>
                  <a:pt x="2796107" y="317860"/>
                  <a:pt x="2796330" y="318232"/>
                </a:cubicBezTo>
                <a:cubicBezTo>
                  <a:pt x="2796553" y="318605"/>
                  <a:pt x="2796814" y="318419"/>
                  <a:pt x="2797112" y="317674"/>
                </a:cubicBezTo>
                <a:cubicBezTo>
                  <a:pt x="2797112" y="317377"/>
                  <a:pt x="2796851" y="317191"/>
                  <a:pt x="2796330" y="317116"/>
                </a:cubicBezTo>
                <a:close/>
                <a:moveTo>
                  <a:pt x="2434194" y="317005"/>
                </a:moveTo>
                <a:cubicBezTo>
                  <a:pt x="2433897" y="317749"/>
                  <a:pt x="2433971" y="318456"/>
                  <a:pt x="2434417" y="319125"/>
                </a:cubicBezTo>
                <a:cubicBezTo>
                  <a:pt x="2434864" y="319795"/>
                  <a:pt x="2435310" y="320279"/>
                  <a:pt x="2435757" y="320577"/>
                </a:cubicBezTo>
                <a:cubicBezTo>
                  <a:pt x="2436352" y="321172"/>
                  <a:pt x="2437022" y="321693"/>
                  <a:pt x="2437766" y="322139"/>
                </a:cubicBezTo>
                <a:cubicBezTo>
                  <a:pt x="2438510" y="322586"/>
                  <a:pt x="2439105" y="322660"/>
                  <a:pt x="2439552" y="322362"/>
                </a:cubicBezTo>
                <a:cubicBezTo>
                  <a:pt x="2439850" y="320725"/>
                  <a:pt x="2439366" y="319535"/>
                  <a:pt x="2438101" y="318791"/>
                </a:cubicBezTo>
                <a:cubicBezTo>
                  <a:pt x="2436836" y="318046"/>
                  <a:pt x="2435534" y="317451"/>
                  <a:pt x="2434194" y="317005"/>
                </a:cubicBezTo>
                <a:close/>
                <a:moveTo>
                  <a:pt x="1993440" y="317005"/>
                </a:moveTo>
                <a:cubicBezTo>
                  <a:pt x="1993737" y="318493"/>
                  <a:pt x="1993589" y="319535"/>
                  <a:pt x="1992993" y="320130"/>
                </a:cubicBezTo>
                <a:cubicBezTo>
                  <a:pt x="1992398" y="320725"/>
                  <a:pt x="1992249" y="321693"/>
                  <a:pt x="1992547" y="323032"/>
                </a:cubicBezTo>
                <a:cubicBezTo>
                  <a:pt x="1993589" y="323181"/>
                  <a:pt x="1994295" y="322995"/>
                  <a:pt x="1994668" y="322474"/>
                </a:cubicBezTo>
                <a:cubicBezTo>
                  <a:pt x="1995040" y="321953"/>
                  <a:pt x="1995151" y="321358"/>
                  <a:pt x="1995002" y="320688"/>
                </a:cubicBezTo>
                <a:cubicBezTo>
                  <a:pt x="1994854" y="320018"/>
                  <a:pt x="1994630" y="319311"/>
                  <a:pt x="1994333" y="318567"/>
                </a:cubicBezTo>
                <a:cubicBezTo>
                  <a:pt x="1994035" y="317823"/>
                  <a:pt x="1993737" y="317302"/>
                  <a:pt x="1993440" y="317005"/>
                </a:cubicBezTo>
                <a:close/>
                <a:moveTo>
                  <a:pt x="273061" y="317005"/>
                </a:moveTo>
                <a:cubicBezTo>
                  <a:pt x="272614" y="317153"/>
                  <a:pt x="272391" y="317451"/>
                  <a:pt x="272391" y="317898"/>
                </a:cubicBezTo>
                <a:cubicBezTo>
                  <a:pt x="272540" y="317898"/>
                  <a:pt x="272614" y="317972"/>
                  <a:pt x="272614" y="318121"/>
                </a:cubicBezTo>
                <a:cubicBezTo>
                  <a:pt x="273210" y="318270"/>
                  <a:pt x="273656" y="317972"/>
                  <a:pt x="273954" y="317228"/>
                </a:cubicBezTo>
                <a:cubicBezTo>
                  <a:pt x="273805" y="316930"/>
                  <a:pt x="273507" y="316856"/>
                  <a:pt x="273061" y="317005"/>
                </a:cubicBezTo>
                <a:close/>
                <a:moveTo>
                  <a:pt x="267257" y="316558"/>
                </a:moveTo>
                <a:cubicBezTo>
                  <a:pt x="266959" y="316856"/>
                  <a:pt x="266847" y="317191"/>
                  <a:pt x="266922" y="317563"/>
                </a:cubicBezTo>
                <a:cubicBezTo>
                  <a:pt x="266996" y="317935"/>
                  <a:pt x="267033" y="318344"/>
                  <a:pt x="267033" y="318791"/>
                </a:cubicBezTo>
                <a:cubicBezTo>
                  <a:pt x="267778" y="318939"/>
                  <a:pt x="268224" y="318567"/>
                  <a:pt x="268373" y="317674"/>
                </a:cubicBezTo>
                <a:cubicBezTo>
                  <a:pt x="268522" y="316781"/>
                  <a:pt x="268150" y="316409"/>
                  <a:pt x="267257" y="316558"/>
                </a:cubicBezTo>
                <a:close/>
                <a:moveTo>
                  <a:pt x="1202083" y="316000"/>
                </a:moveTo>
                <a:cubicBezTo>
                  <a:pt x="1201860" y="315628"/>
                  <a:pt x="1201600" y="315740"/>
                  <a:pt x="1201302" y="316335"/>
                </a:cubicBezTo>
                <a:cubicBezTo>
                  <a:pt x="1201302" y="316781"/>
                  <a:pt x="1201562" y="317042"/>
                  <a:pt x="1202083" y="317116"/>
                </a:cubicBezTo>
                <a:cubicBezTo>
                  <a:pt x="1202604" y="317191"/>
                  <a:pt x="1202939" y="316930"/>
                  <a:pt x="1203088" y="316335"/>
                </a:cubicBezTo>
                <a:cubicBezTo>
                  <a:pt x="1202641" y="316484"/>
                  <a:pt x="1202307" y="316372"/>
                  <a:pt x="1202083" y="316000"/>
                </a:cubicBezTo>
                <a:close/>
                <a:moveTo>
                  <a:pt x="1653070" y="315888"/>
                </a:moveTo>
                <a:cubicBezTo>
                  <a:pt x="1652772" y="316186"/>
                  <a:pt x="1652735" y="316484"/>
                  <a:pt x="1652958" y="316781"/>
                </a:cubicBezTo>
                <a:cubicBezTo>
                  <a:pt x="1653181" y="317079"/>
                  <a:pt x="1653442" y="317153"/>
                  <a:pt x="1653740" y="317005"/>
                </a:cubicBezTo>
                <a:cubicBezTo>
                  <a:pt x="1653740" y="316558"/>
                  <a:pt x="1653516" y="316186"/>
                  <a:pt x="1653070" y="315888"/>
                </a:cubicBezTo>
                <a:close/>
                <a:moveTo>
                  <a:pt x="919645" y="315888"/>
                </a:moveTo>
                <a:cubicBezTo>
                  <a:pt x="919347" y="316186"/>
                  <a:pt x="919310" y="316484"/>
                  <a:pt x="919533" y="316781"/>
                </a:cubicBezTo>
                <a:cubicBezTo>
                  <a:pt x="919756" y="317079"/>
                  <a:pt x="920017" y="317153"/>
                  <a:pt x="920314" y="317005"/>
                </a:cubicBezTo>
                <a:cubicBezTo>
                  <a:pt x="920314" y="316558"/>
                  <a:pt x="920091" y="316186"/>
                  <a:pt x="919645" y="315888"/>
                </a:cubicBezTo>
                <a:close/>
                <a:moveTo>
                  <a:pt x="1731651" y="315665"/>
                </a:moveTo>
                <a:cubicBezTo>
                  <a:pt x="1730907" y="315665"/>
                  <a:pt x="1730609" y="316000"/>
                  <a:pt x="1730758" y="316670"/>
                </a:cubicBezTo>
                <a:cubicBezTo>
                  <a:pt x="1730907" y="317340"/>
                  <a:pt x="1730981" y="317972"/>
                  <a:pt x="1730981" y="318567"/>
                </a:cubicBezTo>
                <a:cubicBezTo>
                  <a:pt x="1730684" y="319163"/>
                  <a:pt x="1730312" y="319684"/>
                  <a:pt x="1729865" y="320130"/>
                </a:cubicBezTo>
                <a:cubicBezTo>
                  <a:pt x="1729419" y="320577"/>
                  <a:pt x="1729270" y="321246"/>
                  <a:pt x="1729419" y="322139"/>
                </a:cubicBezTo>
                <a:cubicBezTo>
                  <a:pt x="1729716" y="322437"/>
                  <a:pt x="1729865" y="322660"/>
                  <a:pt x="1729865" y="322809"/>
                </a:cubicBezTo>
                <a:cubicBezTo>
                  <a:pt x="1731353" y="322809"/>
                  <a:pt x="1732098" y="321879"/>
                  <a:pt x="1732098" y="320018"/>
                </a:cubicBezTo>
                <a:cubicBezTo>
                  <a:pt x="1732098" y="318158"/>
                  <a:pt x="1731949" y="316707"/>
                  <a:pt x="1731651" y="315665"/>
                </a:cubicBezTo>
                <a:close/>
                <a:moveTo>
                  <a:pt x="998226" y="315665"/>
                </a:moveTo>
                <a:cubicBezTo>
                  <a:pt x="997482" y="315665"/>
                  <a:pt x="997184" y="316000"/>
                  <a:pt x="997333" y="316670"/>
                </a:cubicBezTo>
                <a:cubicBezTo>
                  <a:pt x="997482" y="317340"/>
                  <a:pt x="997556" y="317972"/>
                  <a:pt x="997556" y="318567"/>
                </a:cubicBezTo>
                <a:cubicBezTo>
                  <a:pt x="997259" y="319163"/>
                  <a:pt x="996887" y="319684"/>
                  <a:pt x="996440" y="320130"/>
                </a:cubicBezTo>
                <a:cubicBezTo>
                  <a:pt x="995994" y="320577"/>
                  <a:pt x="995845" y="321246"/>
                  <a:pt x="995994" y="322139"/>
                </a:cubicBezTo>
                <a:cubicBezTo>
                  <a:pt x="996291" y="322437"/>
                  <a:pt x="996440" y="322660"/>
                  <a:pt x="996440" y="322809"/>
                </a:cubicBezTo>
                <a:cubicBezTo>
                  <a:pt x="997928" y="322809"/>
                  <a:pt x="998672" y="321879"/>
                  <a:pt x="998672" y="320018"/>
                </a:cubicBezTo>
                <a:cubicBezTo>
                  <a:pt x="998672" y="318158"/>
                  <a:pt x="998524" y="316707"/>
                  <a:pt x="998226" y="315665"/>
                </a:cubicBezTo>
                <a:close/>
                <a:moveTo>
                  <a:pt x="1123167" y="314772"/>
                </a:moveTo>
                <a:lnTo>
                  <a:pt x="1121381" y="314995"/>
                </a:lnTo>
                <a:lnTo>
                  <a:pt x="1121381" y="316781"/>
                </a:lnTo>
                <a:lnTo>
                  <a:pt x="1123391" y="316558"/>
                </a:lnTo>
                <a:close/>
                <a:moveTo>
                  <a:pt x="296055" y="314772"/>
                </a:moveTo>
                <a:cubicBezTo>
                  <a:pt x="295906" y="315070"/>
                  <a:pt x="295832" y="315516"/>
                  <a:pt x="295832" y="316112"/>
                </a:cubicBezTo>
                <a:cubicBezTo>
                  <a:pt x="295832" y="316707"/>
                  <a:pt x="295832" y="317228"/>
                  <a:pt x="295832" y="317674"/>
                </a:cubicBezTo>
                <a:cubicBezTo>
                  <a:pt x="296576" y="317972"/>
                  <a:pt x="297097" y="317935"/>
                  <a:pt x="297394" y="317563"/>
                </a:cubicBezTo>
                <a:cubicBezTo>
                  <a:pt x="297692" y="317191"/>
                  <a:pt x="297841" y="316781"/>
                  <a:pt x="297841" y="316335"/>
                </a:cubicBezTo>
                <a:cubicBezTo>
                  <a:pt x="297841" y="315888"/>
                  <a:pt x="297692" y="315479"/>
                  <a:pt x="297394" y="315107"/>
                </a:cubicBezTo>
                <a:cubicBezTo>
                  <a:pt x="297097" y="314735"/>
                  <a:pt x="296650" y="314623"/>
                  <a:pt x="296055" y="314772"/>
                </a:cubicBezTo>
                <a:close/>
                <a:moveTo>
                  <a:pt x="292037" y="314549"/>
                </a:moveTo>
                <a:cubicBezTo>
                  <a:pt x="291441" y="314549"/>
                  <a:pt x="290995" y="314772"/>
                  <a:pt x="290697" y="315219"/>
                </a:cubicBezTo>
                <a:cubicBezTo>
                  <a:pt x="290399" y="315665"/>
                  <a:pt x="290399" y="316112"/>
                  <a:pt x="290697" y="316558"/>
                </a:cubicBezTo>
                <a:cubicBezTo>
                  <a:pt x="290846" y="316707"/>
                  <a:pt x="291218" y="316781"/>
                  <a:pt x="291813" y="316781"/>
                </a:cubicBezTo>
                <a:cubicBezTo>
                  <a:pt x="292557" y="316037"/>
                  <a:pt x="292632" y="315293"/>
                  <a:pt x="292037" y="314549"/>
                </a:cubicBezTo>
                <a:close/>
                <a:moveTo>
                  <a:pt x="1101736" y="314102"/>
                </a:moveTo>
                <a:cubicBezTo>
                  <a:pt x="1102034" y="314995"/>
                  <a:pt x="1101996" y="315516"/>
                  <a:pt x="1101624" y="315665"/>
                </a:cubicBezTo>
                <a:cubicBezTo>
                  <a:pt x="1101252" y="315814"/>
                  <a:pt x="1100806" y="315888"/>
                  <a:pt x="1100285" y="315888"/>
                </a:cubicBezTo>
                <a:cubicBezTo>
                  <a:pt x="1099764" y="315888"/>
                  <a:pt x="1099355" y="315963"/>
                  <a:pt x="1099057" y="316112"/>
                </a:cubicBezTo>
                <a:cubicBezTo>
                  <a:pt x="1098759" y="316261"/>
                  <a:pt x="1098759" y="316707"/>
                  <a:pt x="1099057" y="317451"/>
                </a:cubicBezTo>
                <a:cubicBezTo>
                  <a:pt x="1099652" y="317749"/>
                  <a:pt x="1100248" y="317786"/>
                  <a:pt x="1100843" y="317563"/>
                </a:cubicBezTo>
                <a:cubicBezTo>
                  <a:pt x="1101438" y="317340"/>
                  <a:pt x="1101922" y="317005"/>
                  <a:pt x="1102294" y="316558"/>
                </a:cubicBezTo>
                <a:cubicBezTo>
                  <a:pt x="1102666" y="316112"/>
                  <a:pt x="1102815" y="315665"/>
                  <a:pt x="1102741" y="315219"/>
                </a:cubicBezTo>
                <a:cubicBezTo>
                  <a:pt x="1102666" y="314772"/>
                  <a:pt x="1102331" y="314400"/>
                  <a:pt x="1101736" y="314102"/>
                </a:cubicBezTo>
                <a:close/>
                <a:moveTo>
                  <a:pt x="523315" y="314102"/>
                </a:moveTo>
                <a:lnTo>
                  <a:pt x="523315" y="316781"/>
                </a:lnTo>
                <a:cubicBezTo>
                  <a:pt x="524357" y="316930"/>
                  <a:pt x="525250" y="316930"/>
                  <a:pt x="525994" y="316781"/>
                </a:cubicBezTo>
                <a:cubicBezTo>
                  <a:pt x="526739" y="316633"/>
                  <a:pt x="527036" y="315963"/>
                  <a:pt x="526887" y="314772"/>
                </a:cubicBezTo>
                <a:cubicBezTo>
                  <a:pt x="525994" y="314177"/>
                  <a:pt x="524804" y="313954"/>
                  <a:pt x="523315" y="314102"/>
                </a:cubicBezTo>
                <a:close/>
                <a:moveTo>
                  <a:pt x="284893" y="313879"/>
                </a:moveTo>
                <a:cubicBezTo>
                  <a:pt x="284595" y="314326"/>
                  <a:pt x="284558" y="314921"/>
                  <a:pt x="284781" y="315665"/>
                </a:cubicBezTo>
                <a:cubicBezTo>
                  <a:pt x="285004" y="316409"/>
                  <a:pt x="285488" y="316707"/>
                  <a:pt x="286232" y="316558"/>
                </a:cubicBezTo>
                <a:cubicBezTo>
                  <a:pt x="286679" y="316112"/>
                  <a:pt x="286753" y="315516"/>
                  <a:pt x="286455" y="314772"/>
                </a:cubicBezTo>
                <a:cubicBezTo>
                  <a:pt x="286158" y="314028"/>
                  <a:pt x="285637" y="313730"/>
                  <a:pt x="284893" y="313879"/>
                </a:cubicBezTo>
                <a:close/>
                <a:moveTo>
                  <a:pt x="1110442" y="313210"/>
                </a:moveTo>
                <a:cubicBezTo>
                  <a:pt x="1110294" y="313061"/>
                  <a:pt x="1110033" y="313098"/>
                  <a:pt x="1109661" y="313321"/>
                </a:cubicBezTo>
                <a:cubicBezTo>
                  <a:pt x="1109289" y="313544"/>
                  <a:pt x="1109252" y="313805"/>
                  <a:pt x="1109550" y="314102"/>
                </a:cubicBezTo>
                <a:cubicBezTo>
                  <a:pt x="1109698" y="314251"/>
                  <a:pt x="1109959" y="314214"/>
                  <a:pt x="1110331" y="313991"/>
                </a:cubicBezTo>
                <a:cubicBezTo>
                  <a:pt x="1110703" y="313768"/>
                  <a:pt x="1110740" y="313507"/>
                  <a:pt x="1110442" y="313210"/>
                </a:cubicBezTo>
                <a:close/>
                <a:moveTo>
                  <a:pt x="1986966" y="312540"/>
                </a:moveTo>
                <a:lnTo>
                  <a:pt x="1986966" y="314326"/>
                </a:lnTo>
                <a:lnTo>
                  <a:pt x="1988975" y="314326"/>
                </a:lnTo>
                <a:lnTo>
                  <a:pt x="1988752" y="312540"/>
                </a:lnTo>
                <a:close/>
                <a:moveTo>
                  <a:pt x="179746" y="312540"/>
                </a:moveTo>
                <a:cubicBezTo>
                  <a:pt x="180043" y="313284"/>
                  <a:pt x="180081" y="313954"/>
                  <a:pt x="179857" y="314549"/>
                </a:cubicBezTo>
                <a:cubicBezTo>
                  <a:pt x="179634" y="315144"/>
                  <a:pt x="179411" y="315665"/>
                  <a:pt x="179188" y="316112"/>
                </a:cubicBezTo>
                <a:cubicBezTo>
                  <a:pt x="178964" y="316558"/>
                  <a:pt x="178853" y="317005"/>
                  <a:pt x="178853" y="317451"/>
                </a:cubicBezTo>
                <a:cubicBezTo>
                  <a:pt x="178853" y="317898"/>
                  <a:pt x="179150" y="318270"/>
                  <a:pt x="179746" y="318567"/>
                </a:cubicBezTo>
                <a:cubicBezTo>
                  <a:pt x="180192" y="318270"/>
                  <a:pt x="180564" y="317265"/>
                  <a:pt x="180862" y="315554"/>
                </a:cubicBezTo>
                <a:cubicBezTo>
                  <a:pt x="181160" y="313842"/>
                  <a:pt x="180788" y="312837"/>
                  <a:pt x="179746" y="312540"/>
                </a:cubicBezTo>
                <a:close/>
                <a:moveTo>
                  <a:pt x="1208223" y="312317"/>
                </a:moveTo>
                <a:cubicBezTo>
                  <a:pt x="1208074" y="312168"/>
                  <a:pt x="1207850" y="312205"/>
                  <a:pt x="1207553" y="312428"/>
                </a:cubicBezTo>
                <a:cubicBezTo>
                  <a:pt x="1207255" y="312651"/>
                  <a:pt x="1207255" y="312912"/>
                  <a:pt x="1207553" y="313210"/>
                </a:cubicBezTo>
                <a:cubicBezTo>
                  <a:pt x="1207702" y="313358"/>
                  <a:pt x="1207925" y="313321"/>
                  <a:pt x="1208223" y="313098"/>
                </a:cubicBezTo>
                <a:cubicBezTo>
                  <a:pt x="1208520" y="312875"/>
                  <a:pt x="1208520" y="312614"/>
                  <a:pt x="1208223" y="312317"/>
                </a:cubicBezTo>
                <a:close/>
                <a:moveTo>
                  <a:pt x="394728" y="312317"/>
                </a:moveTo>
                <a:cubicBezTo>
                  <a:pt x="393984" y="312168"/>
                  <a:pt x="393500" y="312317"/>
                  <a:pt x="393277" y="312763"/>
                </a:cubicBezTo>
                <a:cubicBezTo>
                  <a:pt x="393054" y="313210"/>
                  <a:pt x="392868" y="313730"/>
                  <a:pt x="392719" y="314326"/>
                </a:cubicBezTo>
                <a:cubicBezTo>
                  <a:pt x="393016" y="314475"/>
                  <a:pt x="393463" y="314549"/>
                  <a:pt x="394058" y="314549"/>
                </a:cubicBezTo>
                <a:cubicBezTo>
                  <a:pt x="394654" y="314549"/>
                  <a:pt x="395026" y="314400"/>
                  <a:pt x="395174" y="314102"/>
                </a:cubicBezTo>
                <a:cubicBezTo>
                  <a:pt x="395323" y="313656"/>
                  <a:pt x="395323" y="313321"/>
                  <a:pt x="395174" y="313098"/>
                </a:cubicBezTo>
                <a:cubicBezTo>
                  <a:pt x="395026" y="312875"/>
                  <a:pt x="394877" y="312614"/>
                  <a:pt x="394728" y="312317"/>
                </a:cubicBezTo>
                <a:close/>
                <a:moveTo>
                  <a:pt x="385352" y="312317"/>
                </a:moveTo>
                <a:cubicBezTo>
                  <a:pt x="384608" y="312465"/>
                  <a:pt x="384161" y="313061"/>
                  <a:pt x="384012" y="314102"/>
                </a:cubicBezTo>
                <a:cubicBezTo>
                  <a:pt x="383863" y="315144"/>
                  <a:pt x="384161" y="315740"/>
                  <a:pt x="384905" y="315888"/>
                </a:cubicBezTo>
                <a:cubicBezTo>
                  <a:pt x="385352" y="316037"/>
                  <a:pt x="385761" y="315926"/>
                  <a:pt x="386133" y="315554"/>
                </a:cubicBezTo>
                <a:cubicBezTo>
                  <a:pt x="386505" y="315181"/>
                  <a:pt x="386728" y="314772"/>
                  <a:pt x="386803" y="314326"/>
                </a:cubicBezTo>
                <a:cubicBezTo>
                  <a:pt x="386877" y="313879"/>
                  <a:pt x="386803" y="313433"/>
                  <a:pt x="386580" y="312986"/>
                </a:cubicBezTo>
                <a:cubicBezTo>
                  <a:pt x="386356" y="312540"/>
                  <a:pt x="385947" y="312317"/>
                  <a:pt x="385352" y="312317"/>
                </a:cubicBezTo>
                <a:close/>
                <a:moveTo>
                  <a:pt x="2970794" y="310754"/>
                </a:moveTo>
                <a:cubicBezTo>
                  <a:pt x="2970645" y="310605"/>
                  <a:pt x="2970385" y="310642"/>
                  <a:pt x="2970013" y="310865"/>
                </a:cubicBezTo>
                <a:cubicBezTo>
                  <a:pt x="2969641" y="311089"/>
                  <a:pt x="2969603" y="311349"/>
                  <a:pt x="2969901" y="311647"/>
                </a:cubicBezTo>
                <a:cubicBezTo>
                  <a:pt x="2970050" y="311796"/>
                  <a:pt x="2970310" y="311758"/>
                  <a:pt x="2970682" y="311535"/>
                </a:cubicBezTo>
                <a:cubicBezTo>
                  <a:pt x="2971054" y="311312"/>
                  <a:pt x="2971092" y="311052"/>
                  <a:pt x="2970794" y="310754"/>
                </a:cubicBezTo>
                <a:close/>
                <a:moveTo>
                  <a:pt x="2305942" y="310754"/>
                </a:moveTo>
                <a:cubicBezTo>
                  <a:pt x="2305569" y="310754"/>
                  <a:pt x="2305235" y="310940"/>
                  <a:pt x="2304937" y="311312"/>
                </a:cubicBezTo>
                <a:cubicBezTo>
                  <a:pt x="2304639" y="311684"/>
                  <a:pt x="2304416" y="312131"/>
                  <a:pt x="2304267" y="312651"/>
                </a:cubicBezTo>
                <a:cubicBezTo>
                  <a:pt x="2304118" y="313172"/>
                  <a:pt x="2304267" y="313656"/>
                  <a:pt x="2304714" y="314102"/>
                </a:cubicBezTo>
                <a:cubicBezTo>
                  <a:pt x="2305309" y="313805"/>
                  <a:pt x="2305867" y="313470"/>
                  <a:pt x="2306388" y="313098"/>
                </a:cubicBezTo>
                <a:cubicBezTo>
                  <a:pt x="2306909" y="312726"/>
                  <a:pt x="2307021" y="312168"/>
                  <a:pt x="2306723" y="311424"/>
                </a:cubicBezTo>
                <a:cubicBezTo>
                  <a:pt x="2306574" y="310977"/>
                  <a:pt x="2306314" y="310754"/>
                  <a:pt x="2305942" y="310754"/>
                </a:cubicBezTo>
                <a:close/>
                <a:moveTo>
                  <a:pt x="292483" y="310307"/>
                </a:moveTo>
                <a:cubicBezTo>
                  <a:pt x="290995" y="310159"/>
                  <a:pt x="290251" y="310679"/>
                  <a:pt x="290251" y="311870"/>
                </a:cubicBezTo>
                <a:cubicBezTo>
                  <a:pt x="290846" y="312019"/>
                  <a:pt x="291404" y="312013"/>
                  <a:pt x="291925" y="311851"/>
                </a:cubicBezTo>
                <a:cubicBezTo>
                  <a:pt x="292446" y="311689"/>
                  <a:pt x="292632" y="311175"/>
                  <a:pt x="292483" y="310307"/>
                </a:cubicBezTo>
                <a:close/>
                <a:moveTo>
                  <a:pt x="1651730" y="309861"/>
                </a:moveTo>
                <a:cubicBezTo>
                  <a:pt x="1651730" y="310159"/>
                  <a:pt x="1651656" y="310345"/>
                  <a:pt x="1651507" y="310419"/>
                </a:cubicBezTo>
                <a:cubicBezTo>
                  <a:pt x="1651358" y="310493"/>
                  <a:pt x="1651358" y="310679"/>
                  <a:pt x="1651507" y="310977"/>
                </a:cubicBezTo>
                <a:cubicBezTo>
                  <a:pt x="1651954" y="311275"/>
                  <a:pt x="1652214" y="311163"/>
                  <a:pt x="1652288" y="310642"/>
                </a:cubicBezTo>
                <a:cubicBezTo>
                  <a:pt x="1652363" y="310121"/>
                  <a:pt x="1652177" y="309861"/>
                  <a:pt x="1651730" y="309861"/>
                </a:cubicBezTo>
                <a:close/>
                <a:moveTo>
                  <a:pt x="918305" y="309861"/>
                </a:moveTo>
                <a:cubicBezTo>
                  <a:pt x="918305" y="310159"/>
                  <a:pt x="918231" y="310345"/>
                  <a:pt x="918082" y="310419"/>
                </a:cubicBezTo>
                <a:cubicBezTo>
                  <a:pt x="917933" y="310493"/>
                  <a:pt x="917933" y="310679"/>
                  <a:pt x="918082" y="310977"/>
                </a:cubicBezTo>
                <a:cubicBezTo>
                  <a:pt x="918529" y="311275"/>
                  <a:pt x="918789" y="311163"/>
                  <a:pt x="918863" y="310642"/>
                </a:cubicBezTo>
                <a:cubicBezTo>
                  <a:pt x="918938" y="310121"/>
                  <a:pt x="918752" y="309861"/>
                  <a:pt x="918305" y="309861"/>
                </a:cubicBezTo>
                <a:close/>
                <a:moveTo>
                  <a:pt x="284223" y="309638"/>
                </a:moveTo>
                <a:cubicBezTo>
                  <a:pt x="283479" y="308894"/>
                  <a:pt x="282958" y="308968"/>
                  <a:pt x="282660" y="309861"/>
                </a:cubicBezTo>
                <a:cubicBezTo>
                  <a:pt x="282363" y="310754"/>
                  <a:pt x="282586" y="311349"/>
                  <a:pt x="283330" y="311647"/>
                </a:cubicBezTo>
                <a:cubicBezTo>
                  <a:pt x="283628" y="311349"/>
                  <a:pt x="283888" y="311126"/>
                  <a:pt x="284111" y="310977"/>
                </a:cubicBezTo>
                <a:cubicBezTo>
                  <a:pt x="284335" y="310828"/>
                  <a:pt x="284372" y="310382"/>
                  <a:pt x="284223" y="309638"/>
                </a:cubicBezTo>
                <a:close/>
                <a:moveTo>
                  <a:pt x="2808050" y="309303"/>
                </a:moveTo>
                <a:cubicBezTo>
                  <a:pt x="2807753" y="309228"/>
                  <a:pt x="2807604" y="309414"/>
                  <a:pt x="2807604" y="309861"/>
                </a:cubicBezTo>
                <a:cubicBezTo>
                  <a:pt x="2807604" y="310159"/>
                  <a:pt x="2807716" y="310382"/>
                  <a:pt x="2807939" y="310531"/>
                </a:cubicBezTo>
                <a:cubicBezTo>
                  <a:pt x="2808162" y="310679"/>
                  <a:pt x="2808348" y="310456"/>
                  <a:pt x="2808497" y="309861"/>
                </a:cubicBezTo>
                <a:cubicBezTo>
                  <a:pt x="2808497" y="309563"/>
                  <a:pt x="2808348" y="309377"/>
                  <a:pt x="2808050" y="309303"/>
                </a:cubicBezTo>
                <a:close/>
                <a:moveTo>
                  <a:pt x="2813631" y="309191"/>
                </a:moveTo>
                <a:cubicBezTo>
                  <a:pt x="2813631" y="310084"/>
                  <a:pt x="2813408" y="310717"/>
                  <a:pt x="2812962" y="311089"/>
                </a:cubicBezTo>
                <a:cubicBezTo>
                  <a:pt x="2812515" y="311461"/>
                  <a:pt x="2811994" y="311758"/>
                  <a:pt x="2811399" y="311982"/>
                </a:cubicBezTo>
                <a:cubicBezTo>
                  <a:pt x="2810804" y="312205"/>
                  <a:pt x="2810208" y="312465"/>
                  <a:pt x="2809613" y="312763"/>
                </a:cubicBezTo>
                <a:cubicBezTo>
                  <a:pt x="2809018" y="313061"/>
                  <a:pt x="2808646" y="313582"/>
                  <a:pt x="2808497" y="314326"/>
                </a:cubicBezTo>
                <a:cubicBezTo>
                  <a:pt x="2808050" y="314475"/>
                  <a:pt x="2807604" y="314437"/>
                  <a:pt x="2807157" y="314214"/>
                </a:cubicBezTo>
                <a:cubicBezTo>
                  <a:pt x="2806711" y="313991"/>
                  <a:pt x="2806302" y="313805"/>
                  <a:pt x="2805930" y="313656"/>
                </a:cubicBezTo>
                <a:cubicBezTo>
                  <a:pt x="2805558" y="313507"/>
                  <a:pt x="2805297" y="313507"/>
                  <a:pt x="2805148" y="313656"/>
                </a:cubicBezTo>
                <a:cubicBezTo>
                  <a:pt x="2804999" y="313805"/>
                  <a:pt x="2804925" y="314326"/>
                  <a:pt x="2804925" y="315219"/>
                </a:cubicBezTo>
                <a:cubicBezTo>
                  <a:pt x="2805223" y="315814"/>
                  <a:pt x="2805595" y="316074"/>
                  <a:pt x="2806041" y="316000"/>
                </a:cubicBezTo>
                <a:cubicBezTo>
                  <a:pt x="2806488" y="315926"/>
                  <a:pt x="2806971" y="315740"/>
                  <a:pt x="2807492" y="315442"/>
                </a:cubicBezTo>
                <a:cubicBezTo>
                  <a:pt x="2808013" y="315144"/>
                  <a:pt x="2808571" y="314847"/>
                  <a:pt x="2809167" y="314549"/>
                </a:cubicBezTo>
                <a:cubicBezTo>
                  <a:pt x="2809762" y="314251"/>
                  <a:pt x="2810357" y="314177"/>
                  <a:pt x="2810953" y="314326"/>
                </a:cubicBezTo>
                <a:cubicBezTo>
                  <a:pt x="2810953" y="313879"/>
                  <a:pt x="2811287" y="313358"/>
                  <a:pt x="2811957" y="312763"/>
                </a:cubicBezTo>
                <a:cubicBezTo>
                  <a:pt x="2812627" y="312168"/>
                  <a:pt x="2813259" y="311647"/>
                  <a:pt x="2813855" y="311200"/>
                </a:cubicBezTo>
                <a:cubicBezTo>
                  <a:pt x="2814450" y="310754"/>
                  <a:pt x="2814822" y="310345"/>
                  <a:pt x="2814971" y="309973"/>
                </a:cubicBezTo>
                <a:cubicBezTo>
                  <a:pt x="2815120" y="309600"/>
                  <a:pt x="2814673" y="309340"/>
                  <a:pt x="2813631" y="309191"/>
                </a:cubicBezTo>
                <a:close/>
                <a:moveTo>
                  <a:pt x="2823343" y="309080"/>
                </a:moveTo>
                <a:cubicBezTo>
                  <a:pt x="2822970" y="309303"/>
                  <a:pt x="2822933" y="309563"/>
                  <a:pt x="2823231" y="309861"/>
                </a:cubicBezTo>
                <a:cubicBezTo>
                  <a:pt x="2823380" y="310010"/>
                  <a:pt x="2823640" y="310010"/>
                  <a:pt x="2824012" y="309861"/>
                </a:cubicBezTo>
                <a:cubicBezTo>
                  <a:pt x="2824384" y="309712"/>
                  <a:pt x="2824422" y="309489"/>
                  <a:pt x="2824124" y="309191"/>
                </a:cubicBezTo>
                <a:cubicBezTo>
                  <a:pt x="2823975" y="308894"/>
                  <a:pt x="2823715" y="308856"/>
                  <a:pt x="2823343" y="309080"/>
                </a:cubicBezTo>
                <a:close/>
                <a:moveTo>
                  <a:pt x="2923467" y="308968"/>
                </a:moveTo>
                <a:cubicBezTo>
                  <a:pt x="2921830" y="308670"/>
                  <a:pt x="2920862" y="309005"/>
                  <a:pt x="2920564" y="309973"/>
                </a:cubicBezTo>
                <a:cubicBezTo>
                  <a:pt x="2920267" y="310940"/>
                  <a:pt x="2919746" y="311721"/>
                  <a:pt x="2919002" y="312317"/>
                </a:cubicBezTo>
                <a:cubicBezTo>
                  <a:pt x="2919895" y="312651"/>
                  <a:pt x="2920490" y="313144"/>
                  <a:pt x="2920788" y="313796"/>
                </a:cubicBezTo>
                <a:cubicBezTo>
                  <a:pt x="2921085" y="314447"/>
                  <a:pt x="2921978" y="314623"/>
                  <a:pt x="2923467" y="314326"/>
                </a:cubicBezTo>
                <a:cubicBezTo>
                  <a:pt x="2924062" y="313656"/>
                  <a:pt x="2924360" y="312744"/>
                  <a:pt x="2924360" y="311591"/>
                </a:cubicBezTo>
                <a:cubicBezTo>
                  <a:pt x="2924360" y="310438"/>
                  <a:pt x="2924062" y="309563"/>
                  <a:pt x="2923467" y="308968"/>
                </a:cubicBezTo>
                <a:close/>
                <a:moveTo>
                  <a:pt x="294604" y="308745"/>
                </a:moveTo>
                <a:cubicBezTo>
                  <a:pt x="293636" y="308745"/>
                  <a:pt x="293004" y="309042"/>
                  <a:pt x="292706" y="309638"/>
                </a:cubicBezTo>
                <a:cubicBezTo>
                  <a:pt x="293153" y="309935"/>
                  <a:pt x="293934" y="310233"/>
                  <a:pt x="295050" y="310531"/>
                </a:cubicBezTo>
                <a:cubicBezTo>
                  <a:pt x="296167" y="310828"/>
                  <a:pt x="296799" y="310456"/>
                  <a:pt x="296948" y="309414"/>
                </a:cubicBezTo>
                <a:cubicBezTo>
                  <a:pt x="296353" y="308968"/>
                  <a:pt x="295571" y="308745"/>
                  <a:pt x="294604" y="308745"/>
                </a:cubicBezTo>
                <a:close/>
                <a:moveTo>
                  <a:pt x="2797112" y="308298"/>
                </a:moveTo>
                <a:cubicBezTo>
                  <a:pt x="2796070" y="310679"/>
                  <a:pt x="2796963" y="312093"/>
                  <a:pt x="2799790" y="312540"/>
                </a:cubicBezTo>
                <a:cubicBezTo>
                  <a:pt x="2799790" y="311349"/>
                  <a:pt x="2799679" y="310270"/>
                  <a:pt x="2799456" y="309303"/>
                </a:cubicBezTo>
                <a:cubicBezTo>
                  <a:pt x="2799232" y="308335"/>
                  <a:pt x="2798451" y="308001"/>
                  <a:pt x="2797112" y="308298"/>
                </a:cubicBezTo>
                <a:close/>
                <a:moveTo>
                  <a:pt x="2574465" y="308298"/>
                </a:moveTo>
                <a:lnTo>
                  <a:pt x="2574465" y="308745"/>
                </a:lnTo>
                <a:cubicBezTo>
                  <a:pt x="2575209" y="308596"/>
                  <a:pt x="2575841" y="308894"/>
                  <a:pt x="2576362" y="309638"/>
                </a:cubicBezTo>
                <a:cubicBezTo>
                  <a:pt x="2576883" y="310382"/>
                  <a:pt x="2577516" y="310456"/>
                  <a:pt x="2578260" y="309861"/>
                </a:cubicBezTo>
                <a:cubicBezTo>
                  <a:pt x="2578111" y="309414"/>
                  <a:pt x="2577664" y="308931"/>
                  <a:pt x="2576920" y="308410"/>
                </a:cubicBezTo>
                <a:cubicBezTo>
                  <a:pt x="2576176" y="307889"/>
                  <a:pt x="2575358" y="307852"/>
                  <a:pt x="2574465" y="308298"/>
                </a:cubicBezTo>
                <a:close/>
                <a:moveTo>
                  <a:pt x="305431" y="308075"/>
                </a:moveTo>
                <a:cubicBezTo>
                  <a:pt x="305133" y="308521"/>
                  <a:pt x="305096" y="308968"/>
                  <a:pt x="305319" y="309414"/>
                </a:cubicBezTo>
                <a:cubicBezTo>
                  <a:pt x="305543" y="309861"/>
                  <a:pt x="305952" y="310010"/>
                  <a:pt x="306547" y="309861"/>
                </a:cubicBezTo>
                <a:cubicBezTo>
                  <a:pt x="306845" y="308521"/>
                  <a:pt x="306473" y="307926"/>
                  <a:pt x="305431" y="308075"/>
                </a:cubicBezTo>
                <a:close/>
                <a:moveTo>
                  <a:pt x="1123391" y="307852"/>
                </a:moveTo>
                <a:lnTo>
                  <a:pt x="1123167" y="312986"/>
                </a:lnTo>
                <a:cubicBezTo>
                  <a:pt x="1125102" y="312837"/>
                  <a:pt x="1125995" y="313954"/>
                  <a:pt x="1125846" y="316335"/>
                </a:cubicBezTo>
                <a:cubicBezTo>
                  <a:pt x="1126441" y="316037"/>
                  <a:pt x="1127372" y="315851"/>
                  <a:pt x="1128637" y="315777"/>
                </a:cubicBezTo>
                <a:cubicBezTo>
                  <a:pt x="1129902" y="315702"/>
                  <a:pt x="1131092" y="315628"/>
                  <a:pt x="1132209" y="315554"/>
                </a:cubicBezTo>
                <a:cubicBezTo>
                  <a:pt x="1133325" y="315479"/>
                  <a:pt x="1134181" y="315256"/>
                  <a:pt x="1134776" y="314884"/>
                </a:cubicBezTo>
                <a:cubicBezTo>
                  <a:pt x="1135371" y="314512"/>
                  <a:pt x="1135297" y="313879"/>
                  <a:pt x="1134553" y="312986"/>
                </a:cubicBezTo>
                <a:cubicBezTo>
                  <a:pt x="1134106" y="313582"/>
                  <a:pt x="1133622" y="313879"/>
                  <a:pt x="1133102" y="313879"/>
                </a:cubicBezTo>
                <a:cubicBezTo>
                  <a:pt x="1132581" y="313879"/>
                  <a:pt x="1132060" y="313805"/>
                  <a:pt x="1131539" y="313656"/>
                </a:cubicBezTo>
                <a:cubicBezTo>
                  <a:pt x="1131018" y="313507"/>
                  <a:pt x="1130497" y="313396"/>
                  <a:pt x="1129976" y="313321"/>
                </a:cubicBezTo>
                <a:cubicBezTo>
                  <a:pt x="1129455" y="313247"/>
                  <a:pt x="1128897" y="313433"/>
                  <a:pt x="1128302" y="313879"/>
                </a:cubicBezTo>
                <a:cubicBezTo>
                  <a:pt x="1127409" y="312986"/>
                  <a:pt x="1126776" y="311758"/>
                  <a:pt x="1126404" y="310196"/>
                </a:cubicBezTo>
                <a:cubicBezTo>
                  <a:pt x="1126032" y="308633"/>
                  <a:pt x="1125028" y="307852"/>
                  <a:pt x="1123391" y="307852"/>
                </a:cubicBezTo>
                <a:close/>
                <a:moveTo>
                  <a:pt x="2608621" y="307628"/>
                </a:moveTo>
                <a:cubicBezTo>
                  <a:pt x="2608472" y="308224"/>
                  <a:pt x="2608472" y="308596"/>
                  <a:pt x="2608621" y="308745"/>
                </a:cubicBezTo>
                <a:lnTo>
                  <a:pt x="2609290" y="308745"/>
                </a:lnTo>
                <a:cubicBezTo>
                  <a:pt x="2609290" y="307852"/>
                  <a:pt x="2609067" y="307480"/>
                  <a:pt x="2608621" y="307628"/>
                </a:cubicBezTo>
                <a:close/>
                <a:moveTo>
                  <a:pt x="799243" y="307628"/>
                </a:moveTo>
                <a:cubicBezTo>
                  <a:pt x="798945" y="307777"/>
                  <a:pt x="798648" y="307852"/>
                  <a:pt x="798350" y="307852"/>
                </a:cubicBezTo>
                <a:cubicBezTo>
                  <a:pt x="798052" y="307852"/>
                  <a:pt x="797829" y="308001"/>
                  <a:pt x="797680" y="308298"/>
                </a:cubicBezTo>
                <a:cubicBezTo>
                  <a:pt x="798722" y="308298"/>
                  <a:pt x="799243" y="308075"/>
                  <a:pt x="799243" y="307628"/>
                </a:cubicBezTo>
                <a:close/>
                <a:moveTo>
                  <a:pt x="2570446" y="307517"/>
                </a:moveTo>
                <a:cubicBezTo>
                  <a:pt x="2569405" y="306996"/>
                  <a:pt x="2568586" y="307108"/>
                  <a:pt x="2567991" y="307852"/>
                </a:cubicBezTo>
                <a:cubicBezTo>
                  <a:pt x="2568884" y="308745"/>
                  <a:pt x="2569851" y="309266"/>
                  <a:pt x="2570893" y="309414"/>
                </a:cubicBezTo>
                <a:cubicBezTo>
                  <a:pt x="2571637" y="308670"/>
                  <a:pt x="2571488" y="308038"/>
                  <a:pt x="2570446" y="307517"/>
                </a:cubicBezTo>
                <a:close/>
                <a:moveTo>
                  <a:pt x="2991332" y="307405"/>
                </a:moveTo>
                <a:cubicBezTo>
                  <a:pt x="2991183" y="307256"/>
                  <a:pt x="2990923" y="307294"/>
                  <a:pt x="2990551" y="307517"/>
                </a:cubicBezTo>
                <a:cubicBezTo>
                  <a:pt x="2990179" y="307740"/>
                  <a:pt x="2990142" y="308001"/>
                  <a:pt x="2990439" y="308298"/>
                </a:cubicBezTo>
                <a:cubicBezTo>
                  <a:pt x="2990737" y="308447"/>
                  <a:pt x="2991035" y="308410"/>
                  <a:pt x="2991332" y="308187"/>
                </a:cubicBezTo>
                <a:cubicBezTo>
                  <a:pt x="2991630" y="307963"/>
                  <a:pt x="2991630" y="307703"/>
                  <a:pt x="2991332" y="307405"/>
                </a:cubicBezTo>
                <a:close/>
                <a:moveTo>
                  <a:pt x="268819" y="306736"/>
                </a:moveTo>
                <a:cubicBezTo>
                  <a:pt x="268373" y="306587"/>
                  <a:pt x="267629" y="306661"/>
                  <a:pt x="266587" y="306959"/>
                </a:cubicBezTo>
                <a:cubicBezTo>
                  <a:pt x="266885" y="307852"/>
                  <a:pt x="267219" y="308819"/>
                  <a:pt x="267592" y="309861"/>
                </a:cubicBezTo>
                <a:cubicBezTo>
                  <a:pt x="267964" y="310903"/>
                  <a:pt x="268745" y="311275"/>
                  <a:pt x="269936" y="310977"/>
                </a:cubicBezTo>
                <a:cubicBezTo>
                  <a:pt x="270084" y="310233"/>
                  <a:pt x="270010" y="309526"/>
                  <a:pt x="269712" y="308856"/>
                </a:cubicBezTo>
                <a:cubicBezTo>
                  <a:pt x="269415" y="308187"/>
                  <a:pt x="269117" y="307480"/>
                  <a:pt x="268819" y="306736"/>
                </a:cubicBezTo>
                <a:close/>
                <a:moveTo>
                  <a:pt x="2827696" y="306624"/>
                </a:moveTo>
                <a:cubicBezTo>
                  <a:pt x="2827249" y="306549"/>
                  <a:pt x="2826952" y="306810"/>
                  <a:pt x="2826803" y="307405"/>
                </a:cubicBezTo>
                <a:cubicBezTo>
                  <a:pt x="2826803" y="307852"/>
                  <a:pt x="2826989" y="308038"/>
                  <a:pt x="2827361" y="307963"/>
                </a:cubicBezTo>
                <a:cubicBezTo>
                  <a:pt x="2827733" y="307889"/>
                  <a:pt x="2828068" y="307703"/>
                  <a:pt x="2828365" y="307405"/>
                </a:cubicBezTo>
                <a:cubicBezTo>
                  <a:pt x="2828365" y="306959"/>
                  <a:pt x="2828142" y="306698"/>
                  <a:pt x="2827696" y="306624"/>
                </a:cubicBezTo>
                <a:close/>
                <a:moveTo>
                  <a:pt x="2818989" y="306512"/>
                </a:moveTo>
                <a:lnTo>
                  <a:pt x="2819213" y="309861"/>
                </a:lnTo>
                <a:lnTo>
                  <a:pt x="2820552" y="309638"/>
                </a:lnTo>
                <a:lnTo>
                  <a:pt x="2820775" y="306512"/>
                </a:lnTo>
                <a:close/>
                <a:moveTo>
                  <a:pt x="2579153" y="306512"/>
                </a:moveTo>
                <a:cubicBezTo>
                  <a:pt x="2579004" y="307108"/>
                  <a:pt x="2579004" y="307628"/>
                  <a:pt x="2579153" y="308075"/>
                </a:cubicBezTo>
                <a:cubicBezTo>
                  <a:pt x="2579302" y="308521"/>
                  <a:pt x="2579450" y="308968"/>
                  <a:pt x="2579599" y="309414"/>
                </a:cubicBezTo>
                <a:cubicBezTo>
                  <a:pt x="2580343" y="309414"/>
                  <a:pt x="2580864" y="309042"/>
                  <a:pt x="2581162" y="308298"/>
                </a:cubicBezTo>
                <a:cubicBezTo>
                  <a:pt x="2580864" y="308001"/>
                  <a:pt x="2580567" y="307666"/>
                  <a:pt x="2580269" y="307294"/>
                </a:cubicBezTo>
                <a:cubicBezTo>
                  <a:pt x="2579971" y="306922"/>
                  <a:pt x="2579599" y="306661"/>
                  <a:pt x="2579153" y="306512"/>
                </a:cubicBezTo>
                <a:close/>
                <a:moveTo>
                  <a:pt x="2604044" y="306401"/>
                </a:moveTo>
                <a:cubicBezTo>
                  <a:pt x="2603672" y="306475"/>
                  <a:pt x="2603486" y="306736"/>
                  <a:pt x="2603486" y="307182"/>
                </a:cubicBezTo>
                <a:cubicBezTo>
                  <a:pt x="2603784" y="307331"/>
                  <a:pt x="2604119" y="307368"/>
                  <a:pt x="2604491" y="307294"/>
                </a:cubicBezTo>
                <a:cubicBezTo>
                  <a:pt x="2604863" y="307219"/>
                  <a:pt x="2604974" y="307033"/>
                  <a:pt x="2604826" y="306736"/>
                </a:cubicBezTo>
                <a:cubicBezTo>
                  <a:pt x="2604677" y="306438"/>
                  <a:pt x="2604416" y="306326"/>
                  <a:pt x="2604044" y="306401"/>
                </a:cubicBezTo>
                <a:close/>
                <a:moveTo>
                  <a:pt x="2324582" y="306289"/>
                </a:moveTo>
                <a:cubicBezTo>
                  <a:pt x="2324433" y="306587"/>
                  <a:pt x="2324396" y="306959"/>
                  <a:pt x="2324471" y="307405"/>
                </a:cubicBezTo>
                <a:cubicBezTo>
                  <a:pt x="2324545" y="307852"/>
                  <a:pt x="2324805" y="308075"/>
                  <a:pt x="2325252" y="308075"/>
                </a:cubicBezTo>
                <a:lnTo>
                  <a:pt x="2325698" y="307628"/>
                </a:lnTo>
                <a:cubicBezTo>
                  <a:pt x="2325698" y="306736"/>
                  <a:pt x="2325326" y="306289"/>
                  <a:pt x="2324582" y="306289"/>
                </a:cubicBezTo>
                <a:close/>
                <a:moveTo>
                  <a:pt x="287683" y="306066"/>
                </a:moveTo>
                <a:cubicBezTo>
                  <a:pt x="286865" y="305917"/>
                  <a:pt x="286381" y="306215"/>
                  <a:pt x="286232" y="306959"/>
                </a:cubicBezTo>
                <a:cubicBezTo>
                  <a:pt x="286679" y="307256"/>
                  <a:pt x="287088" y="307405"/>
                  <a:pt x="287460" y="307405"/>
                </a:cubicBezTo>
                <a:cubicBezTo>
                  <a:pt x="287832" y="307405"/>
                  <a:pt x="288390" y="307405"/>
                  <a:pt x="289134" y="307405"/>
                </a:cubicBezTo>
                <a:cubicBezTo>
                  <a:pt x="289134" y="307256"/>
                  <a:pt x="289172" y="307145"/>
                  <a:pt x="289246" y="307070"/>
                </a:cubicBezTo>
                <a:cubicBezTo>
                  <a:pt x="289320" y="306996"/>
                  <a:pt x="289358" y="306884"/>
                  <a:pt x="289358" y="306736"/>
                </a:cubicBezTo>
                <a:cubicBezTo>
                  <a:pt x="289060" y="306438"/>
                  <a:pt x="288502" y="306215"/>
                  <a:pt x="287683" y="306066"/>
                </a:cubicBezTo>
                <a:close/>
                <a:moveTo>
                  <a:pt x="2810060" y="305619"/>
                </a:moveTo>
                <a:cubicBezTo>
                  <a:pt x="2809762" y="305619"/>
                  <a:pt x="2809539" y="305917"/>
                  <a:pt x="2809390" y="306512"/>
                </a:cubicBezTo>
                <a:cubicBezTo>
                  <a:pt x="2810134" y="306512"/>
                  <a:pt x="2810729" y="306959"/>
                  <a:pt x="2811176" y="307852"/>
                </a:cubicBezTo>
                <a:cubicBezTo>
                  <a:pt x="2811622" y="308745"/>
                  <a:pt x="2812143" y="308596"/>
                  <a:pt x="2812739" y="307405"/>
                </a:cubicBezTo>
                <a:cubicBezTo>
                  <a:pt x="2812441" y="307405"/>
                  <a:pt x="2812143" y="307219"/>
                  <a:pt x="2811846" y="306847"/>
                </a:cubicBezTo>
                <a:cubicBezTo>
                  <a:pt x="2811548" y="306475"/>
                  <a:pt x="2811250" y="306177"/>
                  <a:pt x="2810953" y="305954"/>
                </a:cubicBezTo>
                <a:cubicBezTo>
                  <a:pt x="2810655" y="305731"/>
                  <a:pt x="2810357" y="305619"/>
                  <a:pt x="2810060" y="305619"/>
                </a:cubicBezTo>
                <a:close/>
                <a:moveTo>
                  <a:pt x="2560847" y="305396"/>
                </a:moveTo>
                <a:cubicBezTo>
                  <a:pt x="2561145" y="306587"/>
                  <a:pt x="2560847" y="307628"/>
                  <a:pt x="2559954" y="308521"/>
                </a:cubicBezTo>
                <a:cubicBezTo>
                  <a:pt x="2560103" y="308968"/>
                  <a:pt x="2560400" y="309191"/>
                  <a:pt x="2560847" y="309191"/>
                </a:cubicBezTo>
                <a:cubicBezTo>
                  <a:pt x="2560996" y="308298"/>
                  <a:pt x="2561479" y="307777"/>
                  <a:pt x="2562298" y="307628"/>
                </a:cubicBezTo>
                <a:cubicBezTo>
                  <a:pt x="2563117" y="307480"/>
                  <a:pt x="2563600" y="307033"/>
                  <a:pt x="2563749" y="306289"/>
                </a:cubicBezTo>
                <a:cubicBezTo>
                  <a:pt x="2563451" y="305991"/>
                  <a:pt x="2563079" y="305805"/>
                  <a:pt x="2562633" y="305731"/>
                </a:cubicBezTo>
                <a:cubicBezTo>
                  <a:pt x="2562186" y="305656"/>
                  <a:pt x="2561591" y="305545"/>
                  <a:pt x="2560847" y="305396"/>
                </a:cubicBezTo>
                <a:close/>
                <a:moveTo>
                  <a:pt x="2794768" y="304838"/>
                </a:moveTo>
                <a:cubicBezTo>
                  <a:pt x="2794247" y="304764"/>
                  <a:pt x="2793763" y="304801"/>
                  <a:pt x="2793316" y="304950"/>
                </a:cubicBezTo>
                <a:cubicBezTo>
                  <a:pt x="2792870" y="305098"/>
                  <a:pt x="2792647" y="305396"/>
                  <a:pt x="2792647" y="305843"/>
                </a:cubicBezTo>
                <a:cubicBezTo>
                  <a:pt x="2793391" y="305991"/>
                  <a:pt x="2793949" y="306215"/>
                  <a:pt x="2794321" y="306512"/>
                </a:cubicBezTo>
                <a:cubicBezTo>
                  <a:pt x="2794693" y="306810"/>
                  <a:pt x="2795326" y="306884"/>
                  <a:pt x="2796219" y="306736"/>
                </a:cubicBezTo>
                <a:cubicBezTo>
                  <a:pt x="2796516" y="306140"/>
                  <a:pt x="2796479" y="305694"/>
                  <a:pt x="2796107" y="305396"/>
                </a:cubicBezTo>
                <a:cubicBezTo>
                  <a:pt x="2795735" y="305098"/>
                  <a:pt x="2795288" y="304912"/>
                  <a:pt x="2794768" y="304838"/>
                </a:cubicBezTo>
                <a:close/>
                <a:moveTo>
                  <a:pt x="2800683" y="304726"/>
                </a:moveTo>
                <a:cubicBezTo>
                  <a:pt x="2800683" y="305470"/>
                  <a:pt x="2800497" y="306066"/>
                  <a:pt x="2800125" y="306512"/>
                </a:cubicBezTo>
                <a:cubicBezTo>
                  <a:pt x="2799753" y="306959"/>
                  <a:pt x="2799642" y="307554"/>
                  <a:pt x="2799790" y="308298"/>
                </a:cubicBezTo>
                <a:cubicBezTo>
                  <a:pt x="2801279" y="308596"/>
                  <a:pt x="2802097" y="308112"/>
                  <a:pt x="2802246" y="306847"/>
                </a:cubicBezTo>
                <a:cubicBezTo>
                  <a:pt x="2802395" y="305582"/>
                  <a:pt x="2801874" y="304875"/>
                  <a:pt x="2800683" y="304726"/>
                </a:cubicBezTo>
                <a:close/>
                <a:moveTo>
                  <a:pt x="1944326" y="304726"/>
                </a:moveTo>
                <a:lnTo>
                  <a:pt x="1944326" y="306512"/>
                </a:lnTo>
                <a:lnTo>
                  <a:pt x="1946112" y="306512"/>
                </a:lnTo>
                <a:lnTo>
                  <a:pt x="1946112" y="304726"/>
                </a:lnTo>
                <a:close/>
                <a:moveTo>
                  <a:pt x="2587413" y="304503"/>
                </a:moveTo>
                <a:cubicBezTo>
                  <a:pt x="2586966" y="304801"/>
                  <a:pt x="2586892" y="305173"/>
                  <a:pt x="2587189" y="305619"/>
                </a:cubicBezTo>
                <a:cubicBezTo>
                  <a:pt x="2587785" y="305768"/>
                  <a:pt x="2588231" y="305470"/>
                  <a:pt x="2588529" y="304726"/>
                </a:cubicBezTo>
                <a:cubicBezTo>
                  <a:pt x="2588231" y="304280"/>
                  <a:pt x="2587859" y="304205"/>
                  <a:pt x="2587413" y="304503"/>
                </a:cubicBezTo>
                <a:close/>
                <a:moveTo>
                  <a:pt x="2826803" y="303833"/>
                </a:moveTo>
                <a:cubicBezTo>
                  <a:pt x="2826654" y="303685"/>
                  <a:pt x="2826393" y="303722"/>
                  <a:pt x="2826021" y="303945"/>
                </a:cubicBezTo>
                <a:cubicBezTo>
                  <a:pt x="2825649" y="304168"/>
                  <a:pt x="2825612" y="304429"/>
                  <a:pt x="2825910" y="304726"/>
                </a:cubicBezTo>
                <a:cubicBezTo>
                  <a:pt x="2826059" y="304875"/>
                  <a:pt x="2826319" y="304838"/>
                  <a:pt x="2826691" y="304615"/>
                </a:cubicBezTo>
                <a:cubicBezTo>
                  <a:pt x="2827063" y="304391"/>
                  <a:pt x="2827100" y="304131"/>
                  <a:pt x="2826803" y="303833"/>
                </a:cubicBezTo>
                <a:close/>
                <a:moveTo>
                  <a:pt x="1289929" y="303610"/>
                </a:moveTo>
                <a:cubicBezTo>
                  <a:pt x="1289334" y="304761"/>
                  <a:pt x="1288850" y="305841"/>
                  <a:pt x="1288478" y="306851"/>
                </a:cubicBezTo>
                <a:cubicBezTo>
                  <a:pt x="1288106" y="307860"/>
                  <a:pt x="1287771" y="309012"/>
                  <a:pt x="1287474" y="310307"/>
                </a:cubicBezTo>
                <a:cubicBezTo>
                  <a:pt x="1288069" y="310307"/>
                  <a:pt x="1288627" y="310020"/>
                  <a:pt x="1289148" y="309444"/>
                </a:cubicBezTo>
                <a:cubicBezTo>
                  <a:pt x="1289669" y="308869"/>
                  <a:pt x="1290041" y="308220"/>
                  <a:pt x="1290264" y="307499"/>
                </a:cubicBezTo>
                <a:cubicBezTo>
                  <a:pt x="1290487" y="306779"/>
                  <a:pt x="1290599" y="306058"/>
                  <a:pt x="1290599" y="305338"/>
                </a:cubicBezTo>
                <a:cubicBezTo>
                  <a:pt x="1290599" y="304619"/>
                  <a:pt x="1290376" y="304043"/>
                  <a:pt x="1289929" y="303610"/>
                </a:cubicBezTo>
                <a:close/>
                <a:moveTo>
                  <a:pt x="276410" y="303610"/>
                </a:moveTo>
                <a:cubicBezTo>
                  <a:pt x="276410" y="304233"/>
                  <a:pt x="276224" y="304623"/>
                  <a:pt x="275852" y="304779"/>
                </a:cubicBezTo>
                <a:cubicBezTo>
                  <a:pt x="275479" y="304934"/>
                  <a:pt x="275070" y="305051"/>
                  <a:pt x="274624" y="305129"/>
                </a:cubicBezTo>
                <a:cubicBezTo>
                  <a:pt x="274177" y="305207"/>
                  <a:pt x="273768" y="305324"/>
                  <a:pt x="273396" y="305480"/>
                </a:cubicBezTo>
                <a:cubicBezTo>
                  <a:pt x="273024" y="305636"/>
                  <a:pt x="272838" y="305948"/>
                  <a:pt x="272838" y="306418"/>
                </a:cubicBezTo>
                <a:cubicBezTo>
                  <a:pt x="273284" y="306885"/>
                  <a:pt x="273917" y="307275"/>
                  <a:pt x="274735" y="307587"/>
                </a:cubicBezTo>
                <a:cubicBezTo>
                  <a:pt x="275554" y="307898"/>
                  <a:pt x="275740" y="308507"/>
                  <a:pt x="275293" y="309414"/>
                </a:cubicBezTo>
                <a:cubicBezTo>
                  <a:pt x="274847" y="309861"/>
                  <a:pt x="274289" y="310196"/>
                  <a:pt x="273619" y="310419"/>
                </a:cubicBezTo>
                <a:cubicBezTo>
                  <a:pt x="272949" y="310642"/>
                  <a:pt x="272614" y="311200"/>
                  <a:pt x="272614" y="312093"/>
                </a:cubicBezTo>
                <a:cubicBezTo>
                  <a:pt x="273507" y="312986"/>
                  <a:pt x="274624" y="313135"/>
                  <a:pt x="275963" y="312540"/>
                </a:cubicBezTo>
                <a:cubicBezTo>
                  <a:pt x="276112" y="311796"/>
                  <a:pt x="276298" y="311014"/>
                  <a:pt x="276521" y="310196"/>
                </a:cubicBezTo>
                <a:cubicBezTo>
                  <a:pt x="276744" y="309377"/>
                  <a:pt x="277228" y="308819"/>
                  <a:pt x="277972" y="308521"/>
                </a:cubicBezTo>
                <a:cubicBezTo>
                  <a:pt x="279609" y="309266"/>
                  <a:pt x="280726" y="309188"/>
                  <a:pt x="281321" y="308288"/>
                </a:cubicBezTo>
                <a:cubicBezTo>
                  <a:pt x="280577" y="305637"/>
                  <a:pt x="278940" y="304078"/>
                  <a:pt x="276410" y="303610"/>
                </a:cubicBezTo>
                <a:close/>
                <a:moveTo>
                  <a:pt x="321058" y="303387"/>
                </a:moveTo>
                <a:cubicBezTo>
                  <a:pt x="320165" y="303685"/>
                  <a:pt x="319905" y="304429"/>
                  <a:pt x="320277" y="305619"/>
                </a:cubicBezTo>
                <a:cubicBezTo>
                  <a:pt x="320649" y="306810"/>
                  <a:pt x="321356" y="307405"/>
                  <a:pt x="322397" y="307405"/>
                </a:cubicBezTo>
                <a:cubicBezTo>
                  <a:pt x="322844" y="307405"/>
                  <a:pt x="323179" y="307145"/>
                  <a:pt x="323402" y="306624"/>
                </a:cubicBezTo>
                <a:cubicBezTo>
                  <a:pt x="323625" y="306103"/>
                  <a:pt x="323700" y="305545"/>
                  <a:pt x="323625" y="304950"/>
                </a:cubicBezTo>
                <a:cubicBezTo>
                  <a:pt x="323551" y="304354"/>
                  <a:pt x="323290" y="303871"/>
                  <a:pt x="322844" y="303498"/>
                </a:cubicBezTo>
                <a:cubicBezTo>
                  <a:pt x="322397" y="303126"/>
                  <a:pt x="321802" y="303089"/>
                  <a:pt x="321058" y="303387"/>
                </a:cubicBezTo>
                <a:close/>
                <a:moveTo>
                  <a:pt x="298622" y="303275"/>
                </a:moveTo>
                <a:cubicBezTo>
                  <a:pt x="298399" y="303498"/>
                  <a:pt x="298287" y="303796"/>
                  <a:pt x="298287" y="304168"/>
                </a:cubicBezTo>
                <a:cubicBezTo>
                  <a:pt x="298287" y="304540"/>
                  <a:pt x="298436" y="304912"/>
                  <a:pt x="298734" y="305284"/>
                </a:cubicBezTo>
                <a:cubicBezTo>
                  <a:pt x="299031" y="305656"/>
                  <a:pt x="299404" y="305843"/>
                  <a:pt x="299850" y="305843"/>
                </a:cubicBezTo>
                <a:cubicBezTo>
                  <a:pt x="300148" y="305545"/>
                  <a:pt x="300259" y="305136"/>
                  <a:pt x="300185" y="304615"/>
                </a:cubicBezTo>
                <a:cubicBezTo>
                  <a:pt x="300110" y="304094"/>
                  <a:pt x="299999" y="303685"/>
                  <a:pt x="299850" y="303387"/>
                </a:cubicBezTo>
                <a:cubicBezTo>
                  <a:pt x="299255" y="303089"/>
                  <a:pt x="298845" y="303052"/>
                  <a:pt x="298622" y="303275"/>
                </a:cubicBezTo>
                <a:close/>
                <a:moveTo>
                  <a:pt x="2823454" y="302940"/>
                </a:moveTo>
                <a:cubicBezTo>
                  <a:pt x="2823305" y="302792"/>
                  <a:pt x="2823045" y="302829"/>
                  <a:pt x="2822673" y="303052"/>
                </a:cubicBezTo>
                <a:cubicBezTo>
                  <a:pt x="2822301" y="303275"/>
                  <a:pt x="2822264" y="303536"/>
                  <a:pt x="2822561" y="303833"/>
                </a:cubicBezTo>
                <a:cubicBezTo>
                  <a:pt x="2822710" y="303982"/>
                  <a:pt x="2822970" y="303945"/>
                  <a:pt x="2823343" y="303722"/>
                </a:cubicBezTo>
                <a:cubicBezTo>
                  <a:pt x="2823715" y="303498"/>
                  <a:pt x="2823752" y="303238"/>
                  <a:pt x="2823454" y="302940"/>
                </a:cubicBezTo>
                <a:close/>
                <a:moveTo>
                  <a:pt x="787411" y="302717"/>
                </a:moveTo>
                <a:cubicBezTo>
                  <a:pt x="787262" y="302568"/>
                  <a:pt x="787076" y="302606"/>
                  <a:pt x="786853" y="302829"/>
                </a:cubicBezTo>
                <a:cubicBezTo>
                  <a:pt x="786630" y="303052"/>
                  <a:pt x="786592" y="303238"/>
                  <a:pt x="786741" y="303387"/>
                </a:cubicBezTo>
                <a:cubicBezTo>
                  <a:pt x="786890" y="303536"/>
                  <a:pt x="787113" y="303536"/>
                  <a:pt x="787411" y="303387"/>
                </a:cubicBezTo>
                <a:cubicBezTo>
                  <a:pt x="787709" y="303238"/>
                  <a:pt x="787709" y="303015"/>
                  <a:pt x="787411" y="302717"/>
                </a:cubicBezTo>
                <a:close/>
                <a:moveTo>
                  <a:pt x="2807269" y="302159"/>
                </a:moveTo>
                <a:cubicBezTo>
                  <a:pt x="2807046" y="302085"/>
                  <a:pt x="2806860" y="302271"/>
                  <a:pt x="2806711" y="302717"/>
                </a:cubicBezTo>
                <a:cubicBezTo>
                  <a:pt x="2806711" y="303015"/>
                  <a:pt x="2806823" y="303238"/>
                  <a:pt x="2807046" y="303387"/>
                </a:cubicBezTo>
                <a:cubicBezTo>
                  <a:pt x="2807269" y="303536"/>
                  <a:pt x="2807455" y="303312"/>
                  <a:pt x="2807604" y="302717"/>
                </a:cubicBezTo>
                <a:cubicBezTo>
                  <a:pt x="2807604" y="302419"/>
                  <a:pt x="2807492" y="302233"/>
                  <a:pt x="2807269" y="302159"/>
                </a:cubicBezTo>
                <a:close/>
                <a:moveTo>
                  <a:pt x="2869442" y="302047"/>
                </a:moveTo>
                <a:lnTo>
                  <a:pt x="2867656" y="302271"/>
                </a:lnTo>
                <a:lnTo>
                  <a:pt x="2867656" y="303833"/>
                </a:lnTo>
                <a:lnTo>
                  <a:pt x="2869442" y="304057"/>
                </a:lnTo>
                <a:close/>
                <a:moveTo>
                  <a:pt x="2810060" y="302047"/>
                </a:moveTo>
                <a:cubicBezTo>
                  <a:pt x="2809911" y="301899"/>
                  <a:pt x="2809688" y="301936"/>
                  <a:pt x="2809390" y="302159"/>
                </a:cubicBezTo>
                <a:cubicBezTo>
                  <a:pt x="2809092" y="302382"/>
                  <a:pt x="2809092" y="302643"/>
                  <a:pt x="2809390" y="302940"/>
                </a:cubicBezTo>
                <a:cubicBezTo>
                  <a:pt x="2809539" y="303089"/>
                  <a:pt x="2809762" y="303052"/>
                  <a:pt x="2810060" y="302829"/>
                </a:cubicBezTo>
                <a:cubicBezTo>
                  <a:pt x="2810357" y="302606"/>
                  <a:pt x="2810357" y="302345"/>
                  <a:pt x="2810060" y="302047"/>
                </a:cubicBezTo>
                <a:close/>
                <a:moveTo>
                  <a:pt x="1089234" y="301154"/>
                </a:moveTo>
                <a:cubicBezTo>
                  <a:pt x="1088341" y="300857"/>
                  <a:pt x="1087597" y="301303"/>
                  <a:pt x="1087002" y="302494"/>
                </a:cubicBezTo>
                <a:cubicBezTo>
                  <a:pt x="1086407" y="303685"/>
                  <a:pt x="1086630" y="304354"/>
                  <a:pt x="1087672" y="304503"/>
                </a:cubicBezTo>
                <a:cubicBezTo>
                  <a:pt x="1087969" y="303759"/>
                  <a:pt x="1088230" y="303164"/>
                  <a:pt x="1088453" y="302717"/>
                </a:cubicBezTo>
                <a:cubicBezTo>
                  <a:pt x="1088676" y="302271"/>
                  <a:pt x="1088937" y="301750"/>
                  <a:pt x="1089234" y="301154"/>
                </a:cubicBezTo>
                <a:close/>
                <a:moveTo>
                  <a:pt x="51381" y="300485"/>
                </a:moveTo>
                <a:lnTo>
                  <a:pt x="51381" y="302271"/>
                </a:lnTo>
                <a:lnTo>
                  <a:pt x="53167" y="302271"/>
                </a:lnTo>
                <a:lnTo>
                  <a:pt x="53167" y="300485"/>
                </a:lnTo>
                <a:close/>
                <a:moveTo>
                  <a:pt x="2814636" y="300373"/>
                </a:moveTo>
                <a:cubicBezTo>
                  <a:pt x="2814264" y="300596"/>
                  <a:pt x="2814227" y="300857"/>
                  <a:pt x="2814524" y="301154"/>
                </a:cubicBezTo>
                <a:cubicBezTo>
                  <a:pt x="2814673" y="301452"/>
                  <a:pt x="2814934" y="301489"/>
                  <a:pt x="2815306" y="301266"/>
                </a:cubicBezTo>
                <a:cubicBezTo>
                  <a:pt x="2815678" y="301043"/>
                  <a:pt x="2815715" y="300782"/>
                  <a:pt x="2815417" y="300485"/>
                </a:cubicBezTo>
                <a:cubicBezTo>
                  <a:pt x="2815269" y="300187"/>
                  <a:pt x="2815008" y="300150"/>
                  <a:pt x="2814636" y="300373"/>
                </a:cubicBezTo>
                <a:close/>
                <a:moveTo>
                  <a:pt x="2802246" y="300261"/>
                </a:moveTo>
                <a:cubicBezTo>
                  <a:pt x="2801948" y="300754"/>
                  <a:pt x="2801502" y="301084"/>
                  <a:pt x="2800907" y="301249"/>
                </a:cubicBezTo>
                <a:cubicBezTo>
                  <a:pt x="2800311" y="301414"/>
                  <a:pt x="2799679" y="301578"/>
                  <a:pt x="2799009" y="301742"/>
                </a:cubicBezTo>
                <a:cubicBezTo>
                  <a:pt x="2798339" y="301906"/>
                  <a:pt x="2797781" y="302194"/>
                  <a:pt x="2797335" y="302606"/>
                </a:cubicBezTo>
                <a:cubicBezTo>
                  <a:pt x="2796888" y="303017"/>
                  <a:pt x="2796814" y="303798"/>
                  <a:pt x="2797112" y="304950"/>
                </a:cubicBezTo>
                <a:cubicBezTo>
                  <a:pt x="2798749" y="304503"/>
                  <a:pt x="2800014" y="304019"/>
                  <a:pt x="2800907" y="303498"/>
                </a:cubicBezTo>
                <a:cubicBezTo>
                  <a:pt x="2801800" y="302978"/>
                  <a:pt x="2802841" y="303387"/>
                  <a:pt x="2804032" y="304726"/>
                </a:cubicBezTo>
                <a:cubicBezTo>
                  <a:pt x="2804181" y="303473"/>
                  <a:pt x="2804181" y="302415"/>
                  <a:pt x="2804032" y="301554"/>
                </a:cubicBezTo>
                <a:cubicBezTo>
                  <a:pt x="2803883" y="300692"/>
                  <a:pt x="2803288" y="300261"/>
                  <a:pt x="2802246" y="300261"/>
                </a:cubicBezTo>
                <a:close/>
                <a:moveTo>
                  <a:pt x="1157993" y="300261"/>
                </a:moveTo>
                <a:cubicBezTo>
                  <a:pt x="1157695" y="300410"/>
                  <a:pt x="1157323" y="300485"/>
                  <a:pt x="1156877" y="300485"/>
                </a:cubicBezTo>
                <a:cubicBezTo>
                  <a:pt x="1156430" y="300485"/>
                  <a:pt x="1156207" y="300708"/>
                  <a:pt x="1156207" y="301154"/>
                </a:cubicBezTo>
                <a:cubicBezTo>
                  <a:pt x="1156505" y="301006"/>
                  <a:pt x="1156877" y="300894"/>
                  <a:pt x="1157323" y="300820"/>
                </a:cubicBezTo>
                <a:cubicBezTo>
                  <a:pt x="1157770" y="300745"/>
                  <a:pt x="1157993" y="300559"/>
                  <a:pt x="1157993" y="300261"/>
                </a:cubicBezTo>
                <a:close/>
                <a:moveTo>
                  <a:pt x="296501" y="299145"/>
                </a:moveTo>
                <a:cubicBezTo>
                  <a:pt x="296501" y="299443"/>
                  <a:pt x="296576" y="299666"/>
                  <a:pt x="296725" y="299815"/>
                </a:cubicBezTo>
                <a:cubicBezTo>
                  <a:pt x="296873" y="299964"/>
                  <a:pt x="296948" y="300187"/>
                  <a:pt x="296948" y="300485"/>
                </a:cubicBezTo>
                <a:cubicBezTo>
                  <a:pt x="297394" y="300187"/>
                  <a:pt x="297952" y="300187"/>
                  <a:pt x="298622" y="300485"/>
                </a:cubicBezTo>
                <a:cubicBezTo>
                  <a:pt x="299292" y="300782"/>
                  <a:pt x="299776" y="300634"/>
                  <a:pt x="300073" y="300038"/>
                </a:cubicBezTo>
                <a:cubicBezTo>
                  <a:pt x="299776" y="299741"/>
                  <a:pt x="299478" y="299666"/>
                  <a:pt x="299180" y="299815"/>
                </a:cubicBezTo>
                <a:cubicBezTo>
                  <a:pt x="298883" y="299964"/>
                  <a:pt x="298585" y="300038"/>
                  <a:pt x="298287" y="300038"/>
                </a:cubicBezTo>
                <a:cubicBezTo>
                  <a:pt x="297990" y="299741"/>
                  <a:pt x="297766" y="299480"/>
                  <a:pt x="297618" y="299257"/>
                </a:cubicBezTo>
                <a:cubicBezTo>
                  <a:pt x="297469" y="299034"/>
                  <a:pt x="297097" y="298996"/>
                  <a:pt x="296501" y="299145"/>
                </a:cubicBezTo>
                <a:close/>
                <a:moveTo>
                  <a:pt x="1751520" y="298922"/>
                </a:moveTo>
                <a:cubicBezTo>
                  <a:pt x="1750180" y="299369"/>
                  <a:pt x="1748952" y="299964"/>
                  <a:pt x="1747836" y="300708"/>
                </a:cubicBezTo>
                <a:cubicBezTo>
                  <a:pt x="1746720" y="301452"/>
                  <a:pt x="1746236" y="302568"/>
                  <a:pt x="1746385" y="304057"/>
                </a:cubicBezTo>
                <a:cubicBezTo>
                  <a:pt x="1747576" y="304057"/>
                  <a:pt x="1748766" y="303573"/>
                  <a:pt x="1749957" y="302606"/>
                </a:cubicBezTo>
                <a:cubicBezTo>
                  <a:pt x="1751148" y="301638"/>
                  <a:pt x="1751668" y="300410"/>
                  <a:pt x="1751520" y="298922"/>
                </a:cubicBezTo>
                <a:close/>
                <a:moveTo>
                  <a:pt x="1018095" y="298922"/>
                </a:moveTo>
                <a:cubicBezTo>
                  <a:pt x="1016755" y="299369"/>
                  <a:pt x="1015527" y="299964"/>
                  <a:pt x="1014411" y="300708"/>
                </a:cubicBezTo>
                <a:cubicBezTo>
                  <a:pt x="1013295" y="301452"/>
                  <a:pt x="1012811" y="302568"/>
                  <a:pt x="1012960" y="304057"/>
                </a:cubicBezTo>
                <a:cubicBezTo>
                  <a:pt x="1014151" y="304057"/>
                  <a:pt x="1015341" y="303573"/>
                  <a:pt x="1016532" y="302606"/>
                </a:cubicBezTo>
                <a:cubicBezTo>
                  <a:pt x="1017723" y="301638"/>
                  <a:pt x="1018243" y="300410"/>
                  <a:pt x="1018095" y="298922"/>
                </a:cubicBezTo>
                <a:close/>
                <a:moveTo>
                  <a:pt x="442948" y="298922"/>
                </a:moveTo>
                <a:cubicBezTo>
                  <a:pt x="442025" y="298922"/>
                  <a:pt x="441095" y="299148"/>
                  <a:pt x="440158" y="299600"/>
                </a:cubicBezTo>
                <a:cubicBezTo>
                  <a:pt x="439221" y="300053"/>
                  <a:pt x="438439" y="300580"/>
                  <a:pt x="437814" y="301182"/>
                </a:cubicBezTo>
                <a:cubicBezTo>
                  <a:pt x="437546" y="301636"/>
                  <a:pt x="437379" y="302164"/>
                  <a:pt x="437311" y="302768"/>
                </a:cubicBezTo>
                <a:cubicBezTo>
                  <a:pt x="437244" y="303371"/>
                  <a:pt x="437077" y="303974"/>
                  <a:pt x="436809" y="304576"/>
                </a:cubicBezTo>
                <a:cubicBezTo>
                  <a:pt x="436542" y="305179"/>
                  <a:pt x="436307" y="305593"/>
                  <a:pt x="436106" y="305820"/>
                </a:cubicBezTo>
                <a:cubicBezTo>
                  <a:pt x="435905" y="306047"/>
                  <a:pt x="435805" y="306386"/>
                  <a:pt x="435805" y="306837"/>
                </a:cubicBezTo>
                <a:cubicBezTo>
                  <a:pt x="435656" y="307744"/>
                  <a:pt x="435805" y="308762"/>
                  <a:pt x="436251" y="309892"/>
                </a:cubicBezTo>
                <a:cubicBezTo>
                  <a:pt x="436698" y="311022"/>
                  <a:pt x="437218" y="311964"/>
                  <a:pt x="437814" y="312718"/>
                </a:cubicBezTo>
                <a:cubicBezTo>
                  <a:pt x="438409" y="313322"/>
                  <a:pt x="439190" y="314039"/>
                  <a:pt x="440158" y="314868"/>
                </a:cubicBezTo>
                <a:cubicBezTo>
                  <a:pt x="441125" y="315697"/>
                  <a:pt x="441906" y="316112"/>
                  <a:pt x="442502" y="316112"/>
                </a:cubicBezTo>
                <a:cubicBezTo>
                  <a:pt x="442799" y="316112"/>
                  <a:pt x="443097" y="315961"/>
                  <a:pt x="443395" y="315660"/>
                </a:cubicBezTo>
                <a:cubicBezTo>
                  <a:pt x="443692" y="315359"/>
                  <a:pt x="444064" y="315057"/>
                  <a:pt x="444511" y="314755"/>
                </a:cubicBezTo>
                <a:cubicBezTo>
                  <a:pt x="444957" y="314604"/>
                  <a:pt x="445330" y="314566"/>
                  <a:pt x="445627" y="314641"/>
                </a:cubicBezTo>
                <a:cubicBezTo>
                  <a:pt x="445925" y="314717"/>
                  <a:pt x="446222" y="314679"/>
                  <a:pt x="446520" y="314528"/>
                </a:cubicBezTo>
                <a:cubicBezTo>
                  <a:pt x="448901" y="313321"/>
                  <a:pt x="450241" y="311285"/>
                  <a:pt x="450538" y="308420"/>
                </a:cubicBezTo>
                <a:cubicBezTo>
                  <a:pt x="450836" y="305555"/>
                  <a:pt x="450390" y="303068"/>
                  <a:pt x="449199" y="300959"/>
                </a:cubicBezTo>
                <a:cubicBezTo>
                  <a:pt x="447860" y="299155"/>
                  <a:pt x="445776" y="298476"/>
                  <a:pt x="442948" y="298922"/>
                </a:cubicBezTo>
                <a:close/>
                <a:moveTo>
                  <a:pt x="1090686" y="298699"/>
                </a:moveTo>
                <a:cubicBezTo>
                  <a:pt x="1090462" y="298550"/>
                  <a:pt x="1090276" y="298773"/>
                  <a:pt x="1090127" y="299369"/>
                </a:cubicBezTo>
                <a:cubicBezTo>
                  <a:pt x="1090127" y="299666"/>
                  <a:pt x="1090239" y="299852"/>
                  <a:pt x="1090462" y="299927"/>
                </a:cubicBezTo>
                <a:cubicBezTo>
                  <a:pt x="1090686" y="300001"/>
                  <a:pt x="1090872" y="299815"/>
                  <a:pt x="1091020" y="299369"/>
                </a:cubicBezTo>
                <a:cubicBezTo>
                  <a:pt x="1091020" y="299071"/>
                  <a:pt x="1090909" y="298848"/>
                  <a:pt x="1090686" y="298699"/>
                </a:cubicBezTo>
                <a:close/>
                <a:moveTo>
                  <a:pt x="263238" y="298029"/>
                </a:moveTo>
                <a:cubicBezTo>
                  <a:pt x="262048" y="298029"/>
                  <a:pt x="261378" y="298773"/>
                  <a:pt x="261229" y="300261"/>
                </a:cubicBezTo>
                <a:cubicBezTo>
                  <a:pt x="261973" y="301006"/>
                  <a:pt x="262792" y="300931"/>
                  <a:pt x="263685" y="300038"/>
                </a:cubicBezTo>
                <a:cubicBezTo>
                  <a:pt x="263685" y="298996"/>
                  <a:pt x="263536" y="298327"/>
                  <a:pt x="263238" y="298029"/>
                </a:cubicBezTo>
                <a:close/>
                <a:moveTo>
                  <a:pt x="276186" y="297806"/>
                </a:moveTo>
                <a:cubicBezTo>
                  <a:pt x="275889" y="298706"/>
                  <a:pt x="275145" y="299582"/>
                  <a:pt x="273954" y="300436"/>
                </a:cubicBezTo>
                <a:cubicBezTo>
                  <a:pt x="272763" y="301289"/>
                  <a:pt x="271945" y="300785"/>
                  <a:pt x="271498" y="298922"/>
                </a:cubicBezTo>
                <a:cubicBezTo>
                  <a:pt x="270456" y="298922"/>
                  <a:pt x="269787" y="299309"/>
                  <a:pt x="269489" y="300084"/>
                </a:cubicBezTo>
                <a:cubicBezTo>
                  <a:pt x="270084" y="300702"/>
                  <a:pt x="270382" y="301476"/>
                  <a:pt x="270382" y="302405"/>
                </a:cubicBezTo>
                <a:cubicBezTo>
                  <a:pt x="270382" y="303334"/>
                  <a:pt x="270382" y="304108"/>
                  <a:pt x="270382" y="304726"/>
                </a:cubicBezTo>
                <a:cubicBezTo>
                  <a:pt x="271275" y="304429"/>
                  <a:pt x="272168" y="304280"/>
                  <a:pt x="273061" y="304280"/>
                </a:cubicBezTo>
                <a:cubicBezTo>
                  <a:pt x="273805" y="303503"/>
                  <a:pt x="274810" y="302687"/>
                  <a:pt x="276075" y="301833"/>
                </a:cubicBezTo>
                <a:cubicBezTo>
                  <a:pt x="277340" y="300978"/>
                  <a:pt x="277600" y="299636"/>
                  <a:pt x="276856" y="297806"/>
                </a:cubicBezTo>
                <a:close/>
                <a:moveTo>
                  <a:pt x="1131874" y="297583"/>
                </a:moveTo>
                <a:cubicBezTo>
                  <a:pt x="1131725" y="297434"/>
                  <a:pt x="1131464" y="297471"/>
                  <a:pt x="1131092" y="297694"/>
                </a:cubicBezTo>
                <a:cubicBezTo>
                  <a:pt x="1130720" y="297917"/>
                  <a:pt x="1130683" y="298178"/>
                  <a:pt x="1130981" y="298476"/>
                </a:cubicBezTo>
                <a:cubicBezTo>
                  <a:pt x="1131130" y="298624"/>
                  <a:pt x="1131390" y="298587"/>
                  <a:pt x="1131762" y="298364"/>
                </a:cubicBezTo>
                <a:cubicBezTo>
                  <a:pt x="1132134" y="298141"/>
                  <a:pt x="1132171" y="297880"/>
                  <a:pt x="1131874" y="297583"/>
                </a:cubicBezTo>
                <a:close/>
                <a:moveTo>
                  <a:pt x="2358292" y="297136"/>
                </a:moveTo>
                <a:cubicBezTo>
                  <a:pt x="2357697" y="297285"/>
                  <a:pt x="2357064" y="298215"/>
                  <a:pt x="2356394" y="299927"/>
                </a:cubicBezTo>
                <a:cubicBezTo>
                  <a:pt x="2355725" y="301638"/>
                  <a:pt x="2355390" y="302717"/>
                  <a:pt x="2355390" y="303164"/>
                </a:cubicBezTo>
                <a:cubicBezTo>
                  <a:pt x="2355687" y="304801"/>
                  <a:pt x="2356506" y="305470"/>
                  <a:pt x="2357845" y="305173"/>
                </a:cubicBezTo>
                <a:cubicBezTo>
                  <a:pt x="2359185" y="304875"/>
                  <a:pt x="2360152" y="304280"/>
                  <a:pt x="2360747" y="303387"/>
                </a:cubicBezTo>
                <a:cubicBezTo>
                  <a:pt x="2360896" y="301601"/>
                  <a:pt x="2360785" y="300075"/>
                  <a:pt x="2360413" y="298810"/>
                </a:cubicBezTo>
                <a:cubicBezTo>
                  <a:pt x="2360041" y="297545"/>
                  <a:pt x="2359334" y="296987"/>
                  <a:pt x="2358292" y="297136"/>
                </a:cubicBezTo>
                <a:close/>
                <a:moveTo>
                  <a:pt x="288800" y="297136"/>
                </a:moveTo>
                <a:cubicBezTo>
                  <a:pt x="288279" y="297285"/>
                  <a:pt x="287869" y="297583"/>
                  <a:pt x="287572" y="298029"/>
                </a:cubicBezTo>
                <a:cubicBezTo>
                  <a:pt x="287274" y="298476"/>
                  <a:pt x="287274" y="298996"/>
                  <a:pt x="287572" y="299592"/>
                </a:cubicBezTo>
                <a:cubicBezTo>
                  <a:pt x="288167" y="299741"/>
                  <a:pt x="288874" y="299703"/>
                  <a:pt x="289693" y="299480"/>
                </a:cubicBezTo>
                <a:cubicBezTo>
                  <a:pt x="290511" y="299257"/>
                  <a:pt x="291069" y="298922"/>
                  <a:pt x="291367" y="298476"/>
                </a:cubicBezTo>
                <a:cubicBezTo>
                  <a:pt x="291218" y="297880"/>
                  <a:pt x="290883" y="297471"/>
                  <a:pt x="290362" y="297248"/>
                </a:cubicBezTo>
                <a:cubicBezTo>
                  <a:pt x="289841" y="297024"/>
                  <a:pt x="289320" y="296987"/>
                  <a:pt x="288800" y="297136"/>
                </a:cubicBezTo>
                <a:close/>
                <a:moveTo>
                  <a:pt x="390598" y="296801"/>
                </a:moveTo>
                <a:cubicBezTo>
                  <a:pt x="389928" y="296876"/>
                  <a:pt x="389593" y="297508"/>
                  <a:pt x="389593" y="298699"/>
                </a:cubicBezTo>
                <a:cubicBezTo>
                  <a:pt x="389742" y="299294"/>
                  <a:pt x="390003" y="299741"/>
                  <a:pt x="390375" y="300038"/>
                </a:cubicBezTo>
                <a:cubicBezTo>
                  <a:pt x="390747" y="300336"/>
                  <a:pt x="391156" y="300634"/>
                  <a:pt x="391603" y="300931"/>
                </a:cubicBezTo>
                <a:cubicBezTo>
                  <a:pt x="392793" y="300485"/>
                  <a:pt x="393351" y="299889"/>
                  <a:pt x="393277" y="299145"/>
                </a:cubicBezTo>
                <a:cubicBezTo>
                  <a:pt x="393202" y="298401"/>
                  <a:pt x="392905" y="297806"/>
                  <a:pt x="392384" y="297359"/>
                </a:cubicBezTo>
                <a:cubicBezTo>
                  <a:pt x="391863" y="296913"/>
                  <a:pt x="391268" y="296727"/>
                  <a:pt x="390598" y="296801"/>
                </a:cubicBezTo>
                <a:close/>
                <a:moveTo>
                  <a:pt x="304761" y="296243"/>
                </a:moveTo>
                <a:cubicBezTo>
                  <a:pt x="304166" y="296392"/>
                  <a:pt x="303831" y="296690"/>
                  <a:pt x="303757" y="297136"/>
                </a:cubicBezTo>
                <a:cubicBezTo>
                  <a:pt x="303682" y="297583"/>
                  <a:pt x="303757" y="298029"/>
                  <a:pt x="303980" y="298476"/>
                </a:cubicBezTo>
                <a:cubicBezTo>
                  <a:pt x="304203" y="298922"/>
                  <a:pt x="304538" y="299220"/>
                  <a:pt x="304985" y="299369"/>
                </a:cubicBezTo>
                <a:cubicBezTo>
                  <a:pt x="305431" y="299517"/>
                  <a:pt x="305878" y="299369"/>
                  <a:pt x="306324" y="298922"/>
                </a:cubicBezTo>
                <a:cubicBezTo>
                  <a:pt x="306026" y="298476"/>
                  <a:pt x="305803" y="297992"/>
                  <a:pt x="305654" y="297471"/>
                </a:cubicBezTo>
                <a:cubicBezTo>
                  <a:pt x="305505" y="296950"/>
                  <a:pt x="305208" y="296541"/>
                  <a:pt x="304761" y="296243"/>
                </a:cubicBezTo>
                <a:close/>
                <a:moveTo>
                  <a:pt x="2820775" y="296020"/>
                </a:moveTo>
                <a:cubicBezTo>
                  <a:pt x="2819585" y="296318"/>
                  <a:pt x="2818878" y="296838"/>
                  <a:pt x="2818654" y="297583"/>
                </a:cubicBezTo>
                <a:cubicBezTo>
                  <a:pt x="2818431" y="298327"/>
                  <a:pt x="2818431" y="299145"/>
                  <a:pt x="2818654" y="300038"/>
                </a:cubicBezTo>
                <a:cubicBezTo>
                  <a:pt x="2818878" y="300931"/>
                  <a:pt x="2819138" y="301750"/>
                  <a:pt x="2819436" y="302494"/>
                </a:cubicBezTo>
                <a:cubicBezTo>
                  <a:pt x="2819733" y="303238"/>
                  <a:pt x="2819882" y="303685"/>
                  <a:pt x="2819882" y="303833"/>
                </a:cubicBezTo>
                <a:cubicBezTo>
                  <a:pt x="2820924" y="302345"/>
                  <a:pt x="2821184" y="301080"/>
                  <a:pt x="2820664" y="300038"/>
                </a:cubicBezTo>
                <a:cubicBezTo>
                  <a:pt x="2820143" y="298996"/>
                  <a:pt x="2820180" y="297657"/>
                  <a:pt x="2820775" y="296020"/>
                </a:cubicBezTo>
                <a:close/>
                <a:moveTo>
                  <a:pt x="2797112" y="296020"/>
                </a:moveTo>
                <a:cubicBezTo>
                  <a:pt x="2796963" y="296615"/>
                  <a:pt x="2796702" y="297136"/>
                  <a:pt x="2796330" y="297583"/>
                </a:cubicBezTo>
                <a:cubicBezTo>
                  <a:pt x="2795958" y="298029"/>
                  <a:pt x="2795921" y="298699"/>
                  <a:pt x="2796219" y="299592"/>
                </a:cubicBezTo>
                <a:cubicBezTo>
                  <a:pt x="2797707" y="299889"/>
                  <a:pt x="2798525" y="299406"/>
                  <a:pt x="2798674" y="298141"/>
                </a:cubicBezTo>
                <a:cubicBezTo>
                  <a:pt x="2798823" y="296876"/>
                  <a:pt x="2798302" y="296169"/>
                  <a:pt x="2797112" y="296020"/>
                </a:cubicBezTo>
                <a:close/>
                <a:moveTo>
                  <a:pt x="463821" y="295908"/>
                </a:moveTo>
                <a:cubicBezTo>
                  <a:pt x="463449" y="295834"/>
                  <a:pt x="463263" y="296094"/>
                  <a:pt x="463263" y="296690"/>
                </a:cubicBezTo>
                <a:cubicBezTo>
                  <a:pt x="463412" y="296690"/>
                  <a:pt x="463524" y="296764"/>
                  <a:pt x="463598" y="296913"/>
                </a:cubicBezTo>
                <a:cubicBezTo>
                  <a:pt x="463673" y="297062"/>
                  <a:pt x="463859" y="297136"/>
                  <a:pt x="464156" y="297136"/>
                </a:cubicBezTo>
                <a:cubicBezTo>
                  <a:pt x="464305" y="296392"/>
                  <a:pt x="464193" y="295983"/>
                  <a:pt x="463821" y="295908"/>
                </a:cubicBezTo>
                <a:close/>
                <a:moveTo>
                  <a:pt x="2155960" y="295462"/>
                </a:moveTo>
                <a:cubicBezTo>
                  <a:pt x="2155514" y="295387"/>
                  <a:pt x="2155067" y="295462"/>
                  <a:pt x="2154621" y="295685"/>
                </a:cubicBezTo>
                <a:cubicBezTo>
                  <a:pt x="2154174" y="295908"/>
                  <a:pt x="2153951" y="296243"/>
                  <a:pt x="2153951" y="296690"/>
                </a:cubicBezTo>
                <a:cubicBezTo>
                  <a:pt x="2154546" y="297583"/>
                  <a:pt x="2155588" y="297806"/>
                  <a:pt x="2157076" y="297359"/>
                </a:cubicBezTo>
                <a:cubicBezTo>
                  <a:pt x="2157374" y="296764"/>
                  <a:pt x="2157374" y="296318"/>
                  <a:pt x="2157076" y="296020"/>
                </a:cubicBezTo>
                <a:cubicBezTo>
                  <a:pt x="2156779" y="295722"/>
                  <a:pt x="2156406" y="295536"/>
                  <a:pt x="2155960" y="295462"/>
                </a:cubicBezTo>
                <a:close/>
                <a:moveTo>
                  <a:pt x="2925253" y="295127"/>
                </a:moveTo>
                <a:cubicBezTo>
                  <a:pt x="2925104" y="294978"/>
                  <a:pt x="2924843" y="295015"/>
                  <a:pt x="2924471" y="295239"/>
                </a:cubicBezTo>
                <a:cubicBezTo>
                  <a:pt x="2924099" y="295462"/>
                  <a:pt x="2924062" y="295722"/>
                  <a:pt x="2924360" y="296020"/>
                </a:cubicBezTo>
                <a:cubicBezTo>
                  <a:pt x="2924508" y="296169"/>
                  <a:pt x="2924769" y="296131"/>
                  <a:pt x="2925141" y="295908"/>
                </a:cubicBezTo>
                <a:cubicBezTo>
                  <a:pt x="2925513" y="295685"/>
                  <a:pt x="2925550" y="295425"/>
                  <a:pt x="2925253" y="295127"/>
                </a:cubicBezTo>
                <a:close/>
                <a:moveTo>
                  <a:pt x="15886" y="295127"/>
                </a:moveTo>
                <a:cubicBezTo>
                  <a:pt x="15737" y="295722"/>
                  <a:pt x="15514" y="296243"/>
                  <a:pt x="15216" y="296690"/>
                </a:cubicBezTo>
                <a:cubicBezTo>
                  <a:pt x="14919" y="297136"/>
                  <a:pt x="15142" y="297508"/>
                  <a:pt x="15886" y="297806"/>
                </a:cubicBezTo>
                <a:cubicBezTo>
                  <a:pt x="15886" y="297211"/>
                  <a:pt x="16072" y="296690"/>
                  <a:pt x="16444" y="296243"/>
                </a:cubicBezTo>
                <a:cubicBezTo>
                  <a:pt x="16816" y="295797"/>
                  <a:pt x="16630" y="295425"/>
                  <a:pt x="15886" y="295127"/>
                </a:cubicBezTo>
                <a:close/>
                <a:moveTo>
                  <a:pt x="787411" y="294904"/>
                </a:moveTo>
                <a:cubicBezTo>
                  <a:pt x="787411" y="296392"/>
                  <a:pt x="788155" y="297136"/>
                  <a:pt x="789643" y="297136"/>
                </a:cubicBezTo>
                <a:lnTo>
                  <a:pt x="789643" y="294904"/>
                </a:lnTo>
                <a:close/>
                <a:moveTo>
                  <a:pt x="2811064" y="294346"/>
                </a:moveTo>
                <a:cubicBezTo>
                  <a:pt x="2811585" y="294420"/>
                  <a:pt x="2811846" y="294680"/>
                  <a:pt x="2811846" y="295127"/>
                </a:cubicBezTo>
                <a:cubicBezTo>
                  <a:pt x="2811548" y="295425"/>
                  <a:pt x="2811213" y="295648"/>
                  <a:pt x="2810841" y="295797"/>
                </a:cubicBezTo>
                <a:cubicBezTo>
                  <a:pt x="2810469" y="295945"/>
                  <a:pt x="2810208" y="295722"/>
                  <a:pt x="2810060" y="295127"/>
                </a:cubicBezTo>
                <a:cubicBezTo>
                  <a:pt x="2810208" y="294532"/>
                  <a:pt x="2810543" y="294271"/>
                  <a:pt x="2811064" y="294346"/>
                </a:cubicBezTo>
                <a:close/>
                <a:moveTo>
                  <a:pt x="1112675" y="294234"/>
                </a:moveTo>
                <a:lnTo>
                  <a:pt x="1112675" y="295797"/>
                </a:lnTo>
                <a:lnTo>
                  <a:pt x="1114461" y="295797"/>
                </a:lnTo>
                <a:lnTo>
                  <a:pt x="1114461" y="294234"/>
                </a:lnTo>
                <a:close/>
                <a:moveTo>
                  <a:pt x="2968896" y="292560"/>
                </a:moveTo>
                <a:cubicBezTo>
                  <a:pt x="2968524" y="292783"/>
                  <a:pt x="2968487" y="293043"/>
                  <a:pt x="2968785" y="293341"/>
                </a:cubicBezTo>
                <a:cubicBezTo>
                  <a:pt x="2968934" y="293639"/>
                  <a:pt x="2969194" y="293676"/>
                  <a:pt x="2969566" y="293453"/>
                </a:cubicBezTo>
                <a:cubicBezTo>
                  <a:pt x="2969938" y="293229"/>
                  <a:pt x="2969975" y="292969"/>
                  <a:pt x="2969678" y="292671"/>
                </a:cubicBezTo>
                <a:cubicBezTo>
                  <a:pt x="2969529" y="292374"/>
                  <a:pt x="2969268" y="292336"/>
                  <a:pt x="2968896" y="292560"/>
                </a:cubicBezTo>
                <a:close/>
                <a:moveTo>
                  <a:pt x="1134553" y="292448"/>
                </a:moveTo>
                <a:lnTo>
                  <a:pt x="1134553" y="294234"/>
                </a:lnTo>
                <a:cubicBezTo>
                  <a:pt x="1135248" y="294085"/>
                  <a:pt x="1136054" y="294048"/>
                  <a:pt x="1136972" y="294122"/>
                </a:cubicBezTo>
                <a:cubicBezTo>
                  <a:pt x="1137889" y="294197"/>
                  <a:pt x="1138125" y="293639"/>
                  <a:pt x="1137678" y="292448"/>
                </a:cubicBezTo>
                <a:close/>
                <a:moveTo>
                  <a:pt x="271387" y="292336"/>
                </a:moveTo>
                <a:cubicBezTo>
                  <a:pt x="270717" y="292113"/>
                  <a:pt x="270084" y="292150"/>
                  <a:pt x="269489" y="292448"/>
                </a:cubicBezTo>
                <a:cubicBezTo>
                  <a:pt x="269489" y="293192"/>
                  <a:pt x="269340" y="293825"/>
                  <a:pt x="269043" y="294346"/>
                </a:cubicBezTo>
                <a:cubicBezTo>
                  <a:pt x="268745" y="294866"/>
                  <a:pt x="268447" y="295350"/>
                  <a:pt x="268150" y="295797"/>
                </a:cubicBezTo>
                <a:cubicBezTo>
                  <a:pt x="267852" y="296243"/>
                  <a:pt x="267629" y="296668"/>
                  <a:pt x="267480" y="297072"/>
                </a:cubicBezTo>
                <a:cubicBezTo>
                  <a:pt x="267331" y="297475"/>
                  <a:pt x="267480" y="297869"/>
                  <a:pt x="267926" y="298252"/>
                </a:cubicBezTo>
                <a:cubicBezTo>
                  <a:pt x="268522" y="298252"/>
                  <a:pt x="268857" y="298061"/>
                  <a:pt x="268931" y="297678"/>
                </a:cubicBezTo>
                <a:cubicBezTo>
                  <a:pt x="269005" y="297296"/>
                  <a:pt x="269266" y="296966"/>
                  <a:pt x="269712" y="296690"/>
                </a:cubicBezTo>
                <a:cubicBezTo>
                  <a:pt x="270308" y="296392"/>
                  <a:pt x="270791" y="296318"/>
                  <a:pt x="271163" y="296466"/>
                </a:cubicBezTo>
                <a:cubicBezTo>
                  <a:pt x="271535" y="296615"/>
                  <a:pt x="272094" y="296764"/>
                  <a:pt x="272838" y="296913"/>
                </a:cubicBezTo>
                <a:cubicBezTo>
                  <a:pt x="273284" y="296318"/>
                  <a:pt x="273470" y="295685"/>
                  <a:pt x="273396" y="295015"/>
                </a:cubicBezTo>
                <a:cubicBezTo>
                  <a:pt x="273321" y="294346"/>
                  <a:pt x="273135" y="293787"/>
                  <a:pt x="272838" y="293341"/>
                </a:cubicBezTo>
                <a:cubicBezTo>
                  <a:pt x="272540" y="292894"/>
                  <a:pt x="272056" y="292560"/>
                  <a:pt x="271387" y="292336"/>
                </a:cubicBezTo>
                <a:close/>
                <a:moveTo>
                  <a:pt x="2173373" y="291778"/>
                </a:moveTo>
                <a:cubicBezTo>
                  <a:pt x="2172926" y="292522"/>
                  <a:pt x="2173112" y="292969"/>
                  <a:pt x="2173931" y="293118"/>
                </a:cubicBezTo>
                <a:cubicBezTo>
                  <a:pt x="2174750" y="293267"/>
                  <a:pt x="2175233" y="293118"/>
                  <a:pt x="2175382" y="292671"/>
                </a:cubicBezTo>
                <a:cubicBezTo>
                  <a:pt x="2174787" y="292076"/>
                  <a:pt x="2174117" y="291778"/>
                  <a:pt x="2173373" y="291778"/>
                </a:cubicBezTo>
                <a:close/>
                <a:moveTo>
                  <a:pt x="2159309" y="291332"/>
                </a:moveTo>
                <a:cubicBezTo>
                  <a:pt x="2158713" y="291183"/>
                  <a:pt x="2158230" y="291369"/>
                  <a:pt x="2157858" y="291890"/>
                </a:cubicBezTo>
                <a:cubicBezTo>
                  <a:pt x="2157485" y="292411"/>
                  <a:pt x="2157002" y="292671"/>
                  <a:pt x="2156406" y="292671"/>
                </a:cubicBezTo>
                <a:cubicBezTo>
                  <a:pt x="2157002" y="292969"/>
                  <a:pt x="2157634" y="293006"/>
                  <a:pt x="2158304" y="292783"/>
                </a:cubicBezTo>
                <a:cubicBezTo>
                  <a:pt x="2158974" y="292560"/>
                  <a:pt x="2159309" y="292076"/>
                  <a:pt x="2159309" y="291332"/>
                </a:cubicBezTo>
                <a:close/>
                <a:moveTo>
                  <a:pt x="2167457" y="290774"/>
                </a:moveTo>
                <a:cubicBezTo>
                  <a:pt x="2166936" y="290699"/>
                  <a:pt x="2166490" y="290774"/>
                  <a:pt x="2166118" y="290997"/>
                </a:cubicBezTo>
                <a:cubicBezTo>
                  <a:pt x="2165745" y="291220"/>
                  <a:pt x="2165634" y="291629"/>
                  <a:pt x="2165783" y="292225"/>
                </a:cubicBezTo>
                <a:cubicBezTo>
                  <a:pt x="2166229" y="292671"/>
                  <a:pt x="2167010" y="292894"/>
                  <a:pt x="2168127" y="292894"/>
                </a:cubicBezTo>
                <a:cubicBezTo>
                  <a:pt x="2169243" y="292894"/>
                  <a:pt x="2169950" y="292522"/>
                  <a:pt x="2170247" y="291778"/>
                </a:cubicBezTo>
                <a:cubicBezTo>
                  <a:pt x="2170099" y="291629"/>
                  <a:pt x="2169727" y="291443"/>
                  <a:pt x="2169131" y="291220"/>
                </a:cubicBezTo>
                <a:cubicBezTo>
                  <a:pt x="2168536" y="290997"/>
                  <a:pt x="2167978" y="290848"/>
                  <a:pt x="2167457" y="290774"/>
                </a:cubicBezTo>
                <a:close/>
                <a:moveTo>
                  <a:pt x="289134" y="290439"/>
                </a:moveTo>
                <a:cubicBezTo>
                  <a:pt x="288539" y="290141"/>
                  <a:pt x="288093" y="290290"/>
                  <a:pt x="287795" y="290885"/>
                </a:cubicBezTo>
                <a:cubicBezTo>
                  <a:pt x="288093" y="291481"/>
                  <a:pt x="288390" y="291927"/>
                  <a:pt x="288688" y="292225"/>
                </a:cubicBezTo>
                <a:cubicBezTo>
                  <a:pt x="288986" y="292522"/>
                  <a:pt x="289134" y="293043"/>
                  <a:pt x="289134" y="293787"/>
                </a:cubicBezTo>
                <a:cubicBezTo>
                  <a:pt x="289879" y="293936"/>
                  <a:pt x="290288" y="293750"/>
                  <a:pt x="290362" y="293229"/>
                </a:cubicBezTo>
                <a:cubicBezTo>
                  <a:pt x="290437" y="292708"/>
                  <a:pt x="290474" y="292076"/>
                  <a:pt x="290474" y="291332"/>
                </a:cubicBezTo>
                <a:cubicBezTo>
                  <a:pt x="290176" y="291034"/>
                  <a:pt x="289730" y="290736"/>
                  <a:pt x="289134" y="290439"/>
                </a:cubicBezTo>
                <a:close/>
                <a:moveTo>
                  <a:pt x="2958962" y="289992"/>
                </a:moveTo>
                <a:cubicBezTo>
                  <a:pt x="2958069" y="290439"/>
                  <a:pt x="2957437" y="291071"/>
                  <a:pt x="2957065" y="291890"/>
                </a:cubicBezTo>
                <a:cubicBezTo>
                  <a:pt x="2956693" y="292708"/>
                  <a:pt x="2956618" y="293601"/>
                  <a:pt x="2956841" y="294569"/>
                </a:cubicBezTo>
                <a:cubicBezTo>
                  <a:pt x="2957065" y="295536"/>
                  <a:pt x="2957548" y="296318"/>
                  <a:pt x="2958292" y="296913"/>
                </a:cubicBezTo>
                <a:cubicBezTo>
                  <a:pt x="2961715" y="296913"/>
                  <a:pt x="2963427" y="295201"/>
                  <a:pt x="2963427" y="291778"/>
                </a:cubicBezTo>
                <a:cubicBezTo>
                  <a:pt x="2962683" y="291481"/>
                  <a:pt x="2962460" y="290885"/>
                  <a:pt x="2962757" y="289992"/>
                </a:cubicBezTo>
                <a:cubicBezTo>
                  <a:pt x="2961120" y="289546"/>
                  <a:pt x="2959855" y="289546"/>
                  <a:pt x="2958962" y="289992"/>
                </a:cubicBezTo>
                <a:close/>
                <a:moveTo>
                  <a:pt x="278642" y="289881"/>
                </a:moveTo>
                <a:cubicBezTo>
                  <a:pt x="278047" y="289955"/>
                  <a:pt x="277823" y="290364"/>
                  <a:pt x="277972" y="291109"/>
                </a:cubicBezTo>
                <a:cubicBezTo>
                  <a:pt x="278568" y="291704"/>
                  <a:pt x="279088" y="291629"/>
                  <a:pt x="279535" y="290885"/>
                </a:cubicBezTo>
                <a:cubicBezTo>
                  <a:pt x="279535" y="290141"/>
                  <a:pt x="279237" y="289806"/>
                  <a:pt x="278642" y="289881"/>
                </a:cubicBezTo>
                <a:close/>
                <a:moveTo>
                  <a:pt x="1139687" y="289769"/>
                </a:moveTo>
                <a:cubicBezTo>
                  <a:pt x="1139985" y="290067"/>
                  <a:pt x="1139948" y="290327"/>
                  <a:pt x="1139576" y="290550"/>
                </a:cubicBezTo>
                <a:cubicBezTo>
                  <a:pt x="1139204" y="290774"/>
                  <a:pt x="1138943" y="290811"/>
                  <a:pt x="1138794" y="290662"/>
                </a:cubicBezTo>
                <a:cubicBezTo>
                  <a:pt x="1138497" y="290364"/>
                  <a:pt x="1138534" y="290104"/>
                  <a:pt x="1138906" y="289881"/>
                </a:cubicBezTo>
                <a:cubicBezTo>
                  <a:pt x="1139278" y="289657"/>
                  <a:pt x="1139538" y="289620"/>
                  <a:pt x="1139687" y="289769"/>
                </a:cubicBezTo>
                <a:close/>
                <a:moveTo>
                  <a:pt x="273731" y="289546"/>
                </a:moveTo>
                <a:cubicBezTo>
                  <a:pt x="273731" y="290290"/>
                  <a:pt x="274028" y="290662"/>
                  <a:pt x="274624" y="290662"/>
                </a:cubicBezTo>
                <a:cubicBezTo>
                  <a:pt x="274921" y="290364"/>
                  <a:pt x="274996" y="289992"/>
                  <a:pt x="274847" y="289546"/>
                </a:cubicBezTo>
                <a:cubicBezTo>
                  <a:pt x="274400" y="288802"/>
                  <a:pt x="274028" y="288802"/>
                  <a:pt x="273731" y="289546"/>
                </a:cubicBezTo>
                <a:close/>
                <a:moveTo>
                  <a:pt x="2199604" y="289211"/>
                </a:moveTo>
                <a:cubicBezTo>
                  <a:pt x="2199083" y="289137"/>
                  <a:pt x="2198748" y="289323"/>
                  <a:pt x="2198599" y="289769"/>
                </a:cubicBezTo>
                <a:cubicBezTo>
                  <a:pt x="2198599" y="290067"/>
                  <a:pt x="2198785" y="290290"/>
                  <a:pt x="2199157" y="290439"/>
                </a:cubicBezTo>
                <a:cubicBezTo>
                  <a:pt x="2199529" y="290588"/>
                  <a:pt x="2199864" y="290513"/>
                  <a:pt x="2200162" y="290216"/>
                </a:cubicBezTo>
                <a:cubicBezTo>
                  <a:pt x="2200311" y="289620"/>
                  <a:pt x="2200125" y="289285"/>
                  <a:pt x="2199604" y="289211"/>
                </a:cubicBezTo>
                <a:close/>
                <a:moveTo>
                  <a:pt x="2805818" y="289099"/>
                </a:moveTo>
                <a:cubicBezTo>
                  <a:pt x="2806116" y="289397"/>
                  <a:pt x="2806078" y="289657"/>
                  <a:pt x="2805706" y="289881"/>
                </a:cubicBezTo>
                <a:cubicBezTo>
                  <a:pt x="2805334" y="290104"/>
                  <a:pt x="2805074" y="290141"/>
                  <a:pt x="2804925" y="289992"/>
                </a:cubicBezTo>
                <a:cubicBezTo>
                  <a:pt x="2804627" y="289695"/>
                  <a:pt x="2804665" y="289434"/>
                  <a:pt x="2805037" y="289211"/>
                </a:cubicBezTo>
                <a:cubicBezTo>
                  <a:pt x="2805409" y="288988"/>
                  <a:pt x="2805669" y="288951"/>
                  <a:pt x="2805818" y="289099"/>
                </a:cubicBezTo>
                <a:close/>
                <a:moveTo>
                  <a:pt x="2136941" y="288558"/>
                </a:moveTo>
                <a:lnTo>
                  <a:pt x="2136870" y="288668"/>
                </a:lnTo>
                <a:lnTo>
                  <a:pt x="2136984" y="288876"/>
                </a:lnTo>
                <a:close/>
                <a:moveTo>
                  <a:pt x="2940880" y="287313"/>
                </a:moveTo>
                <a:cubicBezTo>
                  <a:pt x="2940582" y="287462"/>
                  <a:pt x="2940210" y="287537"/>
                  <a:pt x="2939763" y="287537"/>
                </a:cubicBezTo>
                <a:cubicBezTo>
                  <a:pt x="2939317" y="287537"/>
                  <a:pt x="2939094" y="287760"/>
                  <a:pt x="2939094" y="288206"/>
                </a:cubicBezTo>
                <a:cubicBezTo>
                  <a:pt x="2939391" y="288058"/>
                  <a:pt x="2939763" y="287983"/>
                  <a:pt x="2940210" y="287983"/>
                </a:cubicBezTo>
                <a:cubicBezTo>
                  <a:pt x="2940656" y="287983"/>
                  <a:pt x="2940880" y="287760"/>
                  <a:pt x="2940880" y="287313"/>
                </a:cubicBezTo>
                <a:close/>
                <a:moveTo>
                  <a:pt x="2194581" y="286644"/>
                </a:moveTo>
                <a:cubicBezTo>
                  <a:pt x="2194432" y="287239"/>
                  <a:pt x="2194581" y="287611"/>
                  <a:pt x="2195027" y="287760"/>
                </a:cubicBezTo>
                <a:cubicBezTo>
                  <a:pt x="2195474" y="287909"/>
                  <a:pt x="2195846" y="287834"/>
                  <a:pt x="2196144" y="287537"/>
                </a:cubicBezTo>
                <a:cubicBezTo>
                  <a:pt x="2196144" y="286793"/>
                  <a:pt x="2195623" y="286495"/>
                  <a:pt x="2194581" y="286644"/>
                </a:cubicBezTo>
                <a:close/>
                <a:moveTo>
                  <a:pt x="2165113" y="286644"/>
                </a:moveTo>
                <a:cubicBezTo>
                  <a:pt x="2165113" y="286793"/>
                  <a:pt x="2165039" y="286867"/>
                  <a:pt x="2164890" y="286867"/>
                </a:cubicBezTo>
                <a:cubicBezTo>
                  <a:pt x="2164741" y="286867"/>
                  <a:pt x="2164666" y="286941"/>
                  <a:pt x="2164666" y="287090"/>
                </a:cubicBezTo>
                <a:cubicBezTo>
                  <a:pt x="2164815" y="287686"/>
                  <a:pt x="2164964" y="288355"/>
                  <a:pt x="2165113" y="289099"/>
                </a:cubicBezTo>
                <a:cubicBezTo>
                  <a:pt x="2165262" y="289844"/>
                  <a:pt x="2165708" y="290141"/>
                  <a:pt x="2166452" y="289992"/>
                </a:cubicBezTo>
                <a:cubicBezTo>
                  <a:pt x="2166750" y="289248"/>
                  <a:pt x="2166676" y="288653"/>
                  <a:pt x="2166229" y="288206"/>
                </a:cubicBezTo>
                <a:cubicBezTo>
                  <a:pt x="2165783" y="287760"/>
                  <a:pt x="2165411" y="287239"/>
                  <a:pt x="2165113" y="286644"/>
                </a:cubicBezTo>
                <a:close/>
                <a:moveTo>
                  <a:pt x="266810" y="286644"/>
                </a:moveTo>
                <a:cubicBezTo>
                  <a:pt x="266066" y="286644"/>
                  <a:pt x="265545" y="286867"/>
                  <a:pt x="265248" y="287313"/>
                </a:cubicBezTo>
                <a:cubicBezTo>
                  <a:pt x="264950" y="287760"/>
                  <a:pt x="264801" y="288281"/>
                  <a:pt x="264801" y="288876"/>
                </a:cubicBezTo>
                <a:cubicBezTo>
                  <a:pt x="264801" y="289471"/>
                  <a:pt x="264987" y="290067"/>
                  <a:pt x="265359" y="290662"/>
                </a:cubicBezTo>
                <a:cubicBezTo>
                  <a:pt x="265731" y="291257"/>
                  <a:pt x="266140" y="291555"/>
                  <a:pt x="266587" y="291555"/>
                </a:cubicBezTo>
                <a:cubicBezTo>
                  <a:pt x="267480" y="291109"/>
                  <a:pt x="267778" y="290364"/>
                  <a:pt x="267480" y="289323"/>
                </a:cubicBezTo>
                <a:cubicBezTo>
                  <a:pt x="267182" y="288281"/>
                  <a:pt x="266959" y="287388"/>
                  <a:pt x="266810" y="286644"/>
                </a:cubicBezTo>
                <a:close/>
                <a:moveTo>
                  <a:pt x="1129195" y="286420"/>
                </a:moveTo>
                <a:cubicBezTo>
                  <a:pt x="1128600" y="287016"/>
                  <a:pt x="1128302" y="288169"/>
                  <a:pt x="1128302" y="289881"/>
                </a:cubicBezTo>
                <a:cubicBezTo>
                  <a:pt x="1128302" y="291592"/>
                  <a:pt x="1128897" y="292448"/>
                  <a:pt x="1130088" y="292448"/>
                </a:cubicBezTo>
                <a:cubicBezTo>
                  <a:pt x="1130385" y="291406"/>
                  <a:pt x="1130832" y="290550"/>
                  <a:pt x="1131427" y="289881"/>
                </a:cubicBezTo>
                <a:cubicBezTo>
                  <a:pt x="1132023" y="289211"/>
                  <a:pt x="1132171" y="288058"/>
                  <a:pt x="1131874" y="286420"/>
                </a:cubicBezTo>
                <a:close/>
                <a:moveTo>
                  <a:pt x="1146608" y="286309"/>
                </a:moveTo>
                <a:cubicBezTo>
                  <a:pt x="1146161" y="286234"/>
                  <a:pt x="1145752" y="286272"/>
                  <a:pt x="1145380" y="286420"/>
                </a:cubicBezTo>
                <a:cubicBezTo>
                  <a:pt x="1145008" y="286569"/>
                  <a:pt x="1144822" y="286867"/>
                  <a:pt x="1144822" y="287313"/>
                </a:cubicBezTo>
                <a:cubicBezTo>
                  <a:pt x="1145566" y="287313"/>
                  <a:pt x="1145864" y="287537"/>
                  <a:pt x="1145715" y="287983"/>
                </a:cubicBezTo>
                <a:lnTo>
                  <a:pt x="1147501" y="287983"/>
                </a:lnTo>
                <a:cubicBezTo>
                  <a:pt x="1147798" y="287537"/>
                  <a:pt x="1147836" y="287165"/>
                  <a:pt x="1147612" y="286867"/>
                </a:cubicBezTo>
                <a:cubicBezTo>
                  <a:pt x="1147389" y="286569"/>
                  <a:pt x="1147054" y="286383"/>
                  <a:pt x="1146608" y="286309"/>
                </a:cubicBezTo>
                <a:close/>
                <a:moveTo>
                  <a:pt x="2145468" y="285862"/>
                </a:moveTo>
                <a:cubicBezTo>
                  <a:pt x="2144872" y="286086"/>
                  <a:pt x="2144575" y="286569"/>
                  <a:pt x="2144575" y="287313"/>
                </a:cubicBezTo>
                <a:cubicBezTo>
                  <a:pt x="2144872" y="287165"/>
                  <a:pt x="2145244" y="287090"/>
                  <a:pt x="2145691" y="287090"/>
                </a:cubicBezTo>
                <a:cubicBezTo>
                  <a:pt x="2146137" y="287090"/>
                  <a:pt x="2146509" y="286941"/>
                  <a:pt x="2146807" y="286644"/>
                </a:cubicBezTo>
                <a:cubicBezTo>
                  <a:pt x="2146509" y="285900"/>
                  <a:pt x="2146063" y="285639"/>
                  <a:pt x="2145468" y="285862"/>
                </a:cubicBezTo>
                <a:close/>
                <a:moveTo>
                  <a:pt x="559257" y="285751"/>
                </a:moveTo>
                <a:lnTo>
                  <a:pt x="559034" y="287313"/>
                </a:lnTo>
                <a:lnTo>
                  <a:pt x="560597" y="287313"/>
                </a:lnTo>
                <a:lnTo>
                  <a:pt x="560374" y="285751"/>
                </a:lnTo>
                <a:close/>
                <a:moveTo>
                  <a:pt x="1138794" y="284635"/>
                </a:moveTo>
                <a:cubicBezTo>
                  <a:pt x="1137752" y="286272"/>
                  <a:pt x="1137083" y="287834"/>
                  <a:pt x="1136785" y="289323"/>
                </a:cubicBezTo>
                <a:cubicBezTo>
                  <a:pt x="1136487" y="290811"/>
                  <a:pt x="1137157" y="292150"/>
                  <a:pt x="1138794" y="293341"/>
                </a:cubicBezTo>
                <a:cubicBezTo>
                  <a:pt x="1141175" y="292746"/>
                  <a:pt x="1142887" y="291555"/>
                  <a:pt x="1143929" y="289769"/>
                </a:cubicBezTo>
                <a:cubicBezTo>
                  <a:pt x="1143333" y="288578"/>
                  <a:pt x="1142813" y="287351"/>
                  <a:pt x="1142366" y="286086"/>
                </a:cubicBezTo>
                <a:cubicBezTo>
                  <a:pt x="1141920" y="284821"/>
                  <a:pt x="1140729" y="284337"/>
                  <a:pt x="1138794" y="284635"/>
                </a:cubicBezTo>
                <a:close/>
                <a:moveTo>
                  <a:pt x="2149263" y="284523"/>
                </a:moveTo>
                <a:cubicBezTo>
                  <a:pt x="2148816" y="284597"/>
                  <a:pt x="2148519" y="284802"/>
                  <a:pt x="2148370" y="285137"/>
                </a:cubicBezTo>
                <a:cubicBezTo>
                  <a:pt x="2148370" y="286439"/>
                  <a:pt x="2148816" y="286941"/>
                  <a:pt x="2149709" y="286644"/>
                </a:cubicBezTo>
                <a:cubicBezTo>
                  <a:pt x="2150453" y="286309"/>
                  <a:pt x="2150677" y="285639"/>
                  <a:pt x="2150379" y="284635"/>
                </a:cubicBezTo>
                <a:cubicBezTo>
                  <a:pt x="2150081" y="284486"/>
                  <a:pt x="2149709" y="284448"/>
                  <a:pt x="2149263" y="284523"/>
                </a:cubicBezTo>
                <a:close/>
                <a:moveTo>
                  <a:pt x="2172480" y="284188"/>
                </a:moveTo>
                <a:cubicBezTo>
                  <a:pt x="2171289" y="284188"/>
                  <a:pt x="2170992" y="284858"/>
                  <a:pt x="2171587" y="286197"/>
                </a:cubicBezTo>
                <a:cubicBezTo>
                  <a:pt x="2172182" y="286495"/>
                  <a:pt x="2172815" y="286532"/>
                  <a:pt x="2173484" y="286309"/>
                </a:cubicBezTo>
                <a:cubicBezTo>
                  <a:pt x="2174154" y="286086"/>
                  <a:pt x="2174638" y="285676"/>
                  <a:pt x="2174936" y="285081"/>
                </a:cubicBezTo>
                <a:cubicBezTo>
                  <a:pt x="2174489" y="284486"/>
                  <a:pt x="2173671" y="284188"/>
                  <a:pt x="2172480" y="284188"/>
                </a:cubicBezTo>
                <a:close/>
                <a:moveTo>
                  <a:pt x="2136091" y="283965"/>
                </a:moveTo>
                <a:cubicBezTo>
                  <a:pt x="2135794" y="284560"/>
                  <a:pt x="2135682" y="285453"/>
                  <a:pt x="2135757" y="286644"/>
                </a:cubicBezTo>
                <a:lnTo>
                  <a:pt x="2135773" y="286673"/>
                </a:lnTo>
                <a:lnTo>
                  <a:pt x="2136315" y="286420"/>
                </a:lnTo>
                <a:lnTo>
                  <a:pt x="2136815" y="287636"/>
                </a:lnTo>
                <a:lnTo>
                  <a:pt x="2136650" y="286420"/>
                </a:lnTo>
                <a:cubicBezTo>
                  <a:pt x="2136724" y="285379"/>
                  <a:pt x="2136538" y="284560"/>
                  <a:pt x="2136091" y="283965"/>
                </a:cubicBezTo>
                <a:close/>
                <a:moveTo>
                  <a:pt x="456343" y="283407"/>
                </a:moveTo>
                <a:cubicBezTo>
                  <a:pt x="455896" y="283630"/>
                  <a:pt x="455599" y="284002"/>
                  <a:pt x="455450" y="284523"/>
                </a:cubicBezTo>
                <a:cubicBezTo>
                  <a:pt x="455301" y="285044"/>
                  <a:pt x="455338" y="285565"/>
                  <a:pt x="455561" y="286086"/>
                </a:cubicBezTo>
                <a:cubicBezTo>
                  <a:pt x="455785" y="286606"/>
                  <a:pt x="456268" y="286793"/>
                  <a:pt x="457013" y="286644"/>
                </a:cubicBezTo>
                <a:cubicBezTo>
                  <a:pt x="458054" y="286644"/>
                  <a:pt x="458426" y="285825"/>
                  <a:pt x="458129" y="284188"/>
                </a:cubicBezTo>
                <a:cubicBezTo>
                  <a:pt x="457385" y="283444"/>
                  <a:pt x="456789" y="283183"/>
                  <a:pt x="456343" y="283407"/>
                </a:cubicBezTo>
                <a:close/>
                <a:moveTo>
                  <a:pt x="274624" y="283295"/>
                </a:moveTo>
                <a:cubicBezTo>
                  <a:pt x="273582" y="283146"/>
                  <a:pt x="272466" y="283221"/>
                  <a:pt x="271275" y="283518"/>
                </a:cubicBezTo>
                <a:cubicBezTo>
                  <a:pt x="271126" y="284262"/>
                  <a:pt x="271387" y="284969"/>
                  <a:pt x="272056" y="285639"/>
                </a:cubicBezTo>
                <a:cubicBezTo>
                  <a:pt x="272726" y="286309"/>
                  <a:pt x="273656" y="286495"/>
                  <a:pt x="274847" y="286197"/>
                </a:cubicBezTo>
                <a:cubicBezTo>
                  <a:pt x="275442" y="286644"/>
                  <a:pt x="275889" y="287202"/>
                  <a:pt x="276186" y="287872"/>
                </a:cubicBezTo>
                <a:cubicBezTo>
                  <a:pt x="276484" y="288541"/>
                  <a:pt x="277154" y="288802"/>
                  <a:pt x="278196" y="288653"/>
                </a:cubicBezTo>
                <a:cubicBezTo>
                  <a:pt x="278940" y="288058"/>
                  <a:pt x="279275" y="287165"/>
                  <a:pt x="279200" y="285974"/>
                </a:cubicBezTo>
                <a:cubicBezTo>
                  <a:pt x="279126" y="284783"/>
                  <a:pt x="278716" y="283965"/>
                  <a:pt x="277972" y="283518"/>
                </a:cubicBezTo>
                <a:cubicBezTo>
                  <a:pt x="276782" y="283518"/>
                  <a:pt x="275665" y="283444"/>
                  <a:pt x="274624" y="283295"/>
                </a:cubicBezTo>
                <a:close/>
                <a:moveTo>
                  <a:pt x="2945121" y="283072"/>
                </a:moveTo>
                <a:cubicBezTo>
                  <a:pt x="2945121" y="285007"/>
                  <a:pt x="2946089" y="285825"/>
                  <a:pt x="2948023" y="285527"/>
                </a:cubicBezTo>
                <a:lnTo>
                  <a:pt x="2947800" y="283072"/>
                </a:lnTo>
                <a:close/>
                <a:moveTo>
                  <a:pt x="2840644" y="283072"/>
                </a:moveTo>
                <a:cubicBezTo>
                  <a:pt x="2840495" y="282923"/>
                  <a:pt x="2840234" y="282960"/>
                  <a:pt x="2839862" y="283183"/>
                </a:cubicBezTo>
                <a:cubicBezTo>
                  <a:pt x="2839490" y="283407"/>
                  <a:pt x="2839453" y="283667"/>
                  <a:pt x="2839751" y="283965"/>
                </a:cubicBezTo>
                <a:cubicBezTo>
                  <a:pt x="2839900" y="284114"/>
                  <a:pt x="2840160" y="284076"/>
                  <a:pt x="2840532" y="283853"/>
                </a:cubicBezTo>
                <a:cubicBezTo>
                  <a:pt x="2840904" y="283630"/>
                  <a:pt x="2840941" y="283369"/>
                  <a:pt x="2840644" y="283072"/>
                </a:cubicBezTo>
                <a:close/>
                <a:moveTo>
                  <a:pt x="85984" y="283072"/>
                </a:moveTo>
                <a:cubicBezTo>
                  <a:pt x="86430" y="285602"/>
                  <a:pt x="87919" y="287016"/>
                  <a:pt x="90449" y="287313"/>
                </a:cubicBezTo>
                <a:cubicBezTo>
                  <a:pt x="90449" y="285825"/>
                  <a:pt x="89928" y="284895"/>
                  <a:pt x="88886" y="284523"/>
                </a:cubicBezTo>
                <a:cubicBezTo>
                  <a:pt x="87844" y="284151"/>
                  <a:pt x="86877" y="283667"/>
                  <a:pt x="85984" y="283072"/>
                </a:cubicBezTo>
                <a:close/>
                <a:moveTo>
                  <a:pt x="1138794" y="282849"/>
                </a:moveTo>
                <a:cubicBezTo>
                  <a:pt x="1138645" y="282700"/>
                  <a:pt x="1138385" y="282737"/>
                  <a:pt x="1138013" y="282960"/>
                </a:cubicBezTo>
                <a:cubicBezTo>
                  <a:pt x="1137641" y="283183"/>
                  <a:pt x="1137604" y="283444"/>
                  <a:pt x="1137901" y="283742"/>
                </a:cubicBezTo>
                <a:cubicBezTo>
                  <a:pt x="1138050" y="283890"/>
                  <a:pt x="1138311" y="283853"/>
                  <a:pt x="1138683" y="283630"/>
                </a:cubicBezTo>
                <a:cubicBezTo>
                  <a:pt x="1139055" y="283407"/>
                  <a:pt x="1139092" y="283146"/>
                  <a:pt x="1138794" y="282849"/>
                </a:cubicBezTo>
                <a:close/>
                <a:moveTo>
                  <a:pt x="2168462" y="281509"/>
                </a:moveTo>
                <a:cubicBezTo>
                  <a:pt x="2166824" y="280914"/>
                  <a:pt x="2165857" y="281323"/>
                  <a:pt x="2165559" y="282737"/>
                </a:cubicBezTo>
                <a:cubicBezTo>
                  <a:pt x="2165262" y="284151"/>
                  <a:pt x="2165336" y="285453"/>
                  <a:pt x="2165783" y="286644"/>
                </a:cubicBezTo>
                <a:cubicBezTo>
                  <a:pt x="2166824" y="286644"/>
                  <a:pt x="2167717" y="286272"/>
                  <a:pt x="2168462" y="285527"/>
                </a:cubicBezTo>
                <a:cubicBezTo>
                  <a:pt x="2168462" y="284783"/>
                  <a:pt x="2168573" y="284225"/>
                  <a:pt x="2168796" y="283853"/>
                </a:cubicBezTo>
                <a:cubicBezTo>
                  <a:pt x="2169020" y="283481"/>
                  <a:pt x="2169131" y="282923"/>
                  <a:pt x="2169131" y="282179"/>
                </a:cubicBezTo>
                <a:cubicBezTo>
                  <a:pt x="2168834" y="282179"/>
                  <a:pt x="2168685" y="282104"/>
                  <a:pt x="2168685" y="281956"/>
                </a:cubicBezTo>
                <a:cubicBezTo>
                  <a:pt x="2168685" y="281807"/>
                  <a:pt x="2168610" y="281658"/>
                  <a:pt x="2168462" y="281509"/>
                </a:cubicBezTo>
                <a:close/>
                <a:moveTo>
                  <a:pt x="266364" y="281509"/>
                </a:moveTo>
                <a:cubicBezTo>
                  <a:pt x="265471" y="282402"/>
                  <a:pt x="265471" y="283221"/>
                  <a:pt x="266364" y="283965"/>
                </a:cubicBezTo>
                <a:cubicBezTo>
                  <a:pt x="266513" y="283965"/>
                  <a:pt x="266624" y="283928"/>
                  <a:pt x="266699" y="283853"/>
                </a:cubicBezTo>
                <a:cubicBezTo>
                  <a:pt x="266773" y="283779"/>
                  <a:pt x="266885" y="283742"/>
                  <a:pt x="267033" y="283742"/>
                </a:cubicBezTo>
                <a:cubicBezTo>
                  <a:pt x="267331" y="283444"/>
                  <a:pt x="267406" y="282997"/>
                  <a:pt x="267257" y="282402"/>
                </a:cubicBezTo>
                <a:cubicBezTo>
                  <a:pt x="267108" y="281807"/>
                  <a:pt x="266810" y="281509"/>
                  <a:pt x="266364" y="281509"/>
                </a:cubicBezTo>
                <a:close/>
                <a:moveTo>
                  <a:pt x="2178284" y="280951"/>
                </a:moveTo>
                <a:cubicBezTo>
                  <a:pt x="2177391" y="281472"/>
                  <a:pt x="2176796" y="282104"/>
                  <a:pt x="2176498" y="282849"/>
                </a:cubicBezTo>
                <a:cubicBezTo>
                  <a:pt x="2177094" y="283593"/>
                  <a:pt x="2177912" y="283816"/>
                  <a:pt x="2178954" y="283518"/>
                </a:cubicBezTo>
                <a:cubicBezTo>
                  <a:pt x="2179996" y="283221"/>
                  <a:pt x="2180442" y="282551"/>
                  <a:pt x="2180293" y="281509"/>
                </a:cubicBezTo>
                <a:cubicBezTo>
                  <a:pt x="2179847" y="280616"/>
                  <a:pt x="2179177" y="280430"/>
                  <a:pt x="2178284" y="280951"/>
                </a:cubicBezTo>
                <a:close/>
                <a:moveTo>
                  <a:pt x="2146168" y="280512"/>
                </a:moveTo>
                <a:lnTo>
                  <a:pt x="2145356" y="280672"/>
                </a:lnTo>
                <a:lnTo>
                  <a:pt x="2144227" y="280654"/>
                </a:lnTo>
                <a:lnTo>
                  <a:pt x="2144798" y="281206"/>
                </a:lnTo>
                <a:cubicBezTo>
                  <a:pt x="2145840" y="281050"/>
                  <a:pt x="2146435" y="281282"/>
                  <a:pt x="2146584" y="281902"/>
                </a:cubicBezTo>
                <a:cubicBezTo>
                  <a:pt x="2146733" y="282521"/>
                  <a:pt x="2147105" y="282986"/>
                  <a:pt x="2147700" y="283295"/>
                </a:cubicBezTo>
                <a:cubicBezTo>
                  <a:pt x="2148295" y="283295"/>
                  <a:pt x="2148667" y="282997"/>
                  <a:pt x="2148816" y="282402"/>
                </a:cubicBezTo>
                <a:cubicBezTo>
                  <a:pt x="2148667" y="282104"/>
                  <a:pt x="2148370" y="281918"/>
                  <a:pt x="2147923" y="281844"/>
                </a:cubicBezTo>
                <a:cubicBezTo>
                  <a:pt x="2147477" y="281770"/>
                  <a:pt x="2147030" y="281658"/>
                  <a:pt x="2146584" y="281509"/>
                </a:cubicBezTo>
                <a:close/>
                <a:moveTo>
                  <a:pt x="2832161" y="280393"/>
                </a:moveTo>
                <a:lnTo>
                  <a:pt x="2831937" y="282179"/>
                </a:lnTo>
                <a:lnTo>
                  <a:pt x="2833723" y="282179"/>
                </a:lnTo>
                <a:lnTo>
                  <a:pt x="2833723" y="280393"/>
                </a:lnTo>
                <a:close/>
                <a:moveTo>
                  <a:pt x="2152946" y="280170"/>
                </a:moveTo>
                <a:cubicBezTo>
                  <a:pt x="2152425" y="280021"/>
                  <a:pt x="2151867" y="280170"/>
                  <a:pt x="2151272" y="280616"/>
                </a:cubicBezTo>
                <a:cubicBezTo>
                  <a:pt x="2151123" y="281211"/>
                  <a:pt x="2151421" y="281621"/>
                  <a:pt x="2152165" y="281844"/>
                </a:cubicBezTo>
                <a:cubicBezTo>
                  <a:pt x="2152909" y="282067"/>
                  <a:pt x="2153504" y="282402"/>
                  <a:pt x="2153951" y="282849"/>
                </a:cubicBezTo>
                <a:cubicBezTo>
                  <a:pt x="2154248" y="283146"/>
                  <a:pt x="2154397" y="283444"/>
                  <a:pt x="2154397" y="283742"/>
                </a:cubicBezTo>
                <a:cubicBezTo>
                  <a:pt x="2154397" y="284039"/>
                  <a:pt x="2154546" y="284262"/>
                  <a:pt x="2154844" y="284411"/>
                </a:cubicBezTo>
                <a:cubicBezTo>
                  <a:pt x="2155737" y="284709"/>
                  <a:pt x="2156481" y="284560"/>
                  <a:pt x="2157076" y="283965"/>
                </a:cubicBezTo>
                <a:cubicBezTo>
                  <a:pt x="2156927" y="283667"/>
                  <a:pt x="2156927" y="283444"/>
                  <a:pt x="2157076" y="283295"/>
                </a:cubicBezTo>
                <a:cubicBezTo>
                  <a:pt x="2157225" y="283146"/>
                  <a:pt x="2157299" y="282923"/>
                  <a:pt x="2157299" y="282625"/>
                </a:cubicBezTo>
                <a:cubicBezTo>
                  <a:pt x="2156704" y="282625"/>
                  <a:pt x="2156183" y="282439"/>
                  <a:pt x="2155737" y="282067"/>
                </a:cubicBezTo>
                <a:cubicBezTo>
                  <a:pt x="2155290" y="281695"/>
                  <a:pt x="2154844" y="281323"/>
                  <a:pt x="2154397" y="280951"/>
                </a:cubicBezTo>
                <a:cubicBezTo>
                  <a:pt x="2153951" y="280579"/>
                  <a:pt x="2153467" y="280319"/>
                  <a:pt x="2152946" y="280170"/>
                </a:cubicBezTo>
                <a:close/>
                <a:moveTo>
                  <a:pt x="2559507" y="279723"/>
                </a:moveTo>
                <a:cubicBezTo>
                  <a:pt x="2558614" y="279872"/>
                  <a:pt x="2558019" y="280319"/>
                  <a:pt x="2557722" y="281063"/>
                </a:cubicBezTo>
                <a:cubicBezTo>
                  <a:pt x="2557424" y="281360"/>
                  <a:pt x="2557312" y="281881"/>
                  <a:pt x="2557387" y="282625"/>
                </a:cubicBezTo>
                <a:cubicBezTo>
                  <a:pt x="2557461" y="283369"/>
                  <a:pt x="2557349" y="284114"/>
                  <a:pt x="2557052" y="284858"/>
                </a:cubicBezTo>
                <a:cubicBezTo>
                  <a:pt x="2556903" y="285155"/>
                  <a:pt x="2556717" y="285379"/>
                  <a:pt x="2556494" y="285527"/>
                </a:cubicBezTo>
                <a:cubicBezTo>
                  <a:pt x="2556270" y="285676"/>
                  <a:pt x="2556084" y="285900"/>
                  <a:pt x="2555936" y="286197"/>
                </a:cubicBezTo>
                <a:cubicBezTo>
                  <a:pt x="2555638" y="286793"/>
                  <a:pt x="2555489" y="287388"/>
                  <a:pt x="2555489" y="287983"/>
                </a:cubicBezTo>
                <a:cubicBezTo>
                  <a:pt x="2555489" y="288578"/>
                  <a:pt x="2555191" y="289025"/>
                  <a:pt x="2554596" y="289323"/>
                </a:cubicBezTo>
                <a:cubicBezTo>
                  <a:pt x="2554298" y="289620"/>
                  <a:pt x="2553629" y="289620"/>
                  <a:pt x="2552587" y="289323"/>
                </a:cubicBezTo>
                <a:cubicBezTo>
                  <a:pt x="2552587" y="289918"/>
                  <a:pt x="2552810" y="290402"/>
                  <a:pt x="2553257" y="290774"/>
                </a:cubicBezTo>
                <a:cubicBezTo>
                  <a:pt x="2553703" y="291146"/>
                  <a:pt x="2553926" y="291704"/>
                  <a:pt x="2553926" y="292448"/>
                </a:cubicBezTo>
                <a:cubicBezTo>
                  <a:pt x="2553926" y="292894"/>
                  <a:pt x="2553778" y="293304"/>
                  <a:pt x="2553480" y="293676"/>
                </a:cubicBezTo>
                <a:cubicBezTo>
                  <a:pt x="2553182" y="294048"/>
                  <a:pt x="2552885" y="294532"/>
                  <a:pt x="2552587" y="295127"/>
                </a:cubicBezTo>
                <a:cubicBezTo>
                  <a:pt x="2552438" y="295573"/>
                  <a:pt x="2552438" y="296057"/>
                  <a:pt x="2552587" y="296578"/>
                </a:cubicBezTo>
                <a:cubicBezTo>
                  <a:pt x="2552736" y="297099"/>
                  <a:pt x="2552736" y="297508"/>
                  <a:pt x="2552587" y="297806"/>
                </a:cubicBezTo>
                <a:cubicBezTo>
                  <a:pt x="2552587" y="298103"/>
                  <a:pt x="2552475" y="298401"/>
                  <a:pt x="2552252" y="298699"/>
                </a:cubicBezTo>
                <a:cubicBezTo>
                  <a:pt x="2552029" y="298996"/>
                  <a:pt x="2551843" y="299369"/>
                  <a:pt x="2551694" y="299815"/>
                </a:cubicBezTo>
                <a:cubicBezTo>
                  <a:pt x="2551396" y="300559"/>
                  <a:pt x="2551247" y="301452"/>
                  <a:pt x="2551247" y="302494"/>
                </a:cubicBezTo>
                <a:cubicBezTo>
                  <a:pt x="2551247" y="303536"/>
                  <a:pt x="2551099" y="304429"/>
                  <a:pt x="2550801" y="305173"/>
                </a:cubicBezTo>
                <a:cubicBezTo>
                  <a:pt x="2550503" y="305917"/>
                  <a:pt x="2550131" y="306475"/>
                  <a:pt x="2549685" y="306847"/>
                </a:cubicBezTo>
                <a:cubicBezTo>
                  <a:pt x="2549238" y="307219"/>
                  <a:pt x="2548941" y="307703"/>
                  <a:pt x="2548792" y="308298"/>
                </a:cubicBezTo>
                <a:cubicBezTo>
                  <a:pt x="2549982" y="308596"/>
                  <a:pt x="2550727" y="309377"/>
                  <a:pt x="2551024" y="310642"/>
                </a:cubicBezTo>
                <a:cubicBezTo>
                  <a:pt x="2551322" y="311907"/>
                  <a:pt x="2551843" y="312912"/>
                  <a:pt x="2552587" y="313656"/>
                </a:cubicBezTo>
                <a:cubicBezTo>
                  <a:pt x="2552289" y="313805"/>
                  <a:pt x="2551992" y="314177"/>
                  <a:pt x="2551694" y="314772"/>
                </a:cubicBezTo>
                <a:cubicBezTo>
                  <a:pt x="2551396" y="315368"/>
                  <a:pt x="2551173" y="316037"/>
                  <a:pt x="2551024" y="316781"/>
                </a:cubicBezTo>
                <a:cubicBezTo>
                  <a:pt x="2550875" y="317526"/>
                  <a:pt x="2550838" y="318195"/>
                  <a:pt x="2550913" y="318791"/>
                </a:cubicBezTo>
                <a:cubicBezTo>
                  <a:pt x="2550987" y="319386"/>
                  <a:pt x="2551247" y="319684"/>
                  <a:pt x="2551694" y="319684"/>
                </a:cubicBezTo>
                <a:cubicBezTo>
                  <a:pt x="2552438" y="319684"/>
                  <a:pt x="2552810" y="319274"/>
                  <a:pt x="2552810" y="318456"/>
                </a:cubicBezTo>
                <a:cubicBezTo>
                  <a:pt x="2552810" y="317637"/>
                  <a:pt x="2552959" y="316930"/>
                  <a:pt x="2553257" y="316335"/>
                </a:cubicBezTo>
                <a:cubicBezTo>
                  <a:pt x="2553703" y="315591"/>
                  <a:pt x="2554298" y="315070"/>
                  <a:pt x="2555043" y="314772"/>
                </a:cubicBezTo>
                <a:cubicBezTo>
                  <a:pt x="2555787" y="314475"/>
                  <a:pt x="2556233" y="313954"/>
                  <a:pt x="2556382" y="313210"/>
                </a:cubicBezTo>
                <a:cubicBezTo>
                  <a:pt x="2555936" y="312465"/>
                  <a:pt x="2555415" y="311796"/>
                  <a:pt x="2554819" y="311200"/>
                </a:cubicBezTo>
                <a:cubicBezTo>
                  <a:pt x="2554224" y="310605"/>
                  <a:pt x="2553703" y="310010"/>
                  <a:pt x="2553257" y="309414"/>
                </a:cubicBezTo>
                <a:cubicBezTo>
                  <a:pt x="2553554" y="308373"/>
                  <a:pt x="2553740" y="307331"/>
                  <a:pt x="2553815" y="306289"/>
                </a:cubicBezTo>
                <a:cubicBezTo>
                  <a:pt x="2553889" y="305247"/>
                  <a:pt x="2554075" y="304280"/>
                  <a:pt x="2554373" y="303387"/>
                </a:cubicBezTo>
                <a:cubicBezTo>
                  <a:pt x="2553778" y="302196"/>
                  <a:pt x="2553666" y="301192"/>
                  <a:pt x="2554038" y="300373"/>
                </a:cubicBezTo>
                <a:cubicBezTo>
                  <a:pt x="2554410" y="299555"/>
                  <a:pt x="2554745" y="298773"/>
                  <a:pt x="2555043" y="298029"/>
                </a:cubicBezTo>
                <a:lnTo>
                  <a:pt x="2555489" y="296243"/>
                </a:lnTo>
                <a:cubicBezTo>
                  <a:pt x="2555936" y="295499"/>
                  <a:pt x="2556419" y="294866"/>
                  <a:pt x="2556940" y="294346"/>
                </a:cubicBezTo>
                <a:cubicBezTo>
                  <a:pt x="2557461" y="293825"/>
                  <a:pt x="2557870" y="293043"/>
                  <a:pt x="2558168" y="292002"/>
                </a:cubicBezTo>
                <a:cubicBezTo>
                  <a:pt x="2558317" y="291257"/>
                  <a:pt x="2558205" y="290364"/>
                  <a:pt x="2557833" y="289323"/>
                </a:cubicBezTo>
                <a:cubicBezTo>
                  <a:pt x="2557461" y="288281"/>
                  <a:pt x="2557349" y="287313"/>
                  <a:pt x="2557498" y="286420"/>
                </a:cubicBezTo>
                <a:cubicBezTo>
                  <a:pt x="2557796" y="285379"/>
                  <a:pt x="2558577" y="284448"/>
                  <a:pt x="2559842" y="283630"/>
                </a:cubicBezTo>
                <a:cubicBezTo>
                  <a:pt x="2561107" y="282811"/>
                  <a:pt x="2561591" y="281807"/>
                  <a:pt x="2561293" y="280616"/>
                </a:cubicBezTo>
                <a:cubicBezTo>
                  <a:pt x="2560996" y="279872"/>
                  <a:pt x="2560400" y="279574"/>
                  <a:pt x="2559507" y="279723"/>
                </a:cubicBezTo>
                <a:close/>
                <a:moveTo>
                  <a:pt x="2138777" y="279277"/>
                </a:moveTo>
                <a:cubicBezTo>
                  <a:pt x="2138326" y="280021"/>
                  <a:pt x="2137840" y="280616"/>
                  <a:pt x="2137319" y="281063"/>
                </a:cubicBezTo>
                <a:cubicBezTo>
                  <a:pt x="2136798" y="281509"/>
                  <a:pt x="2136389" y="282179"/>
                  <a:pt x="2136091" y="283072"/>
                </a:cubicBezTo>
                <a:cubicBezTo>
                  <a:pt x="2136389" y="283369"/>
                  <a:pt x="2136798" y="283518"/>
                  <a:pt x="2137319" y="283518"/>
                </a:cubicBezTo>
                <a:cubicBezTo>
                  <a:pt x="2137840" y="283518"/>
                  <a:pt x="2138251" y="283667"/>
                  <a:pt x="2138551" y="283965"/>
                </a:cubicBezTo>
                <a:cubicBezTo>
                  <a:pt x="2138251" y="284262"/>
                  <a:pt x="2138101" y="284858"/>
                  <a:pt x="2138101" y="285751"/>
                </a:cubicBezTo>
                <a:cubicBezTo>
                  <a:pt x="2138696" y="286346"/>
                  <a:pt x="2139254" y="287016"/>
                  <a:pt x="2139775" y="287760"/>
                </a:cubicBezTo>
                <a:cubicBezTo>
                  <a:pt x="2140296" y="288504"/>
                  <a:pt x="2140482" y="289248"/>
                  <a:pt x="2140333" y="289992"/>
                </a:cubicBezTo>
                <a:cubicBezTo>
                  <a:pt x="2140184" y="290736"/>
                  <a:pt x="2139849" y="291220"/>
                  <a:pt x="2139328" y="291443"/>
                </a:cubicBezTo>
                <a:cubicBezTo>
                  <a:pt x="2138808" y="291667"/>
                  <a:pt x="2138398" y="292076"/>
                  <a:pt x="2138101" y="292671"/>
                </a:cubicBezTo>
                <a:cubicBezTo>
                  <a:pt x="2138249" y="293267"/>
                  <a:pt x="2138696" y="293564"/>
                  <a:pt x="2139440" y="293564"/>
                </a:cubicBezTo>
                <a:cubicBezTo>
                  <a:pt x="2140184" y="293564"/>
                  <a:pt x="2140780" y="293415"/>
                  <a:pt x="2141226" y="293118"/>
                </a:cubicBezTo>
                <a:cubicBezTo>
                  <a:pt x="2141375" y="292076"/>
                  <a:pt x="2142193" y="291332"/>
                  <a:pt x="2143682" y="290885"/>
                </a:cubicBezTo>
                <a:cubicBezTo>
                  <a:pt x="2143979" y="291332"/>
                  <a:pt x="2144128" y="291778"/>
                  <a:pt x="2144128" y="292225"/>
                </a:cubicBezTo>
                <a:cubicBezTo>
                  <a:pt x="2144128" y="292671"/>
                  <a:pt x="2144277" y="293043"/>
                  <a:pt x="2144575" y="293341"/>
                </a:cubicBezTo>
                <a:cubicBezTo>
                  <a:pt x="2145468" y="293639"/>
                  <a:pt x="2146175" y="293601"/>
                  <a:pt x="2146695" y="293229"/>
                </a:cubicBezTo>
                <a:cubicBezTo>
                  <a:pt x="2147216" y="292857"/>
                  <a:pt x="2147774" y="292522"/>
                  <a:pt x="2148370" y="292225"/>
                </a:cubicBezTo>
                <a:cubicBezTo>
                  <a:pt x="2148667" y="292225"/>
                  <a:pt x="2148928" y="292336"/>
                  <a:pt x="2149151" y="292560"/>
                </a:cubicBezTo>
                <a:cubicBezTo>
                  <a:pt x="2149374" y="292783"/>
                  <a:pt x="2149635" y="292820"/>
                  <a:pt x="2149932" y="292671"/>
                </a:cubicBezTo>
                <a:cubicBezTo>
                  <a:pt x="2150230" y="292671"/>
                  <a:pt x="2150453" y="292560"/>
                  <a:pt x="2150602" y="292336"/>
                </a:cubicBezTo>
                <a:cubicBezTo>
                  <a:pt x="2150751" y="292113"/>
                  <a:pt x="2150974" y="291927"/>
                  <a:pt x="2151272" y="291778"/>
                </a:cubicBezTo>
                <a:cubicBezTo>
                  <a:pt x="2152909" y="291620"/>
                  <a:pt x="2154062" y="291025"/>
                  <a:pt x="2154732" y="289992"/>
                </a:cubicBezTo>
                <a:cubicBezTo>
                  <a:pt x="2155402" y="288960"/>
                  <a:pt x="2156555" y="288365"/>
                  <a:pt x="2158192" y="288206"/>
                </a:cubicBezTo>
                <a:cubicBezTo>
                  <a:pt x="2158192" y="287697"/>
                  <a:pt x="2158490" y="287251"/>
                  <a:pt x="2159085" y="286867"/>
                </a:cubicBezTo>
                <a:cubicBezTo>
                  <a:pt x="2159830" y="286867"/>
                  <a:pt x="2160350" y="286664"/>
                  <a:pt x="2160648" y="286258"/>
                </a:cubicBezTo>
                <a:cubicBezTo>
                  <a:pt x="2160946" y="285852"/>
                  <a:pt x="2161057" y="285443"/>
                  <a:pt x="2160983" y="285030"/>
                </a:cubicBezTo>
                <a:cubicBezTo>
                  <a:pt x="2160909" y="284618"/>
                  <a:pt x="2160648" y="284337"/>
                  <a:pt x="2160202" y="284188"/>
                </a:cubicBezTo>
                <a:cubicBezTo>
                  <a:pt x="2159755" y="284039"/>
                  <a:pt x="2159157" y="284188"/>
                  <a:pt x="2158409" y="284635"/>
                </a:cubicBezTo>
                <a:cubicBezTo>
                  <a:pt x="2158258" y="285409"/>
                  <a:pt x="2157956" y="286022"/>
                  <a:pt x="2157505" y="286473"/>
                </a:cubicBezTo>
                <a:cubicBezTo>
                  <a:pt x="2157054" y="286924"/>
                  <a:pt x="2156527" y="287279"/>
                  <a:pt x="2155925" y="287537"/>
                </a:cubicBezTo>
                <a:cubicBezTo>
                  <a:pt x="2154121" y="287239"/>
                  <a:pt x="2152842" y="287686"/>
                  <a:pt x="2152090" y="288876"/>
                </a:cubicBezTo>
                <a:cubicBezTo>
                  <a:pt x="2151338" y="290067"/>
                  <a:pt x="2150135" y="290662"/>
                  <a:pt x="2148481" y="290662"/>
                </a:cubicBezTo>
                <a:cubicBezTo>
                  <a:pt x="2147879" y="289950"/>
                  <a:pt x="2147089" y="289488"/>
                  <a:pt x="2146111" y="289274"/>
                </a:cubicBezTo>
                <a:cubicBezTo>
                  <a:pt x="2145133" y="289060"/>
                  <a:pt x="2144269" y="288811"/>
                  <a:pt x="2143518" y="288527"/>
                </a:cubicBezTo>
                <a:cubicBezTo>
                  <a:pt x="2143215" y="288241"/>
                  <a:pt x="2143177" y="287992"/>
                  <a:pt x="2143403" y="287779"/>
                </a:cubicBezTo>
                <a:cubicBezTo>
                  <a:pt x="2143628" y="287566"/>
                  <a:pt x="2143741" y="287317"/>
                  <a:pt x="2143741" y="287031"/>
                </a:cubicBezTo>
                <a:cubicBezTo>
                  <a:pt x="2142539" y="286747"/>
                  <a:pt x="2141749" y="286240"/>
                  <a:pt x="2141373" y="285508"/>
                </a:cubicBezTo>
                <a:cubicBezTo>
                  <a:pt x="2140996" y="284777"/>
                  <a:pt x="2140281" y="284262"/>
                  <a:pt x="2139227" y="283965"/>
                </a:cubicBezTo>
                <a:cubicBezTo>
                  <a:pt x="2139830" y="283667"/>
                  <a:pt x="2140281" y="283072"/>
                  <a:pt x="2140582" y="282179"/>
                </a:cubicBezTo>
                <a:cubicBezTo>
                  <a:pt x="2140884" y="281286"/>
                  <a:pt x="2140809" y="280467"/>
                  <a:pt x="2140357" y="279723"/>
                </a:cubicBezTo>
                <a:cubicBezTo>
                  <a:pt x="2139455" y="279426"/>
                  <a:pt x="2138928" y="279277"/>
                  <a:pt x="2138777" y="279277"/>
                </a:cubicBezTo>
                <a:close/>
                <a:moveTo>
                  <a:pt x="286009" y="279277"/>
                </a:moveTo>
                <a:cubicBezTo>
                  <a:pt x="286009" y="281063"/>
                  <a:pt x="286604" y="282104"/>
                  <a:pt x="287795" y="282402"/>
                </a:cubicBezTo>
                <a:cubicBezTo>
                  <a:pt x="288837" y="281956"/>
                  <a:pt x="289172" y="281174"/>
                  <a:pt x="288800" y="280058"/>
                </a:cubicBezTo>
                <a:cubicBezTo>
                  <a:pt x="288427" y="278942"/>
                  <a:pt x="287497" y="278681"/>
                  <a:pt x="286009" y="279277"/>
                </a:cubicBezTo>
                <a:close/>
                <a:moveTo>
                  <a:pt x="2419014" y="278942"/>
                </a:moveTo>
                <a:cubicBezTo>
                  <a:pt x="2418121" y="278719"/>
                  <a:pt x="2417451" y="278979"/>
                  <a:pt x="2417005" y="279723"/>
                </a:cubicBezTo>
                <a:cubicBezTo>
                  <a:pt x="2417005" y="281211"/>
                  <a:pt x="2417600" y="281844"/>
                  <a:pt x="2418790" y="281621"/>
                </a:cubicBezTo>
                <a:cubicBezTo>
                  <a:pt x="2419981" y="281398"/>
                  <a:pt x="2420725" y="280839"/>
                  <a:pt x="2421023" y="279946"/>
                </a:cubicBezTo>
                <a:cubicBezTo>
                  <a:pt x="2420576" y="279500"/>
                  <a:pt x="2419907" y="279165"/>
                  <a:pt x="2419014" y="278942"/>
                </a:cubicBezTo>
                <a:close/>
                <a:moveTo>
                  <a:pt x="2163997" y="278830"/>
                </a:moveTo>
                <a:cubicBezTo>
                  <a:pt x="2163848" y="279128"/>
                  <a:pt x="2163662" y="279277"/>
                  <a:pt x="2163439" y="279277"/>
                </a:cubicBezTo>
                <a:cubicBezTo>
                  <a:pt x="2163215" y="279277"/>
                  <a:pt x="2163104" y="279426"/>
                  <a:pt x="2163104" y="279723"/>
                </a:cubicBezTo>
                <a:lnTo>
                  <a:pt x="2164220" y="279500"/>
                </a:lnTo>
                <a:cubicBezTo>
                  <a:pt x="2164220" y="279202"/>
                  <a:pt x="2164146" y="278979"/>
                  <a:pt x="2163997" y="278830"/>
                </a:cubicBezTo>
                <a:close/>
                <a:moveTo>
                  <a:pt x="2802246" y="278607"/>
                </a:moveTo>
                <a:cubicBezTo>
                  <a:pt x="2802544" y="279053"/>
                  <a:pt x="2802581" y="279426"/>
                  <a:pt x="2802358" y="279723"/>
                </a:cubicBezTo>
                <a:cubicBezTo>
                  <a:pt x="2802134" y="280021"/>
                  <a:pt x="2801837" y="280244"/>
                  <a:pt x="2801465" y="280393"/>
                </a:cubicBezTo>
                <a:cubicBezTo>
                  <a:pt x="2801093" y="280542"/>
                  <a:pt x="2800721" y="280691"/>
                  <a:pt x="2800349" y="280839"/>
                </a:cubicBezTo>
                <a:cubicBezTo>
                  <a:pt x="2799976" y="280988"/>
                  <a:pt x="2799790" y="281137"/>
                  <a:pt x="2799790" y="281286"/>
                </a:cubicBezTo>
                <a:cubicBezTo>
                  <a:pt x="2799493" y="281584"/>
                  <a:pt x="2799493" y="282142"/>
                  <a:pt x="2799790" y="282960"/>
                </a:cubicBezTo>
                <a:cubicBezTo>
                  <a:pt x="2800088" y="283779"/>
                  <a:pt x="2800088" y="284337"/>
                  <a:pt x="2799790" y="284635"/>
                </a:cubicBezTo>
                <a:cubicBezTo>
                  <a:pt x="2799493" y="284932"/>
                  <a:pt x="2798897" y="285118"/>
                  <a:pt x="2798005" y="285193"/>
                </a:cubicBezTo>
                <a:cubicBezTo>
                  <a:pt x="2797112" y="285267"/>
                  <a:pt x="2796814" y="285676"/>
                  <a:pt x="2797112" y="286420"/>
                </a:cubicBezTo>
                <a:cubicBezTo>
                  <a:pt x="2797707" y="286123"/>
                  <a:pt x="2798228" y="286086"/>
                  <a:pt x="2798674" y="286309"/>
                </a:cubicBezTo>
                <a:cubicBezTo>
                  <a:pt x="2799121" y="286532"/>
                  <a:pt x="2799530" y="286755"/>
                  <a:pt x="2799902" y="286979"/>
                </a:cubicBezTo>
                <a:cubicBezTo>
                  <a:pt x="2800274" y="287202"/>
                  <a:pt x="2800572" y="287351"/>
                  <a:pt x="2800795" y="287425"/>
                </a:cubicBezTo>
                <a:cubicBezTo>
                  <a:pt x="2801018" y="287499"/>
                  <a:pt x="2801204" y="287165"/>
                  <a:pt x="2801353" y="286420"/>
                </a:cubicBezTo>
                <a:cubicBezTo>
                  <a:pt x="2800907" y="285974"/>
                  <a:pt x="2800795" y="285490"/>
                  <a:pt x="2801018" y="284969"/>
                </a:cubicBezTo>
                <a:cubicBezTo>
                  <a:pt x="2801242" y="284448"/>
                  <a:pt x="2801688" y="284039"/>
                  <a:pt x="2802358" y="283742"/>
                </a:cubicBezTo>
                <a:cubicBezTo>
                  <a:pt x="2803027" y="283444"/>
                  <a:pt x="2803772" y="283295"/>
                  <a:pt x="2804590" y="283295"/>
                </a:cubicBezTo>
                <a:cubicBezTo>
                  <a:pt x="2805409" y="283295"/>
                  <a:pt x="2806116" y="283518"/>
                  <a:pt x="2806711" y="283965"/>
                </a:cubicBezTo>
                <a:cubicBezTo>
                  <a:pt x="2806413" y="282625"/>
                  <a:pt x="2806004" y="281435"/>
                  <a:pt x="2805483" y="280393"/>
                </a:cubicBezTo>
                <a:cubicBezTo>
                  <a:pt x="2804962" y="279351"/>
                  <a:pt x="2803883" y="278756"/>
                  <a:pt x="2802246" y="278607"/>
                </a:cubicBezTo>
                <a:close/>
                <a:moveTo>
                  <a:pt x="2177168" y="278384"/>
                </a:moveTo>
                <a:cubicBezTo>
                  <a:pt x="2175977" y="278086"/>
                  <a:pt x="2175382" y="278458"/>
                  <a:pt x="2175382" y="279500"/>
                </a:cubicBezTo>
                <a:cubicBezTo>
                  <a:pt x="2175680" y="279798"/>
                  <a:pt x="2176163" y="279946"/>
                  <a:pt x="2176833" y="279946"/>
                </a:cubicBezTo>
                <a:cubicBezTo>
                  <a:pt x="2177503" y="279946"/>
                  <a:pt x="2178135" y="279946"/>
                  <a:pt x="2178731" y="279946"/>
                </a:cubicBezTo>
                <a:cubicBezTo>
                  <a:pt x="2178880" y="279202"/>
                  <a:pt x="2178359" y="278681"/>
                  <a:pt x="2177168" y="278384"/>
                </a:cubicBezTo>
                <a:close/>
                <a:moveTo>
                  <a:pt x="2565981" y="277937"/>
                </a:moveTo>
                <a:cubicBezTo>
                  <a:pt x="2565237" y="278235"/>
                  <a:pt x="2564754" y="278830"/>
                  <a:pt x="2564530" y="279723"/>
                </a:cubicBezTo>
                <a:cubicBezTo>
                  <a:pt x="2564307" y="280616"/>
                  <a:pt x="2564344" y="281435"/>
                  <a:pt x="2564642" y="282179"/>
                </a:cubicBezTo>
                <a:cubicBezTo>
                  <a:pt x="2564940" y="282625"/>
                  <a:pt x="2565684" y="282923"/>
                  <a:pt x="2566874" y="283072"/>
                </a:cubicBezTo>
                <a:cubicBezTo>
                  <a:pt x="2567470" y="282328"/>
                  <a:pt x="2567656" y="281360"/>
                  <a:pt x="2567433" y="280170"/>
                </a:cubicBezTo>
                <a:cubicBezTo>
                  <a:pt x="2567209" y="278979"/>
                  <a:pt x="2566726" y="278235"/>
                  <a:pt x="2565981" y="277937"/>
                </a:cubicBezTo>
                <a:close/>
                <a:moveTo>
                  <a:pt x="2830151" y="277714"/>
                </a:moveTo>
                <a:cubicBezTo>
                  <a:pt x="2830003" y="277565"/>
                  <a:pt x="2829742" y="277584"/>
                  <a:pt x="2829370" y="277770"/>
                </a:cubicBezTo>
                <a:cubicBezTo>
                  <a:pt x="2828998" y="277956"/>
                  <a:pt x="2828961" y="278161"/>
                  <a:pt x="2829258" y="278384"/>
                </a:cubicBezTo>
                <a:cubicBezTo>
                  <a:pt x="2829407" y="278533"/>
                  <a:pt x="2829668" y="278514"/>
                  <a:pt x="2830040" y="278328"/>
                </a:cubicBezTo>
                <a:cubicBezTo>
                  <a:pt x="2830412" y="278142"/>
                  <a:pt x="2830449" y="277937"/>
                  <a:pt x="2830151" y="277714"/>
                </a:cubicBezTo>
                <a:close/>
                <a:moveTo>
                  <a:pt x="293822" y="277491"/>
                </a:moveTo>
                <a:cubicBezTo>
                  <a:pt x="293227" y="277491"/>
                  <a:pt x="292781" y="277826"/>
                  <a:pt x="292483" y="278495"/>
                </a:cubicBezTo>
                <a:cubicBezTo>
                  <a:pt x="292185" y="279165"/>
                  <a:pt x="292037" y="279946"/>
                  <a:pt x="292037" y="280839"/>
                </a:cubicBezTo>
                <a:cubicBezTo>
                  <a:pt x="292929" y="281732"/>
                  <a:pt x="293822" y="282104"/>
                  <a:pt x="294715" y="281956"/>
                </a:cubicBezTo>
                <a:cubicBezTo>
                  <a:pt x="295460" y="281360"/>
                  <a:pt x="295683" y="280505"/>
                  <a:pt x="295385" y="279388"/>
                </a:cubicBezTo>
                <a:cubicBezTo>
                  <a:pt x="295088" y="278272"/>
                  <a:pt x="294567" y="277640"/>
                  <a:pt x="293822" y="277491"/>
                </a:cubicBezTo>
                <a:close/>
                <a:moveTo>
                  <a:pt x="1774290" y="277268"/>
                </a:moveTo>
                <a:cubicBezTo>
                  <a:pt x="1773546" y="277565"/>
                  <a:pt x="1773360" y="278198"/>
                  <a:pt x="1773732" y="279165"/>
                </a:cubicBezTo>
                <a:cubicBezTo>
                  <a:pt x="1774104" y="280132"/>
                  <a:pt x="1774662" y="280542"/>
                  <a:pt x="1775407" y="280393"/>
                </a:cubicBezTo>
                <a:cubicBezTo>
                  <a:pt x="1776151" y="280244"/>
                  <a:pt x="1776448" y="279574"/>
                  <a:pt x="1776300" y="278384"/>
                </a:cubicBezTo>
                <a:cubicBezTo>
                  <a:pt x="1776151" y="277193"/>
                  <a:pt x="1775481" y="276821"/>
                  <a:pt x="1774290" y="277268"/>
                </a:cubicBezTo>
                <a:close/>
                <a:moveTo>
                  <a:pt x="1040865" y="277268"/>
                </a:moveTo>
                <a:cubicBezTo>
                  <a:pt x="1040121" y="277565"/>
                  <a:pt x="1039935" y="278198"/>
                  <a:pt x="1040307" y="279165"/>
                </a:cubicBezTo>
                <a:cubicBezTo>
                  <a:pt x="1040679" y="280132"/>
                  <a:pt x="1041237" y="280542"/>
                  <a:pt x="1041982" y="280393"/>
                </a:cubicBezTo>
                <a:cubicBezTo>
                  <a:pt x="1042726" y="280244"/>
                  <a:pt x="1043023" y="279574"/>
                  <a:pt x="1042874" y="278384"/>
                </a:cubicBezTo>
                <a:cubicBezTo>
                  <a:pt x="1042726" y="277193"/>
                  <a:pt x="1042056" y="276821"/>
                  <a:pt x="1040865" y="277268"/>
                </a:cubicBezTo>
                <a:close/>
                <a:moveTo>
                  <a:pt x="281991" y="277268"/>
                </a:moveTo>
                <a:cubicBezTo>
                  <a:pt x="281842" y="277714"/>
                  <a:pt x="281842" y="278049"/>
                  <a:pt x="281991" y="278272"/>
                </a:cubicBezTo>
                <a:cubicBezTo>
                  <a:pt x="282139" y="278495"/>
                  <a:pt x="282288" y="278756"/>
                  <a:pt x="282437" y="279053"/>
                </a:cubicBezTo>
                <a:cubicBezTo>
                  <a:pt x="283777" y="279202"/>
                  <a:pt x="284744" y="279202"/>
                  <a:pt x="285339" y="279053"/>
                </a:cubicBezTo>
                <a:cubicBezTo>
                  <a:pt x="284893" y="277863"/>
                  <a:pt x="283777" y="277268"/>
                  <a:pt x="281991" y="277268"/>
                </a:cubicBezTo>
                <a:close/>
                <a:moveTo>
                  <a:pt x="269712" y="277268"/>
                </a:moveTo>
                <a:cubicBezTo>
                  <a:pt x="269117" y="277119"/>
                  <a:pt x="268894" y="277491"/>
                  <a:pt x="269043" y="278384"/>
                </a:cubicBezTo>
                <a:cubicBezTo>
                  <a:pt x="269340" y="278384"/>
                  <a:pt x="269489" y="278458"/>
                  <a:pt x="269489" y="278607"/>
                </a:cubicBezTo>
                <a:cubicBezTo>
                  <a:pt x="269489" y="278756"/>
                  <a:pt x="269638" y="278756"/>
                  <a:pt x="269936" y="278607"/>
                </a:cubicBezTo>
                <a:cubicBezTo>
                  <a:pt x="270382" y="277863"/>
                  <a:pt x="270308" y="277416"/>
                  <a:pt x="269712" y="277268"/>
                </a:cubicBezTo>
                <a:close/>
                <a:moveTo>
                  <a:pt x="299627" y="276821"/>
                </a:moveTo>
                <a:cubicBezTo>
                  <a:pt x="299329" y="276821"/>
                  <a:pt x="299069" y="277044"/>
                  <a:pt x="298845" y="277491"/>
                </a:cubicBezTo>
                <a:cubicBezTo>
                  <a:pt x="298622" y="277937"/>
                  <a:pt x="298659" y="278533"/>
                  <a:pt x="298957" y="279277"/>
                </a:cubicBezTo>
                <a:cubicBezTo>
                  <a:pt x="299255" y="279128"/>
                  <a:pt x="299478" y="279128"/>
                  <a:pt x="299627" y="279277"/>
                </a:cubicBezTo>
                <a:cubicBezTo>
                  <a:pt x="299776" y="279426"/>
                  <a:pt x="299999" y="279426"/>
                  <a:pt x="300297" y="279277"/>
                </a:cubicBezTo>
                <a:cubicBezTo>
                  <a:pt x="300594" y="278384"/>
                  <a:pt x="300631" y="277751"/>
                  <a:pt x="300408" y="277379"/>
                </a:cubicBezTo>
                <a:cubicBezTo>
                  <a:pt x="300185" y="277007"/>
                  <a:pt x="299924" y="276821"/>
                  <a:pt x="299627" y="276821"/>
                </a:cubicBezTo>
                <a:close/>
                <a:moveTo>
                  <a:pt x="2122697" y="276598"/>
                </a:moveTo>
                <a:cubicBezTo>
                  <a:pt x="2122548" y="277342"/>
                  <a:pt x="2122771" y="277826"/>
                  <a:pt x="2123367" y="278049"/>
                </a:cubicBezTo>
                <a:cubicBezTo>
                  <a:pt x="2123962" y="278272"/>
                  <a:pt x="2124408" y="278235"/>
                  <a:pt x="2124706" y="277937"/>
                </a:cubicBezTo>
                <a:cubicBezTo>
                  <a:pt x="2124706" y="277788"/>
                  <a:pt x="2124706" y="277677"/>
                  <a:pt x="2124706" y="277602"/>
                </a:cubicBezTo>
                <a:cubicBezTo>
                  <a:pt x="2124706" y="277528"/>
                  <a:pt x="2124706" y="277416"/>
                  <a:pt x="2124706" y="277268"/>
                </a:cubicBezTo>
                <a:cubicBezTo>
                  <a:pt x="2124557" y="276077"/>
                  <a:pt x="2123888" y="275854"/>
                  <a:pt x="2122697" y="276598"/>
                </a:cubicBezTo>
                <a:close/>
                <a:moveTo>
                  <a:pt x="1997235" y="276151"/>
                </a:moveTo>
                <a:lnTo>
                  <a:pt x="1997235" y="277714"/>
                </a:lnTo>
                <a:lnTo>
                  <a:pt x="1999244" y="277714"/>
                </a:lnTo>
                <a:lnTo>
                  <a:pt x="1999021" y="276151"/>
                </a:lnTo>
                <a:close/>
                <a:moveTo>
                  <a:pt x="572875" y="275928"/>
                </a:moveTo>
                <a:cubicBezTo>
                  <a:pt x="572875" y="276375"/>
                  <a:pt x="572726" y="276709"/>
                  <a:pt x="572429" y="276933"/>
                </a:cubicBezTo>
                <a:cubicBezTo>
                  <a:pt x="572131" y="277156"/>
                  <a:pt x="572057" y="277565"/>
                  <a:pt x="572206" y="278161"/>
                </a:cubicBezTo>
                <a:lnTo>
                  <a:pt x="573545" y="278161"/>
                </a:lnTo>
                <a:cubicBezTo>
                  <a:pt x="574438" y="277119"/>
                  <a:pt x="574215" y="276375"/>
                  <a:pt x="572875" y="275928"/>
                </a:cubicBezTo>
                <a:close/>
                <a:moveTo>
                  <a:pt x="2702159" y="275705"/>
                </a:moveTo>
                <a:cubicBezTo>
                  <a:pt x="2701713" y="276002"/>
                  <a:pt x="2701415" y="276375"/>
                  <a:pt x="2701266" y="276821"/>
                </a:cubicBezTo>
                <a:cubicBezTo>
                  <a:pt x="2701564" y="277268"/>
                  <a:pt x="2702085" y="277454"/>
                  <a:pt x="2702829" y="277379"/>
                </a:cubicBezTo>
                <a:cubicBezTo>
                  <a:pt x="2703573" y="277305"/>
                  <a:pt x="2703796" y="276821"/>
                  <a:pt x="2703499" y="275928"/>
                </a:cubicBezTo>
                <a:cubicBezTo>
                  <a:pt x="2703052" y="275482"/>
                  <a:pt x="2702606" y="275407"/>
                  <a:pt x="2702159" y="275705"/>
                </a:cubicBezTo>
                <a:close/>
                <a:moveTo>
                  <a:pt x="2805930" y="275593"/>
                </a:moveTo>
                <a:cubicBezTo>
                  <a:pt x="2806004" y="275370"/>
                  <a:pt x="2805669" y="275556"/>
                  <a:pt x="2804925" y="276151"/>
                </a:cubicBezTo>
                <a:cubicBezTo>
                  <a:pt x="2804479" y="276895"/>
                  <a:pt x="2804367" y="277193"/>
                  <a:pt x="2804590" y="277044"/>
                </a:cubicBezTo>
                <a:cubicBezTo>
                  <a:pt x="2804813" y="276895"/>
                  <a:pt x="2805074" y="276672"/>
                  <a:pt x="2805372" y="276375"/>
                </a:cubicBezTo>
                <a:cubicBezTo>
                  <a:pt x="2805669" y="276077"/>
                  <a:pt x="2805855" y="275816"/>
                  <a:pt x="2805930" y="275593"/>
                </a:cubicBezTo>
                <a:close/>
                <a:moveTo>
                  <a:pt x="2790638" y="275482"/>
                </a:moveTo>
                <a:cubicBezTo>
                  <a:pt x="2790340" y="275333"/>
                  <a:pt x="2790191" y="275556"/>
                  <a:pt x="2790191" y="276151"/>
                </a:cubicBezTo>
                <a:cubicBezTo>
                  <a:pt x="2790191" y="276449"/>
                  <a:pt x="2790303" y="276635"/>
                  <a:pt x="2790526" y="276709"/>
                </a:cubicBezTo>
                <a:cubicBezTo>
                  <a:pt x="2790749" y="276784"/>
                  <a:pt x="2790935" y="276598"/>
                  <a:pt x="2791084" y="276151"/>
                </a:cubicBezTo>
                <a:cubicBezTo>
                  <a:pt x="2791084" y="275854"/>
                  <a:pt x="2790935" y="275630"/>
                  <a:pt x="2790638" y="275482"/>
                </a:cubicBezTo>
                <a:close/>
                <a:moveTo>
                  <a:pt x="2982626" y="275258"/>
                </a:moveTo>
                <a:cubicBezTo>
                  <a:pt x="2982626" y="275854"/>
                  <a:pt x="2982663" y="276523"/>
                  <a:pt x="2982737" y="277268"/>
                </a:cubicBezTo>
                <a:cubicBezTo>
                  <a:pt x="2982812" y="278012"/>
                  <a:pt x="2982477" y="278458"/>
                  <a:pt x="2981733" y="278607"/>
                </a:cubicBezTo>
                <a:cubicBezTo>
                  <a:pt x="2981286" y="278607"/>
                  <a:pt x="2981026" y="278458"/>
                  <a:pt x="2980951" y="278161"/>
                </a:cubicBezTo>
                <a:cubicBezTo>
                  <a:pt x="2980877" y="277863"/>
                  <a:pt x="2980803" y="277565"/>
                  <a:pt x="2980728" y="277268"/>
                </a:cubicBezTo>
                <a:cubicBezTo>
                  <a:pt x="2980654" y="276970"/>
                  <a:pt x="2980505" y="276709"/>
                  <a:pt x="2980282" y="276486"/>
                </a:cubicBezTo>
                <a:cubicBezTo>
                  <a:pt x="2980059" y="276263"/>
                  <a:pt x="2979724" y="276151"/>
                  <a:pt x="2979277" y="276151"/>
                </a:cubicBezTo>
                <a:cubicBezTo>
                  <a:pt x="2978831" y="276747"/>
                  <a:pt x="2978421" y="277342"/>
                  <a:pt x="2978049" y="277937"/>
                </a:cubicBezTo>
                <a:cubicBezTo>
                  <a:pt x="2977677" y="278533"/>
                  <a:pt x="2976896" y="278756"/>
                  <a:pt x="2975705" y="278607"/>
                </a:cubicBezTo>
                <a:cubicBezTo>
                  <a:pt x="2976301" y="281584"/>
                  <a:pt x="2978087" y="283369"/>
                  <a:pt x="2981063" y="283965"/>
                </a:cubicBezTo>
                <a:cubicBezTo>
                  <a:pt x="2981361" y="283221"/>
                  <a:pt x="2981807" y="282588"/>
                  <a:pt x="2982403" y="282067"/>
                </a:cubicBezTo>
                <a:cubicBezTo>
                  <a:pt x="2982998" y="281546"/>
                  <a:pt x="2983519" y="280988"/>
                  <a:pt x="2983965" y="280393"/>
                </a:cubicBezTo>
                <a:cubicBezTo>
                  <a:pt x="2984412" y="279798"/>
                  <a:pt x="2984784" y="279128"/>
                  <a:pt x="2985081" y="278384"/>
                </a:cubicBezTo>
                <a:cubicBezTo>
                  <a:pt x="2985379" y="277640"/>
                  <a:pt x="2985454" y="276598"/>
                  <a:pt x="2985305" y="275258"/>
                </a:cubicBezTo>
                <a:close/>
                <a:moveTo>
                  <a:pt x="2832830" y="275258"/>
                </a:moveTo>
                <a:cubicBezTo>
                  <a:pt x="2832533" y="275407"/>
                  <a:pt x="2832161" y="275482"/>
                  <a:pt x="2831714" y="275482"/>
                </a:cubicBezTo>
                <a:cubicBezTo>
                  <a:pt x="2831268" y="275482"/>
                  <a:pt x="2831044" y="275705"/>
                  <a:pt x="2831044" y="276151"/>
                </a:cubicBezTo>
                <a:cubicBezTo>
                  <a:pt x="2831342" y="276002"/>
                  <a:pt x="2831714" y="275891"/>
                  <a:pt x="2832161" y="275816"/>
                </a:cubicBezTo>
                <a:cubicBezTo>
                  <a:pt x="2832607" y="275742"/>
                  <a:pt x="2832830" y="275556"/>
                  <a:pt x="2832830" y="275258"/>
                </a:cubicBezTo>
                <a:close/>
                <a:moveTo>
                  <a:pt x="2148370" y="275147"/>
                </a:moveTo>
                <a:cubicBezTo>
                  <a:pt x="2147923" y="275221"/>
                  <a:pt x="2147551" y="275519"/>
                  <a:pt x="2147254" y="276040"/>
                </a:cubicBezTo>
                <a:cubicBezTo>
                  <a:pt x="2146956" y="276561"/>
                  <a:pt x="2146807" y="277119"/>
                  <a:pt x="2146807" y="277714"/>
                </a:cubicBezTo>
                <a:lnTo>
                  <a:pt x="2147655" y="278774"/>
                </a:lnTo>
                <a:lnTo>
                  <a:pt x="2147746" y="278767"/>
                </a:lnTo>
                <a:lnTo>
                  <a:pt x="2149486" y="276375"/>
                </a:lnTo>
                <a:cubicBezTo>
                  <a:pt x="2149188" y="275482"/>
                  <a:pt x="2148816" y="275072"/>
                  <a:pt x="2148370" y="275147"/>
                </a:cubicBezTo>
                <a:close/>
                <a:moveTo>
                  <a:pt x="278147" y="274589"/>
                </a:moveTo>
                <a:cubicBezTo>
                  <a:pt x="277626" y="274886"/>
                  <a:pt x="277514" y="275407"/>
                  <a:pt x="277812" y="276151"/>
                </a:cubicBezTo>
                <a:cubicBezTo>
                  <a:pt x="278258" y="276300"/>
                  <a:pt x="278630" y="276300"/>
                  <a:pt x="278928" y="276151"/>
                </a:cubicBezTo>
                <a:cubicBezTo>
                  <a:pt x="279226" y="276002"/>
                  <a:pt x="279523" y="275928"/>
                  <a:pt x="279821" y="275928"/>
                </a:cubicBezTo>
                <a:cubicBezTo>
                  <a:pt x="279821" y="275482"/>
                  <a:pt x="279895" y="275258"/>
                  <a:pt x="280044" y="275258"/>
                </a:cubicBezTo>
                <a:cubicBezTo>
                  <a:pt x="279300" y="274514"/>
                  <a:pt x="278668" y="274291"/>
                  <a:pt x="278147" y="274589"/>
                </a:cubicBezTo>
                <a:close/>
                <a:moveTo>
                  <a:pt x="2825910" y="274365"/>
                </a:moveTo>
                <a:cubicBezTo>
                  <a:pt x="2825761" y="274812"/>
                  <a:pt x="2825538" y="275258"/>
                  <a:pt x="2825240" y="275705"/>
                </a:cubicBezTo>
                <a:cubicBezTo>
                  <a:pt x="2824942" y="276151"/>
                  <a:pt x="2825166" y="276523"/>
                  <a:pt x="2825910" y="276821"/>
                </a:cubicBezTo>
                <a:cubicBezTo>
                  <a:pt x="2825910" y="276375"/>
                  <a:pt x="2826096" y="275928"/>
                  <a:pt x="2826468" y="275482"/>
                </a:cubicBezTo>
                <a:cubicBezTo>
                  <a:pt x="2826840" y="275035"/>
                  <a:pt x="2826654" y="274663"/>
                  <a:pt x="2825910" y="274365"/>
                </a:cubicBezTo>
                <a:close/>
                <a:moveTo>
                  <a:pt x="2810953" y="274365"/>
                </a:moveTo>
                <a:cubicBezTo>
                  <a:pt x="2810655" y="276449"/>
                  <a:pt x="2811250" y="277565"/>
                  <a:pt x="2812739" y="277714"/>
                </a:cubicBezTo>
                <a:cubicBezTo>
                  <a:pt x="2812739" y="276970"/>
                  <a:pt x="2813111" y="276523"/>
                  <a:pt x="2813855" y="276375"/>
                </a:cubicBezTo>
                <a:cubicBezTo>
                  <a:pt x="2814599" y="276226"/>
                  <a:pt x="2814822" y="275556"/>
                  <a:pt x="2814524" y="274365"/>
                </a:cubicBezTo>
                <a:close/>
                <a:moveTo>
                  <a:pt x="1150180" y="274142"/>
                </a:moveTo>
                <a:cubicBezTo>
                  <a:pt x="1150031" y="273993"/>
                  <a:pt x="1149770" y="274031"/>
                  <a:pt x="1149398" y="274254"/>
                </a:cubicBezTo>
                <a:cubicBezTo>
                  <a:pt x="1149026" y="274477"/>
                  <a:pt x="1148989" y="274737"/>
                  <a:pt x="1149287" y="275035"/>
                </a:cubicBezTo>
                <a:cubicBezTo>
                  <a:pt x="1149435" y="275184"/>
                  <a:pt x="1149696" y="275147"/>
                  <a:pt x="1150068" y="274923"/>
                </a:cubicBezTo>
                <a:cubicBezTo>
                  <a:pt x="1150440" y="274700"/>
                  <a:pt x="1150477" y="274440"/>
                  <a:pt x="1150180" y="274142"/>
                </a:cubicBezTo>
                <a:close/>
                <a:moveTo>
                  <a:pt x="2818766" y="273696"/>
                </a:moveTo>
                <a:cubicBezTo>
                  <a:pt x="2818468" y="273547"/>
                  <a:pt x="2818320" y="273770"/>
                  <a:pt x="2818320" y="274365"/>
                </a:cubicBezTo>
                <a:cubicBezTo>
                  <a:pt x="2818320" y="274663"/>
                  <a:pt x="2818431" y="274849"/>
                  <a:pt x="2818654" y="274923"/>
                </a:cubicBezTo>
                <a:cubicBezTo>
                  <a:pt x="2818878" y="274998"/>
                  <a:pt x="2819064" y="274812"/>
                  <a:pt x="2819213" y="274365"/>
                </a:cubicBezTo>
                <a:cubicBezTo>
                  <a:pt x="2819213" y="274068"/>
                  <a:pt x="2819064" y="273844"/>
                  <a:pt x="2818766" y="273696"/>
                </a:cubicBezTo>
                <a:close/>
                <a:moveTo>
                  <a:pt x="2806711" y="273472"/>
                </a:moveTo>
                <a:lnTo>
                  <a:pt x="2806711" y="275258"/>
                </a:lnTo>
                <a:lnTo>
                  <a:pt x="2808497" y="275258"/>
                </a:lnTo>
                <a:lnTo>
                  <a:pt x="2808497" y="273472"/>
                </a:lnTo>
                <a:close/>
                <a:moveTo>
                  <a:pt x="2194804" y="273026"/>
                </a:moveTo>
                <a:cubicBezTo>
                  <a:pt x="2194060" y="273026"/>
                  <a:pt x="2193614" y="273100"/>
                  <a:pt x="2193465" y="273249"/>
                </a:cubicBezTo>
                <a:lnTo>
                  <a:pt x="2193465" y="273919"/>
                </a:lnTo>
                <a:cubicBezTo>
                  <a:pt x="2194506" y="274068"/>
                  <a:pt x="2194953" y="273770"/>
                  <a:pt x="2194804" y="273026"/>
                </a:cubicBezTo>
                <a:close/>
                <a:moveTo>
                  <a:pt x="2803027" y="272914"/>
                </a:moveTo>
                <a:cubicBezTo>
                  <a:pt x="2802804" y="272542"/>
                  <a:pt x="2802544" y="272728"/>
                  <a:pt x="2802246" y="273472"/>
                </a:cubicBezTo>
                <a:cubicBezTo>
                  <a:pt x="2802246" y="273919"/>
                  <a:pt x="2802507" y="274179"/>
                  <a:pt x="2803027" y="274254"/>
                </a:cubicBezTo>
                <a:cubicBezTo>
                  <a:pt x="2803548" y="274328"/>
                  <a:pt x="2803883" y="274068"/>
                  <a:pt x="2804032" y="273472"/>
                </a:cubicBezTo>
                <a:cubicBezTo>
                  <a:pt x="2803586" y="273472"/>
                  <a:pt x="2803251" y="273286"/>
                  <a:pt x="2803027" y="272914"/>
                </a:cubicBezTo>
                <a:close/>
                <a:moveTo>
                  <a:pt x="2172592" y="272803"/>
                </a:moveTo>
                <a:cubicBezTo>
                  <a:pt x="2171922" y="272803"/>
                  <a:pt x="2171587" y="273100"/>
                  <a:pt x="2171587" y="273696"/>
                </a:cubicBezTo>
                <a:cubicBezTo>
                  <a:pt x="2171885" y="274142"/>
                  <a:pt x="2172331" y="274365"/>
                  <a:pt x="2172926" y="274365"/>
                </a:cubicBezTo>
                <a:cubicBezTo>
                  <a:pt x="2173522" y="274365"/>
                  <a:pt x="2173894" y="273993"/>
                  <a:pt x="2174043" y="273249"/>
                </a:cubicBezTo>
                <a:cubicBezTo>
                  <a:pt x="2173745" y="272952"/>
                  <a:pt x="2173261" y="272803"/>
                  <a:pt x="2172592" y="272803"/>
                </a:cubicBezTo>
                <a:close/>
                <a:moveTo>
                  <a:pt x="58302" y="272579"/>
                </a:moveTo>
                <a:cubicBezTo>
                  <a:pt x="58897" y="273324"/>
                  <a:pt x="59083" y="273993"/>
                  <a:pt x="58860" y="274589"/>
                </a:cubicBezTo>
                <a:cubicBezTo>
                  <a:pt x="58637" y="275184"/>
                  <a:pt x="58414" y="275742"/>
                  <a:pt x="58190" y="276263"/>
                </a:cubicBezTo>
                <a:cubicBezTo>
                  <a:pt x="57967" y="276784"/>
                  <a:pt x="57855" y="277268"/>
                  <a:pt x="57855" y="277714"/>
                </a:cubicBezTo>
                <a:cubicBezTo>
                  <a:pt x="57855" y="278161"/>
                  <a:pt x="58302" y="278533"/>
                  <a:pt x="59195" y="278830"/>
                </a:cubicBezTo>
                <a:cubicBezTo>
                  <a:pt x="58897" y="277491"/>
                  <a:pt x="59195" y="276747"/>
                  <a:pt x="60088" y="276598"/>
                </a:cubicBezTo>
                <a:cubicBezTo>
                  <a:pt x="60981" y="276449"/>
                  <a:pt x="61279" y="275705"/>
                  <a:pt x="60981" y="274365"/>
                </a:cubicBezTo>
                <a:cubicBezTo>
                  <a:pt x="60237" y="274217"/>
                  <a:pt x="59753" y="273956"/>
                  <a:pt x="59530" y="273584"/>
                </a:cubicBezTo>
                <a:cubicBezTo>
                  <a:pt x="59307" y="273212"/>
                  <a:pt x="58897" y="272877"/>
                  <a:pt x="58302" y="272579"/>
                </a:cubicBezTo>
                <a:close/>
                <a:moveTo>
                  <a:pt x="524878" y="271017"/>
                </a:moveTo>
                <a:cubicBezTo>
                  <a:pt x="524283" y="271166"/>
                  <a:pt x="523688" y="271203"/>
                  <a:pt x="523092" y="271128"/>
                </a:cubicBezTo>
                <a:cubicBezTo>
                  <a:pt x="522497" y="271054"/>
                  <a:pt x="522125" y="271240"/>
                  <a:pt x="521976" y="271686"/>
                </a:cubicBezTo>
                <a:cubicBezTo>
                  <a:pt x="522423" y="272133"/>
                  <a:pt x="522981" y="272356"/>
                  <a:pt x="523650" y="272356"/>
                </a:cubicBezTo>
                <a:cubicBezTo>
                  <a:pt x="524320" y="272356"/>
                  <a:pt x="524729" y="271910"/>
                  <a:pt x="524878" y="271017"/>
                </a:cubicBezTo>
                <a:close/>
                <a:moveTo>
                  <a:pt x="277972" y="271017"/>
                </a:moveTo>
                <a:cubicBezTo>
                  <a:pt x="276930" y="270719"/>
                  <a:pt x="276224" y="271091"/>
                  <a:pt x="275852" y="272133"/>
                </a:cubicBezTo>
                <a:cubicBezTo>
                  <a:pt x="275479" y="273175"/>
                  <a:pt x="275889" y="273770"/>
                  <a:pt x="277079" y="273919"/>
                </a:cubicBezTo>
                <a:cubicBezTo>
                  <a:pt x="277526" y="273621"/>
                  <a:pt x="277861" y="273100"/>
                  <a:pt x="278084" y="272356"/>
                </a:cubicBezTo>
                <a:cubicBezTo>
                  <a:pt x="278307" y="271612"/>
                  <a:pt x="278270" y="271166"/>
                  <a:pt x="277972" y="271017"/>
                </a:cubicBezTo>
                <a:close/>
                <a:moveTo>
                  <a:pt x="289358" y="270682"/>
                </a:moveTo>
                <a:cubicBezTo>
                  <a:pt x="288911" y="270607"/>
                  <a:pt x="288502" y="270756"/>
                  <a:pt x="288130" y="271128"/>
                </a:cubicBezTo>
                <a:cubicBezTo>
                  <a:pt x="287758" y="271500"/>
                  <a:pt x="287646" y="271984"/>
                  <a:pt x="287795" y="272579"/>
                </a:cubicBezTo>
                <a:cubicBezTo>
                  <a:pt x="287944" y="273175"/>
                  <a:pt x="288762" y="273472"/>
                  <a:pt x="290251" y="273472"/>
                </a:cubicBezTo>
                <a:cubicBezTo>
                  <a:pt x="290697" y="272579"/>
                  <a:pt x="290771" y="271910"/>
                  <a:pt x="290474" y="271463"/>
                </a:cubicBezTo>
                <a:cubicBezTo>
                  <a:pt x="290176" y="271017"/>
                  <a:pt x="289804" y="270756"/>
                  <a:pt x="289358" y="270682"/>
                </a:cubicBezTo>
                <a:close/>
                <a:moveTo>
                  <a:pt x="2826803" y="270235"/>
                </a:moveTo>
                <a:cubicBezTo>
                  <a:pt x="2826356" y="270161"/>
                  <a:pt x="2826059" y="270421"/>
                  <a:pt x="2825910" y="271017"/>
                </a:cubicBezTo>
                <a:cubicBezTo>
                  <a:pt x="2826356" y="270868"/>
                  <a:pt x="2826691" y="270980"/>
                  <a:pt x="2826914" y="271352"/>
                </a:cubicBezTo>
                <a:cubicBezTo>
                  <a:pt x="2827138" y="271724"/>
                  <a:pt x="2827398" y="271538"/>
                  <a:pt x="2827696" y="270794"/>
                </a:cubicBezTo>
                <a:cubicBezTo>
                  <a:pt x="2827547" y="270496"/>
                  <a:pt x="2827249" y="270310"/>
                  <a:pt x="2826803" y="270235"/>
                </a:cubicBezTo>
                <a:close/>
                <a:moveTo>
                  <a:pt x="2822896" y="270235"/>
                </a:moveTo>
                <a:cubicBezTo>
                  <a:pt x="2822673" y="270161"/>
                  <a:pt x="2822487" y="270347"/>
                  <a:pt x="2822338" y="270794"/>
                </a:cubicBezTo>
                <a:cubicBezTo>
                  <a:pt x="2822338" y="271091"/>
                  <a:pt x="2822450" y="271314"/>
                  <a:pt x="2822673" y="271463"/>
                </a:cubicBezTo>
                <a:cubicBezTo>
                  <a:pt x="2822896" y="271612"/>
                  <a:pt x="2823082" y="271389"/>
                  <a:pt x="2823231" y="270794"/>
                </a:cubicBezTo>
                <a:cubicBezTo>
                  <a:pt x="2823231" y="270496"/>
                  <a:pt x="2823119" y="270310"/>
                  <a:pt x="2822896" y="270235"/>
                </a:cubicBezTo>
                <a:close/>
                <a:moveTo>
                  <a:pt x="2813743" y="270012"/>
                </a:moveTo>
                <a:cubicBezTo>
                  <a:pt x="2813222" y="269938"/>
                  <a:pt x="2812887" y="270198"/>
                  <a:pt x="2812739" y="270794"/>
                </a:cubicBezTo>
                <a:cubicBezTo>
                  <a:pt x="2812887" y="271389"/>
                  <a:pt x="2813483" y="271389"/>
                  <a:pt x="2814524" y="270794"/>
                </a:cubicBezTo>
                <a:cubicBezTo>
                  <a:pt x="2814524" y="270347"/>
                  <a:pt x="2814264" y="270087"/>
                  <a:pt x="2813743" y="270012"/>
                </a:cubicBezTo>
                <a:close/>
                <a:moveTo>
                  <a:pt x="2807604" y="269901"/>
                </a:moveTo>
                <a:cubicBezTo>
                  <a:pt x="2807455" y="269752"/>
                  <a:pt x="2807195" y="269789"/>
                  <a:pt x="2806823" y="270012"/>
                </a:cubicBezTo>
                <a:cubicBezTo>
                  <a:pt x="2806451" y="270235"/>
                  <a:pt x="2806413" y="270496"/>
                  <a:pt x="2806711" y="270794"/>
                </a:cubicBezTo>
                <a:cubicBezTo>
                  <a:pt x="2806860" y="270942"/>
                  <a:pt x="2807120" y="270905"/>
                  <a:pt x="2807492" y="270682"/>
                </a:cubicBezTo>
                <a:cubicBezTo>
                  <a:pt x="2807864" y="270459"/>
                  <a:pt x="2807902" y="270198"/>
                  <a:pt x="2807604" y="269901"/>
                </a:cubicBezTo>
                <a:close/>
                <a:moveTo>
                  <a:pt x="1115354" y="269901"/>
                </a:moveTo>
                <a:cubicBezTo>
                  <a:pt x="1114907" y="270496"/>
                  <a:pt x="1114796" y="271166"/>
                  <a:pt x="1115019" y="271910"/>
                </a:cubicBezTo>
                <a:cubicBezTo>
                  <a:pt x="1115242" y="272654"/>
                  <a:pt x="1115465" y="273435"/>
                  <a:pt x="1115689" y="274254"/>
                </a:cubicBezTo>
                <a:cubicBezTo>
                  <a:pt x="1115912" y="275072"/>
                  <a:pt x="1115986" y="275854"/>
                  <a:pt x="1115912" y="276598"/>
                </a:cubicBezTo>
                <a:cubicBezTo>
                  <a:pt x="1115837" y="277342"/>
                  <a:pt x="1115354" y="278012"/>
                  <a:pt x="1114461" y="278607"/>
                </a:cubicBezTo>
                <a:cubicBezTo>
                  <a:pt x="1116247" y="278458"/>
                  <a:pt x="1117289" y="277602"/>
                  <a:pt x="1117586" y="276040"/>
                </a:cubicBezTo>
                <a:cubicBezTo>
                  <a:pt x="1117884" y="274477"/>
                  <a:pt x="1118033" y="272728"/>
                  <a:pt x="1118033" y="270794"/>
                </a:cubicBezTo>
                <a:cubicBezTo>
                  <a:pt x="1117437" y="270794"/>
                  <a:pt x="1117028" y="270607"/>
                  <a:pt x="1116805" y="270235"/>
                </a:cubicBezTo>
                <a:cubicBezTo>
                  <a:pt x="1116582" y="269863"/>
                  <a:pt x="1116098" y="269752"/>
                  <a:pt x="1115354" y="269901"/>
                </a:cubicBezTo>
                <a:close/>
                <a:moveTo>
                  <a:pt x="1729307" y="269231"/>
                </a:moveTo>
                <a:cubicBezTo>
                  <a:pt x="1728786" y="269528"/>
                  <a:pt x="1728749" y="269901"/>
                  <a:pt x="1729195" y="270347"/>
                </a:cubicBezTo>
                <a:cubicBezTo>
                  <a:pt x="1730088" y="270347"/>
                  <a:pt x="1730535" y="270124"/>
                  <a:pt x="1730535" y="269677"/>
                </a:cubicBezTo>
                <a:cubicBezTo>
                  <a:pt x="1730237" y="269082"/>
                  <a:pt x="1729828" y="268933"/>
                  <a:pt x="1729307" y="269231"/>
                </a:cubicBezTo>
                <a:close/>
                <a:moveTo>
                  <a:pt x="1591232" y="269231"/>
                </a:moveTo>
                <a:cubicBezTo>
                  <a:pt x="1590488" y="269826"/>
                  <a:pt x="1590302" y="270421"/>
                  <a:pt x="1590674" y="271017"/>
                </a:cubicBezTo>
                <a:cubicBezTo>
                  <a:pt x="1591046" y="271612"/>
                  <a:pt x="1591083" y="272356"/>
                  <a:pt x="1590785" y="273249"/>
                </a:cubicBezTo>
                <a:cubicBezTo>
                  <a:pt x="1590636" y="273696"/>
                  <a:pt x="1590339" y="274031"/>
                  <a:pt x="1589892" y="274254"/>
                </a:cubicBezTo>
                <a:cubicBezTo>
                  <a:pt x="1589446" y="274477"/>
                  <a:pt x="1589148" y="274812"/>
                  <a:pt x="1588999" y="275258"/>
                </a:cubicBezTo>
                <a:cubicBezTo>
                  <a:pt x="1588999" y="275854"/>
                  <a:pt x="1589743" y="276449"/>
                  <a:pt x="1591232" y="277044"/>
                </a:cubicBezTo>
                <a:lnTo>
                  <a:pt x="1593241" y="273026"/>
                </a:lnTo>
                <a:cubicBezTo>
                  <a:pt x="1593539" y="272728"/>
                  <a:pt x="1593873" y="272579"/>
                  <a:pt x="1594245" y="272579"/>
                </a:cubicBezTo>
                <a:cubicBezTo>
                  <a:pt x="1594618" y="272579"/>
                  <a:pt x="1594729" y="272356"/>
                  <a:pt x="1594580" y="271910"/>
                </a:cubicBezTo>
                <a:cubicBezTo>
                  <a:pt x="1593985" y="271612"/>
                  <a:pt x="1593390" y="271314"/>
                  <a:pt x="1592794" y="271017"/>
                </a:cubicBezTo>
                <a:cubicBezTo>
                  <a:pt x="1592199" y="270719"/>
                  <a:pt x="1591827" y="270124"/>
                  <a:pt x="1591678" y="269231"/>
                </a:cubicBezTo>
                <a:close/>
                <a:moveTo>
                  <a:pt x="995882" y="269231"/>
                </a:moveTo>
                <a:cubicBezTo>
                  <a:pt x="995361" y="269528"/>
                  <a:pt x="995324" y="269901"/>
                  <a:pt x="995770" y="270347"/>
                </a:cubicBezTo>
                <a:cubicBezTo>
                  <a:pt x="996663" y="270347"/>
                  <a:pt x="997110" y="270124"/>
                  <a:pt x="997110" y="269677"/>
                </a:cubicBezTo>
                <a:cubicBezTo>
                  <a:pt x="996812" y="269082"/>
                  <a:pt x="996403" y="268933"/>
                  <a:pt x="995882" y="269231"/>
                </a:cubicBezTo>
                <a:close/>
                <a:moveTo>
                  <a:pt x="857807" y="269231"/>
                </a:moveTo>
                <a:cubicBezTo>
                  <a:pt x="857063" y="269826"/>
                  <a:pt x="856877" y="270421"/>
                  <a:pt x="857249" y="271017"/>
                </a:cubicBezTo>
                <a:cubicBezTo>
                  <a:pt x="857621" y="271612"/>
                  <a:pt x="857658" y="272356"/>
                  <a:pt x="857360" y="273249"/>
                </a:cubicBezTo>
                <a:cubicBezTo>
                  <a:pt x="857211" y="273696"/>
                  <a:pt x="856914" y="274031"/>
                  <a:pt x="856467" y="274254"/>
                </a:cubicBezTo>
                <a:cubicBezTo>
                  <a:pt x="856021" y="274477"/>
                  <a:pt x="855723" y="274812"/>
                  <a:pt x="855574" y="275258"/>
                </a:cubicBezTo>
                <a:cubicBezTo>
                  <a:pt x="855574" y="275854"/>
                  <a:pt x="856318" y="276449"/>
                  <a:pt x="857807" y="277044"/>
                </a:cubicBezTo>
                <a:lnTo>
                  <a:pt x="859816" y="273026"/>
                </a:lnTo>
                <a:cubicBezTo>
                  <a:pt x="860113" y="272728"/>
                  <a:pt x="860448" y="272579"/>
                  <a:pt x="860820" y="272579"/>
                </a:cubicBezTo>
                <a:cubicBezTo>
                  <a:pt x="861193" y="272579"/>
                  <a:pt x="861304" y="272356"/>
                  <a:pt x="861155" y="271910"/>
                </a:cubicBezTo>
                <a:cubicBezTo>
                  <a:pt x="860560" y="271612"/>
                  <a:pt x="859965" y="271314"/>
                  <a:pt x="859369" y="271017"/>
                </a:cubicBezTo>
                <a:cubicBezTo>
                  <a:pt x="858774" y="270719"/>
                  <a:pt x="858402" y="270124"/>
                  <a:pt x="858253" y="269231"/>
                </a:cubicBezTo>
                <a:close/>
                <a:moveTo>
                  <a:pt x="265331" y="269119"/>
                </a:moveTo>
                <a:cubicBezTo>
                  <a:pt x="264792" y="269342"/>
                  <a:pt x="264429" y="269901"/>
                  <a:pt x="264243" y="270794"/>
                </a:cubicBezTo>
                <a:cubicBezTo>
                  <a:pt x="263871" y="272579"/>
                  <a:pt x="263685" y="274365"/>
                  <a:pt x="263685" y="276151"/>
                </a:cubicBezTo>
                <a:cubicBezTo>
                  <a:pt x="263387" y="276300"/>
                  <a:pt x="263276" y="276486"/>
                  <a:pt x="263350" y="276709"/>
                </a:cubicBezTo>
                <a:cubicBezTo>
                  <a:pt x="263424" y="276933"/>
                  <a:pt x="263313" y="277044"/>
                  <a:pt x="263015" y="277044"/>
                </a:cubicBezTo>
                <a:cubicBezTo>
                  <a:pt x="262717" y="276895"/>
                  <a:pt x="262494" y="276709"/>
                  <a:pt x="262345" y="276486"/>
                </a:cubicBezTo>
                <a:cubicBezTo>
                  <a:pt x="262196" y="276263"/>
                  <a:pt x="261899" y="276151"/>
                  <a:pt x="261452" y="276151"/>
                </a:cubicBezTo>
                <a:cubicBezTo>
                  <a:pt x="261304" y="277044"/>
                  <a:pt x="261192" y="277751"/>
                  <a:pt x="261118" y="278272"/>
                </a:cubicBezTo>
                <a:cubicBezTo>
                  <a:pt x="261043" y="278793"/>
                  <a:pt x="261229" y="279277"/>
                  <a:pt x="261676" y="279723"/>
                </a:cubicBezTo>
                <a:cubicBezTo>
                  <a:pt x="262420" y="279128"/>
                  <a:pt x="263201" y="278830"/>
                  <a:pt x="264020" y="278830"/>
                </a:cubicBezTo>
                <a:cubicBezTo>
                  <a:pt x="264838" y="278830"/>
                  <a:pt x="265694" y="278830"/>
                  <a:pt x="266587" y="278830"/>
                </a:cubicBezTo>
                <a:cubicBezTo>
                  <a:pt x="266736" y="278384"/>
                  <a:pt x="266736" y="277863"/>
                  <a:pt x="266587" y="277268"/>
                </a:cubicBezTo>
                <a:cubicBezTo>
                  <a:pt x="266438" y="276672"/>
                  <a:pt x="266289" y="276114"/>
                  <a:pt x="266140" y="275593"/>
                </a:cubicBezTo>
                <a:cubicBezTo>
                  <a:pt x="265992" y="275072"/>
                  <a:pt x="265917" y="274551"/>
                  <a:pt x="265917" y="274031"/>
                </a:cubicBezTo>
                <a:cubicBezTo>
                  <a:pt x="265917" y="273510"/>
                  <a:pt x="266215" y="273026"/>
                  <a:pt x="266810" y="272579"/>
                </a:cubicBezTo>
                <a:cubicBezTo>
                  <a:pt x="267108" y="272877"/>
                  <a:pt x="267257" y="273212"/>
                  <a:pt x="267257" y="273584"/>
                </a:cubicBezTo>
                <a:cubicBezTo>
                  <a:pt x="267257" y="273956"/>
                  <a:pt x="267406" y="274291"/>
                  <a:pt x="267703" y="274589"/>
                </a:cubicBezTo>
                <a:cubicBezTo>
                  <a:pt x="268894" y="274886"/>
                  <a:pt x="269489" y="274589"/>
                  <a:pt x="269489" y="273696"/>
                </a:cubicBezTo>
                <a:cubicBezTo>
                  <a:pt x="269043" y="273100"/>
                  <a:pt x="268633" y="272468"/>
                  <a:pt x="268261" y="271798"/>
                </a:cubicBezTo>
                <a:cubicBezTo>
                  <a:pt x="267889" y="271128"/>
                  <a:pt x="267629" y="270347"/>
                  <a:pt x="267480" y="269454"/>
                </a:cubicBezTo>
                <a:cubicBezTo>
                  <a:pt x="266587" y="269008"/>
                  <a:pt x="265871" y="268896"/>
                  <a:pt x="265331" y="269119"/>
                </a:cubicBezTo>
                <a:close/>
                <a:moveTo>
                  <a:pt x="310789" y="268784"/>
                </a:moveTo>
                <a:cubicBezTo>
                  <a:pt x="309747" y="268933"/>
                  <a:pt x="308817" y="269715"/>
                  <a:pt x="307998" y="271128"/>
                </a:cubicBezTo>
                <a:cubicBezTo>
                  <a:pt x="307180" y="272542"/>
                  <a:pt x="306696" y="273844"/>
                  <a:pt x="306547" y="275035"/>
                </a:cubicBezTo>
                <a:cubicBezTo>
                  <a:pt x="306547" y="277119"/>
                  <a:pt x="307291" y="278421"/>
                  <a:pt x="308780" y="278942"/>
                </a:cubicBezTo>
                <a:cubicBezTo>
                  <a:pt x="310268" y="279463"/>
                  <a:pt x="311756" y="280095"/>
                  <a:pt x="313245" y="280839"/>
                </a:cubicBezTo>
                <a:cubicBezTo>
                  <a:pt x="315477" y="279649"/>
                  <a:pt x="316816" y="277751"/>
                  <a:pt x="317263" y="275147"/>
                </a:cubicBezTo>
                <a:cubicBezTo>
                  <a:pt x="317709" y="272542"/>
                  <a:pt x="316742" y="270496"/>
                  <a:pt x="314361" y="269008"/>
                </a:cubicBezTo>
                <a:cubicBezTo>
                  <a:pt x="313617" y="269305"/>
                  <a:pt x="312984" y="269305"/>
                  <a:pt x="312463" y="269008"/>
                </a:cubicBezTo>
                <a:cubicBezTo>
                  <a:pt x="311942" y="268710"/>
                  <a:pt x="311384" y="268636"/>
                  <a:pt x="310789" y="268784"/>
                </a:cubicBezTo>
                <a:close/>
                <a:moveTo>
                  <a:pt x="1128079" y="268561"/>
                </a:moveTo>
                <a:cubicBezTo>
                  <a:pt x="1127781" y="268115"/>
                  <a:pt x="1127632" y="268263"/>
                  <a:pt x="1127632" y="269008"/>
                </a:cubicBezTo>
                <a:cubicBezTo>
                  <a:pt x="1127483" y="269454"/>
                  <a:pt x="1127558" y="269901"/>
                  <a:pt x="1127855" y="270347"/>
                </a:cubicBezTo>
                <a:cubicBezTo>
                  <a:pt x="1128153" y="270794"/>
                  <a:pt x="1128302" y="270645"/>
                  <a:pt x="1128302" y="269901"/>
                </a:cubicBezTo>
                <a:cubicBezTo>
                  <a:pt x="1128451" y="269454"/>
                  <a:pt x="1128376" y="269008"/>
                  <a:pt x="1128079" y="268561"/>
                </a:cubicBezTo>
                <a:close/>
                <a:moveTo>
                  <a:pt x="278754" y="268561"/>
                </a:moveTo>
                <a:cubicBezTo>
                  <a:pt x="278382" y="268859"/>
                  <a:pt x="278270" y="269677"/>
                  <a:pt x="278419" y="271017"/>
                </a:cubicBezTo>
                <a:cubicBezTo>
                  <a:pt x="279461" y="270868"/>
                  <a:pt x="280019" y="270533"/>
                  <a:pt x="280093" y="270012"/>
                </a:cubicBezTo>
                <a:cubicBezTo>
                  <a:pt x="280168" y="269491"/>
                  <a:pt x="280056" y="269045"/>
                  <a:pt x="279758" y="268673"/>
                </a:cubicBezTo>
                <a:cubicBezTo>
                  <a:pt x="279461" y="268301"/>
                  <a:pt x="279126" y="268263"/>
                  <a:pt x="278754" y="268561"/>
                </a:cubicBezTo>
                <a:close/>
                <a:moveTo>
                  <a:pt x="2174712" y="268115"/>
                </a:moveTo>
                <a:cubicBezTo>
                  <a:pt x="2173968" y="268115"/>
                  <a:pt x="2173522" y="268189"/>
                  <a:pt x="2173373" y="268338"/>
                </a:cubicBezTo>
                <a:lnTo>
                  <a:pt x="2173373" y="268784"/>
                </a:lnTo>
                <a:cubicBezTo>
                  <a:pt x="2173671" y="269082"/>
                  <a:pt x="2174005" y="269194"/>
                  <a:pt x="2174377" y="269119"/>
                </a:cubicBezTo>
                <a:cubicBezTo>
                  <a:pt x="2174750" y="269045"/>
                  <a:pt x="2174861" y="268710"/>
                  <a:pt x="2174712" y="268115"/>
                </a:cubicBezTo>
                <a:close/>
                <a:moveTo>
                  <a:pt x="2166452" y="267891"/>
                </a:moveTo>
                <a:cubicBezTo>
                  <a:pt x="2165411" y="268189"/>
                  <a:pt x="2164294" y="268263"/>
                  <a:pt x="2163104" y="268115"/>
                </a:cubicBezTo>
                <a:cubicBezTo>
                  <a:pt x="2163253" y="268859"/>
                  <a:pt x="2163736" y="269342"/>
                  <a:pt x="2164555" y="269566"/>
                </a:cubicBezTo>
                <a:cubicBezTo>
                  <a:pt x="2165373" y="269789"/>
                  <a:pt x="2165708" y="270421"/>
                  <a:pt x="2165559" y="271463"/>
                </a:cubicBezTo>
                <a:cubicBezTo>
                  <a:pt x="2165262" y="271761"/>
                  <a:pt x="2164852" y="271984"/>
                  <a:pt x="2164332" y="272133"/>
                </a:cubicBezTo>
                <a:cubicBezTo>
                  <a:pt x="2163811" y="272282"/>
                  <a:pt x="2163401" y="272654"/>
                  <a:pt x="2163104" y="273249"/>
                </a:cubicBezTo>
                <a:cubicBezTo>
                  <a:pt x="2163550" y="273993"/>
                  <a:pt x="2164071" y="274514"/>
                  <a:pt x="2164666" y="274812"/>
                </a:cubicBezTo>
                <a:cubicBezTo>
                  <a:pt x="2165262" y="275110"/>
                  <a:pt x="2165708" y="275630"/>
                  <a:pt x="2166006" y="276375"/>
                </a:cubicBezTo>
                <a:cubicBezTo>
                  <a:pt x="2165262" y="277416"/>
                  <a:pt x="2164890" y="278235"/>
                  <a:pt x="2164890" y="278830"/>
                </a:cubicBezTo>
                <a:cubicBezTo>
                  <a:pt x="2165931" y="279574"/>
                  <a:pt x="2166713" y="279500"/>
                  <a:pt x="2167234" y="278607"/>
                </a:cubicBezTo>
                <a:cubicBezTo>
                  <a:pt x="2167755" y="277714"/>
                  <a:pt x="2168536" y="277268"/>
                  <a:pt x="2169578" y="277268"/>
                </a:cubicBezTo>
                <a:cubicBezTo>
                  <a:pt x="2170173" y="277565"/>
                  <a:pt x="2170657" y="277900"/>
                  <a:pt x="2171029" y="278272"/>
                </a:cubicBezTo>
                <a:cubicBezTo>
                  <a:pt x="2171401" y="278644"/>
                  <a:pt x="2171959" y="278905"/>
                  <a:pt x="2172703" y="279053"/>
                </a:cubicBezTo>
                <a:cubicBezTo>
                  <a:pt x="2172852" y="278905"/>
                  <a:pt x="2172926" y="278458"/>
                  <a:pt x="2172926" y="277714"/>
                </a:cubicBezTo>
                <a:cubicBezTo>
                  <a:pt x="2172033" y="276970"/>
                  <a:pt x="2170992" y="276300"/>
                  <a:pt x="2169801" y="275705"/>
                </a:cubicBezTo>
                <a:cubicBezTo>
                  <a:pt x="2168610" y="275110"/>
                  <a:pt x="2168089" y="274217"/>
                  <a:pt x="2168238" y="273026"/>
                </a:cubicBezTo>
                <a:cubicBezTo>
                  <a:pt x="2168238" y="272282"/>
                  <a:pt x="2168610" y="271649"/>
                  <a:pt x="2169355" y="271128"/>
                </a:cubicBezTo>
                <a:cubicBezTo>
                  <a:pt x="2170099" y="270607"/>
                  <a:pt x="2170173" y="269752"/>
                  <a:pt x="2169578" y="268561"/>
                </a:cubicBezTo>
                <a:cubicBezTo>
                  <a:pt x="2168536" y="267817"/>
                  <a:pt x="2167494" y="267594"/>
                  <a:pt x="2166452" y="267891"/>
                </a:cubicBezTo>
                <a:close/>
                <a:moveTo>
                  <a:pt x="1121381" y="267222"/>
                </a:moveTo>
                <a:cubicBezTo>
                  <a:pt x="1120637" y="268263"/>
                  <a:pt x="1120488" y="269566"/>
                  <a:pt x="1120935" y="271128"/>
                </a:cubicBezTo>
                <a:cubicBezTo>
                  <a:pt x="1121381" y="272691"/>
                  <a:pt x="1122423" y="273398"/>
                  <a:pt x="1124060" y="273249"/>
                </a:cubicBezTo>
                <a:cubicBezTo>
                  <a:pt x="1124209" y="272654"/>
                  <a:pt x="1124358" y="271984"/>
                  <a:pt x="1124507" y="271240"/>
                </a:cubicBezTo>
                <a:cubicBezTo>
                  <a:pt x="1124656" y="270496"/>
                  <a:pt x="1124693" y="269789"/>
                  <a:pt x="1124618" y="269119"/>
                </a:cubicBezTo>
                <a:cubicBezTo>
                  <a:pt x="1124544" y="268449"/>
                  <a:pt x="1124246" y="267929"/>
                  <a:pt x="1123725" y="267556"/>
                </a:cubicBezTo>
                <a:cubicBezTo>
                  <a:pt x="1123204" y="267184"/>
                  <a:pt x="1122423" y="267073"/>
                  <a:pt x="1121381" y="267222"/>
                </a:cubicBezTo>
                <a:close/>
                <a:moveTo>
                  <a:pt x="2794433" y="266329"/>
                </a:moveTo>
                <a:cubicBezTo>
                  <a:pt x="2796070" y="266477"/>
                  <a:pt x="2796739" y="267594"/>
                  <a:pt x="2796442" y="269677"/>
                </a:cubicBezTo>
                <a:cubicBezTo>
                  <a:pt x="2794954" y="270124"/>
                  <a:pt x="2794288" y="269863"/>
                  <a:pt x="2794447" y="268896"/>
                </a:cubicBezTo>
                <a:cubicBezTo>
                  <a:pt x="2794605" y="267929"/>
                  <a:pt x="2794600" y="267073"/>
                  <a:pt x="2794433" y="266329"/>
                </a:cubicBezTo>
                <a:close/>
                <a:moveTo>
                  <a:pt x="2810283" y="265994"/>
                </a:moveTo>
                <a:cubicBezTo>
                  <a:pt x="2809985" y="266217"/>
                  <a:pt x="2809836" y="266477"/>
                  <a:pt x="2809836" y="266775"/>
                </a:cubicBezTo>
                <a:cubicBezTo>
                  <a:pt x="2809836" y="267073"/>
                  <a:pt x="2809985" y="267296"/>
                  <a:pt x="2810283" y="267445"/>
                </a:cubicBezTo>
                <a:cubicBezTo>
                  <a:pt x="2810580" y="267594"/>
                  <a:pt x="2811101" y="267296"/>
                  <a:pt x="2811846" y="266552"/>
                </a:cubicBezTo>
                <a:cubicBezTo>
                  <a:pt x="2811101" y="265957"/>
                  <a:pt x="2810580" y="265771"/>
                  <a:pt x="2810283" y="265994"/>
                </a:cubicBezTo>
                <a:close/>
                <a:moveTo>
                  <a:pt x="2804925" y="265659"/>
                </a:moveTo>
                <a:cubicBezTo>
                  <a:pt x="2804479" y="266552"/>
                  <a:pt x="2803734" y="267110"/>
                  <a:pt x="2802693" y="267333"/>
                </a:cubicBezTo>
                <a:cubicBezTo>
                  <a:pt x="2801651" y="267556"/>
                  <a:pt x="2801204" y="268412"/>
                  <a:pt x="2801353" y="269901"/>
                </a:cubicBezTo>
                <a:cubicBezTo>
                  <a:pt x="2802544" y="269901"/>
                  <a:pt x="2803697" y="269380"/>
                  <a:pt x="2804813" y="268338"/>
                </a:cubicBezTo>
                <a:cubicBezTo>
                  <a:pt x="2805930" y="267296"/>
                  <a:pt x="2805967" y="266403"/>
                  <a:pt x="2804925" y="265659"/>
                </a:cubicBezTo>
                <a:close/>
                <a:moveTo>
                  <a:pt x="579126" y="265436"/>
                </a:moveTo>
                <a:cubicBezTo>
                  <a:pt x="579126" y="265882"/>
                  <a:pt x="578977" y="266180"/>
                  <a:pt x="578680" y="266329"/>
                </a:cubicBezTo>
                <a:cubicBezTo>
                  <a:pt x="578382" y="266477"/>
                  <a:pt x="578307" y="266850"/>
                  <a:pt x="578456" y="267445"/>
                </a:cubicBezTo>
                <a:lnTo>
                  <a:pt x="580465" y="267445"/>
                </a:lnTo>
                <a:lnTo>
                  <a:pt x="580465" y="265436"/>
                </a:lnTo>
                <a:close/>
                <a:moveTo>
                  <a:pt x="1661107" y="265212"/>
                </a:moveTo>
                <a:cubicBezTo>
                  <a:pt x="1660362" y="265510"/>
                  <a:pt x="1660028" y="266068"/>
                  <a:pt x="1660102" y="266887"/>
                </a:cubicBezTo>
                <a:cubicBezTo>
                  <a:pt x="1660176" y="267705"/>
                  <a:pt x="1660586" y="268189"/>
                  <a:pt x="1661330" y="268338"/>
                </a:cubicBezTo>
                <a:cubicBezTo>
                  <a:pt x="1662669" y="268338"/>
                  <a:pt x="1663153" y="267780"/>
                  <a:pt x="1662781" y="266664"/>
                </a:cubicBezTo>
                <a:cubicBezTo>
                  <a:pt x="1662409" y="265547"/>
                  <a:pt x="1661851" y="265064"/>
                  <a:pt x="1661107" y="265212"/>
                </a:cubicBezTo>
                <a:close/>
                <a:moveTo>
                  <a:pt x="927682" y="265212"/>
                </a:moveTo>
                <a:cubicBezTo>
                  <a:pt x="926937" y="265510"/>
                  <a:pt x="926602" y="266068"/>
                  <a:pt x="926677" y="266887"/>
                </a:cubicBezTo>
                <a:cubicBezTo>
                  <a:pt x="926751" y="267705"/>
                  <a:pt x="927161" y="268189"/>
                  <a:pt x="927905" y="268338"/>
                </a:cubicBezTo>
                <a:cubicBezTo>
                  <a:pt x="929244" y="268338"/>
                  <a:pt x="929728" y="267780"/>
                  <a:pt x="929356" y="266664"/>
                </a:cubicBezTo>
                <a:cubicBezTo>
                  <a:pt x="928984" y="265547"/>
                  <a:pt x="928426" y="265064"/>
                  <a:pt x="927682" y="265212"/>
                </a:cubicBezTo>
                <a:close/>
                <a:moveTo>
                  <a:pt x="1139799" y="264878"/>
                </a:moveTo>
                <a:cubicBezTo>
                  <a:pt x="1139278" y="264803"/>
                  <a:pt x="1138943" y="265064"/>
                  <a:pt x="1138794" y="265659"/>
                </a:cubicBezTo>
                <a:cubicBezTo>
                  <a:pt x="1138943" y="266254"/>
                  <a:pt x="1139538" y="266254"/>
                  <a:pt x="1140580" y="265659"/>
                </a:cubicBezTo>
                <a:cubicBezTo>
                  <a:pt x="1140580" y="265212"/>
                  <a:pt x="1140320" y="264952"/>
                  <a:pt x="1139799" y="264878"/>
                </a:cubicBezTo>
                <a:close/>
                <a:moveTo>
                  <a:pt x="2166787" y="264319"/>
                </a:moveTo>
                <a:cubicBezTo>
                  <a:pt x="2165522" y="264319"/>
                  <a:pt x="2164890" y="264840"/>
                  <a:pt x="2164890" y="265882"/>
                </a:cubicBezTo>
                <a:cubicBezTo>
                  <a:pt x="2165187" y="266477"/>
                  <a:pt x="2165894" y="266738"/>
                  <a:pt x="2167010" y="266664"/>
                </a:cubicBezTo>
                <a:cubicBezTo>
                  <a:pt x="2168127" y="266589"/>
                  <a:pt x="2168834" y="266254"/>
                  <a:pt x="2169131" y="265659"/>
                </a:cubicBezTo>
                <a:cubicBezTo>
                  <a:pt x="2168834" y="264766"/>
                  <a:pt x="2168052" y="264319"/>
                  <a:pt x="2166787" y="264319"/>
                </a:cubicBezTo>
                <a:close/>
                <a:moveTo>
                  <a:pt x="1184782" y="263873"/>
                </a:moveTo>
                <a:cubicBezTo>
                  <a:pt x="1184484" y="264022"/>
                  <a:pt x="1184150" y="264096"/>
                  <a:pt x="1183778" y="264096"/>
                </a:cubicBezTo>
                <a:cubicBezTo>
                  <a:pt x="1183405" y="264096"/>
                  <a:pt x="1183219" y="264319"/>
                  <a:pt x="1183219" y="264766"/>
                </a:cubicBezTo>
                <a:cubicBezTo>
                  <a:pt x="1183517" y="264617"/>
                  <a:pt x="1183852" y="264543"/>
                  <a:pt x="1184224" y="264543"/>
                </a:cubicBezTo>
                <a:cubicBezTo>
                  <a:pt x="1184596" y="264543"/>
                  <a:pt x="1184782" y="264319"/>
                  <a:pt x="1184782" y="263873"/>
                </a:cubicBezTo>
                <a:close/>
                <a:moveTo>
                  <a:pt x="392272" y="263873"/>
                </a:moveTo>
                <a:cubicBezTo>
                  <a:pt x="391975" y="264171"/>
                  <a:pt x="392049" y="264357"/>
                  <a:pt x="392496" y="264431"/>
                </a:cubicBezTo>
                <a:cubicBezTo>
                  <a:pt x="392942" y="264506"/>
                  <a:pt x="393091" y="264394"/>
                  <a:pt x="392942" y="264096"/>
                </a:cubicBezTo>
                <a:cubicBezTo>
                  <a:pt x="392942" y="263947"/>
                  <a:pt x="392719" y="263873"/>
                  <a:pt x="392272" y="263873"/>
                </a:cubicBezTo>
                <a:close/>
                <a:moveTo>
                  <a:pt x="2577144" y="263650"/>
                </a:moveTo>
                <a:cubicBezTo>
                  <a:pt x="2576995" y="263947"/>
                  <a:pt x="2576809" y="264133"/>
                  <a:pt x="2576585" y="264208"/>
                </a:cubicBezTo>
                <a:cubicBezTo>
                  <a:pt x="2576362" y="264282"/>
                  <a:pt x="2576251" y="264468"/>
                  <a:pt x="2576251" y="264766"/>
                </a:cubicBezTo>
                <a:cubicBezTo>
                  <a:pt x="2576399" y="264915"/>
                  <a:pt x="2576697" y="264989"/>
                  <a:pt x="2577144" y="264989"/>
                </a:cubicBezTo>
                <a:cubicBezTo>
                  <a:pt x="2577441" y="264840"/>
                  <a:pt x="2577590" y="264580"/>
                  <a:pt x="2577590" y="264208"/>
                </a:cubicBezTo>
                <a:cubicBezTo>
                  <a:pt x="2577590" y="263836"/>
                  <a:pt x="2577441" y="263650"/>
                  <a:pt x="2577144" y="263650"/>
                </a:cubicBezTo>
                <a:close/>
                <a:moveTo>
                  <a:pt x="1665125" y="263203"/>
                </a:moveTo>
                <a:cubicBezTo>
                  <a:pt x="1664381" y="263501"/>
                  <a:pt x="1663971" y="264394"/>
                  <a:pt x="1663897" y="265882"/>
                </a:cubicBezTo>
                <a:cubicBezTo>
                  <a:pt x="1663823" y="267370"/>
                  <a:pt x="1664158" y="268263"/>
                  <a:pt x="1664902" y="268561"/>
                </a:cubicBezTo>
                <a:cubicBezTo>
                  <a:pt x="1665497" y="267966"/>
                  <a:pt x="1665795" y="267073"/>
                  <a:pt x="1665795" y="265882"/>
                </a:cubicBezTo>
                <a:cubicBezTo>
                  <a:pt x="1665795" y="264692"/>
                  <a:pt x="1665571" y="263799"/>
                  <a:pt x="1665125" y="263203"/>
                </a:cubicBezTo>
                <a:close/>
                <a:moveTo>
                  <a:pt x="931700" y="263203"/>
                </a:moveTo>
                <a:cubicBezTo>
                  <a:pt x="930956" y="263501"/>
                  <a:pt x="930546" y="264394"/>
                  <a:pt x="930472" y="265882"/>
                </a:cubicBezTo>
                <a:cubicBezTo>
                  <a:pt x="930398" y="267370"/>
                  <a:pt x="930732" y="268263"/>
                  <a:pt x="931477" y="268561"/>
                </a:cubicBezTo>
                <a:cubicBezTo>
                  <a:pt x="932072" y="267966"/>
                  <a:pt x="932370" y="267073"/>
                  <a:pt x="932370" y="265882"/>
                </a:cubicBezTo>
                <a:cubicBezTo>
                  <a:pt x="932370" y="264692"/>
                  <a:pt x="932146" y="263799"/>
                  <a:pt x="931700" y="263203"/>
                </a:cubicBezTo>
                <a:close/>
                <a:moveTo>
                  <a:pt x="2819659" y="262980"/>
                </a:moveTo>
                <a:cubicBezTo>
                  <a:pt x="2819361" y="263129"/>
                  <a:pt x="2819026" y="263203"/>
                  <a:pt x="2818654" y="263203"/>
                </a:cubicBezTo>
                <a:cubicBezTo>
                  <a:pt x="2818282" y="263203"/>
                  <a:pt x="2818096" y="263427"/>
                  <a:pt x="2818096" y="263873"/>
                </a:cubicBezTo>
                <a:cubicBezTo>
                  <a:pt x="2818394" y="263724"/>
                  <a:pt x="2818729" y="263650"/>
                  <a:pt x="2819101" y="263650"/>
                </a:cubicBezTo>
                <a:cubicBezTo>
                  <a:pt x="2819473" y="263650"/>
                  <a:pt x="2819659" y="263427"/>
                  <a:pt x="2819659" y="262980"/>
                </a:cubicBezTo>
                <a:close/>
                <a:moveTo>
                  <a:pt x="2171364" y="262980"/>
                </a:moveTo>
                <a:cubicBezTo>
                  <a:pt x="2170917" y="262831"/>
                  <a:pt x="2170545" y="262906"/>
                  <a:pt x="2170247" y="263203"/>
                </a:cubicBezTo>
                <a:lnTo>
                  <a:pt x="2170694" y="264096"/>
                </a:lnTo>
                <a:cubicBezTo>
                  <a:pt x="2171736" y="264096"/>
                  <a:pt x="2172257" y="263947"/>
                  <a:pt x="2172257" y="263650"/>
                </a:cubicBezTo>
                <a:cubicBezTo>
                  <a:pt x="2172108" y="263352"/>
                  <a:pt x="2171810" y="263129"/>
                  <a:pt x="2171364" y="262980"/>
                </a:cubicBezTo>
                <a:close/>
                <a:moveTo>
                  <a:pt x="2838858" y="262087"/>
                </a:moveTo>
                <a:lnTo>
                  <a:pt x="2838858" y="263873"/>
                </a:lnTo>
                <a:lnTo>
                  <a:pt x="2840421" y="263873"/>
                </a:lnTo>
                <a:lnTo>
                  <a:pt x="2840644" y="262087"/>
                </a:lnTo>
                <a:close/>
                <a:moveTo>
                  <a:pt x="2577144" y="261194"/>
                </a:moveTo>
                <a:cubicBezTo>
                  <a:pt x="2576102" y="261045"/>
                  <a:pt x="2575581" y="261120"/>
                  <a:pt x="2575581" y="261417"/>
                </a:cubicBezTo>
                <a:cubicBezTo>
                  <a:pt x="2575879" y="262161"/>
                  <a:pt x="2576325" y="262459"/>
                  <a:pt x="2576920" y="262310"/>
                </a:cubicBezTo>
                <a:cubicBezTo>
                  <a:pt x="2576920" y="262161"/>
                  <a:pt x="2576995" y="262087"/>
                  <a:pt x="2577144" y="262087"/>
                </a:cubicBezTo>
                <a:cubicBezTo>
                  <a:pt x="2577292" y="262087"/>
                  <a:pt x="2577292" y="261938"/>
                  <a:pt x="2577144" y="261641"/>
                </a:cubicBezTo>
                <a:close/>
                <a:moveTo>
                  <a:pt x="278865" y="260524"/>
                </a:moveTo>
                <a:cubicBezTo>
                  <a:pt x="278270" y="260673"/>
                  <a:pt x="277675" y="260971"/>
                  <a:pt x="277079" y="261417"/>
                </a:cubicBezTo>
                <a:cubicBezTo>
                  <a:pt x="276930" y="261120"/>
                  <a:pt x="276558" y="260971"/>
                  <a:pt x="275963" y="260971"/>
                </a:cubicBezTo>
                <a:cubicBezTo>
                  <a:pt x="275368" y="260971"/>
                  <a:pt x="274996" y="261120"/>
                  <a:pt x="274847" y="261417"/>
                </a:cubicBezTo>
                <a:cubicBezTo>
                  <a:pt x="274996" y="262161"/>
                  <a:pt x="275665" y="262906"/>
                  <a:pt x="276856" y="263650"/>
                </a:cubicBezTo>
                <a:cubicBezTo>
                  <a:pt x="277154" y="263352"/>
                  <a:pt x="277377" y="262943"/>
                  <a:pt x="277526" y="262422"/>
                </a:cubicBezTo>
                <a:cubicBezTo>
                  <a:pt x="277675" y="261901"/>
                  <a:pt x="278196" y="261789"/>
                  <a:pt x="279088" y="262087"/>
                </a:cubicBezTo>
                <a:cubicBezTo>
                  <a:pt x="279535" y="260896"/>
                  <a:pt x="279461" y="260376"/>
                  <a:pt x="278865" y="260524"/>
                </a:cubicBezTo>
                <a:close/>
                <a:moveTo>
                  <a:pt x="1464021" y="259185"/>
                </a:moveTo>
                <a:cubicBezTo>
                  <a:pt x="1463649" y="259185"/>
                  <a:pt x="1463388" y="259483"/>
                  <a:pt x="1463240" y="260078"/>
                </a:cubicBezTo>
                <a:cubicBezTo>
                  <a:pt x="1463091" y="260376"/>
                  <a:pt x="1463240" y="260710"/>
                  <a:pt x="1463686" y="261082"/>
                </a:cubicBezTo>
                <a:cubicBezTo>
                  <a:pt x="1464133" y="261455"/>
                  <a:pt x="1464430" y="261641"/>
                  <a:pt x="1464579" y="261641"/>
                </a:cubicBezTo>
                <a:cubicBezTo>
                  <a:pt x="1465025" y="261492"/>
                  <a:pt x="1465249" y="261194"/>
                  <a:pt x="1465249" y="260748"/>
                </a:cubicBezTo>
                <a:cubicBezTo>
                  <a:pt x="1465249" y="260301"/>
                  <a:pt x="1465137" y="259929"/>
                  <a:pt x="1464914" y="259631"/>
                </a:cubicBezTo>
                <a:cubicBezTo>
                  <a:pt x="1464691" y="259334"/>
                  <a:pt x="1464393" y="259185"/>
                  <a:pt x="1464021" y="259185"/>
                </a:cubicBezTo>
                <a:close/>
                <a:moveTo>
                  <a:pt x="2820775" y="258738"/>
                </a:moveTo>
                <a:cubicBezTo>
                  <a:pt x="2820626" y="258590"/>
                  <a:pt x="2820366" y="258627"/>
                  <a:pt x="2819994" y="258850"/>
                </a:cubicBezTo>
                <a:cubicBezTo>
                  <a:pt x="2819622" y="259073"/>
                  <a:pt x="2819585" y="259334"/>
                  <a:pt x="2819882" y="259631"/>
                </a:cubicBezTo>
                <a:cubicBezTo>
                  <a:pt x="2820031" y="259780"/>
                  <a:pt x="2820292" y="259743"/>
                  <a:pt x="2820664" y="259520"/>
                </a:cubicBezTo>
                <a:cubicBezTo>
                  <a:pt x="2821036" y="259297"/>
                  <a:pt x="2821073" y="259036"/>
                  <a:pt x="2820775" y="258738"/>
                </a:cubicBezTo>
                <a:close/>
                <a:moveTo>
                  <a:pt x="2816310" y="258738"/>
                </a:moveTo>
                <a:cubicBezTo>
                  <a:pt x="2816162" y="258590"/>
                  <a:pt x="2815901" y="258627"/>
                  <a:pt x="2815529" y="258850"/>
                </a:cubicBezTo>
                <a:cubicBezTo>
                  <a:pt x="2815157" y="259073"/>
                  <a:pt x="2815120" y="259334"/>
                  <a:pt x="2815417" y="259631"/>
                </a:cubicBezTo>
                <a:cubicBezTo>
                  <a:pt x="2815566" y="259780"/>
                  <a:pt x="2815827" y="259743"/>
                  <a:pt x="2816199" y="259520"/>
                </a:cubicBezTo>
                <a:cubicBezTo>
                  <a:pt x="2816571" y="259297"/>
                  <a:pt x="2816608" y="259036"/>
                  <a:pt x="2816310" y="258738"/>
                </a:cubicBezTo>
                <a:close/>
                <a:moveTo>
                  <a:pt x="445404" y="258738"/>
                </a:moveTo>
                <a:cubicBezTo>
                  <a:pt x="444362" y="258590"/>
                  <a:pt x="443878" y="258924"/>
                  <a:pt x="443953" y="259743"/>
                </a:cubicBezTo>
                <a:cubicBezTo>
                  <a:pt x="444027" y="260562"/>
                  <a:pt x="444213" y="261194"/>
                  <a:pt x="444511" y="261641"/>
                </a:cubicBezTo>
                <a:cubicBezTo>
                  <a:pt x="445106" y="261492"/>
                  <a:pt x="445478" y="261082"/>
                  <a:pt x="445627" y="260413"/>
                </a:cubicBezTo>
                <a:cubicBezTo>
                  <a:pt x="445776" y="259743"/>
                  <a:pt x="445702" y="259185"/>
                  <a:pt x="445404" y="258738"/>
                </a:cubicBezTo>
                <a:close/>
                <a:moveTo>
                  <a:pt x="1190140" y="258515"/>
                </a:moveTo>
                <a:cubicBezTo>
                  <a:pt x="1189545" y="259259"/>
                  <a:pt x="1189284" y="260003"/>
                  <a:pt x="1189359" y="260748"/>
                </a:cubicBezTo>
                <a:cubicBezTo>
                  <a:pt x="1189433" y="261492"/>
                  <a:pt x="1189991" y="261938"/>
                  <a:pt x="1191033" y="262087"/>
                </a:cubicBezTo>
                <a:cubicBezTo>
                  <a:pt x="1191628" y="261492"/>
                  <a:pt x="1191889" y="260822"/>
                  <a:pt x="1191814" y="260078"/>
                </a:cubicBezTo>
                <a:cubicBezTo>
                  <a:pt x="1191740" y="259334"/>
                  <a:pt x="1191182" y="258813"/>
                  <a:pt x="1190140" y="258515"/>
                </a:cubicBezTo>
                <a:close/>
                <a:moveTo>
                  <a:pt x="2333512" y="258292"/>
                </a:moveTo>
                <a:cubicBezTo>
                  <a:pt x="2332768" y="258292"/>
                  <a:pt x="2332433" y="258738"/>
                  <a:pt x="2332507" y="259631"/>
                </a:cubicBezTo>
                <a:cubicBezTo>
                  <a:pt x="2332582" y="260524"/>
                  <a:pt x="2332917" y="261120"/>
                  <a:pt x="2333512" y="261417"/>
                </a:cubicBezTo>
                <a:cubicBezTo>
                  <a:pt x="2333810" y="261120"/>
                  <a:pt x="2333996" y="260636"/>
                  <a:pt x="2334070" y="259966"/>
                </a:cubicBezTo>
                <a:cubicBezTo>
                  <a:pt x="2334144" y="259297"/>
                  <a:pt x="2333958" y="258738"/>
                  <a:pt x="2333512" y="258292"/>
                </a:cubicBezTo>
                <a:close/>
                <a:moveTo>
                  <a:pt x="1118591" y="257287"/>
                </a:moveTo>
                <a:cubicBezTo>
                  <a:pt x="1118368" y="256915"/>
                  <a:pt x="1118182" y="257101"/>
                  <a:pt x="1118033" y="257845"/>
                </a:cubicBezTo>
                <a:cubicBezTo>
                  <a:pt x="1118033" y="258292"/>
                  <a:pt x="1118293" y="258515"/>
                  <a:pt x="1118814" y="258515"/>
                </a:cubicBezTo>
                <a:cubicBezTo>
                  <a:pt x="1119335" y="258515"/>
                  <a:pt x="1119595" y="258292"/>
                  <a:pt x="1119595" y="257845"/>
                </a:cubicBezTo>
                <a:cubicBezTo>
                  <a:pt x="1119149" y="257845"/>
                  <a:pt x="1118814" y="257659"/>
                  <a:pt x="1118591" y="257287"/>
                </a:cubicBezTo>
                <a:close/>
                <a:moveTo>
                  <a:pt x="2797223" y="256506"/>
                </a:moveTo>
                <a:cubicBezTo>
                  <a:pt x="2796702" y="257101"/>
                  <a:pt x="2796293" y="257920"/>
                  <a:pt x="2795995" y="258962"/>
                </a:cubicBezTo>
                <a:cubicBezTo>
                  <a:pt x="2795698" y="260003"/>
                  <a:pt x="2795400" y="261082"/>
                  <a:pt x="2795102" y="262199"/>
                </a:cubicBezTo>
                <a:cubicBezTo>
                  <a:pt x="2794805" y="263315"/>
                  <a:pt x="2794284" y="264096"/>
                  <a:pt x="2793540" y="264543"/>
                </a:cubicBezTo>
                <a:cubicBezTo>
                  <a:pt x="2792498" y="264096"/>
                  <a:pt x="2791903" y="263240"/>
                  <a:pt x="2791754" y="261975"/>
                </a:cubicBezTo>
                <a:cubicBezTo>
                  <a:pt x="2791605" y="260710"/>
                  <a:pt x="2790786" y="260078"/>
                  <a:pt x="2789298" y="260078"/>
                </a:cubicBezTo>
                <a:cubicBezTo>
                  <a:pt x="2789596" y="262013"/>
                  <a:pt x="2789559" y="263575"/>
                  <a:pt x="2789186" y="264766"/>
                </a:cubicBezTo>
                <a:cubicBezTo>
                  <a:pt x="2788814" y="265957"/>
                  <a:pt x="2788554" y="267296"/>
                  <a:pt x="2788405" y="268784"/>
                </a:cubicBezTo>
                <a:cubicBezTo>
                  <a:pt x="2789149" y="269119"/>
                  <a:pt x="2789968" y="269328"/>
                  <a:pt x="2790861" y="269412"/>
                </a:cubicBezTo>
                <a:cubicBezTo>
                  <a:pt x="2791754" y="269496"/>
                  <a:pt x="2792349" y="269956"/>
                  <a:pt x="2792647" y="270794"/>
                </a:cubicBezTo>
                <a:cubicBezTo>
                  <a:pt x="2792349" y="271091"/>
                  <a:pt x="2792237" y="271463"/>
                  <a:pt x="2792312" y="271910"/>
                </a:cubicBezTo>
                <a:cubicBezTo>
                  <a:pt x="2792386" y="272356"/>
                  <a:pt x="2792535" y="272840"/>
                  <a:pt x="2792758" y="273361"/>
                </a:cubicBezTo>
                <a:cubicBezTo>
                  <a:pt x="2792982" y="273882"/>
                  <a:pt x="2793205" y="274403"/>
                  <a:pt x="2793428" y="274923"/>
                </a:cubicBezTo>
                <a:cubicBezTo>
                  <a:pt x="2793651" y="275444"/>
                  <a:pt x="2793689" y="275854"/>
                  <a:pt x="2793540" y="276151"/>
                </a:cubicBezTo>
                <a:lnTo>
                  <a:pt x="2792647" y="275928"/>
                </a:lnTo>
                <a:lnTo>
                  <a:pt x="2791754" y="276151"/>
                </a:lnTo>
                <a:cubicBezTo>
                  <a:pt x="2791605" y="277491"/>
                  <a:pt x="2791419" y="278942"/>
                  <a:pt x="2791196" y="280505"/>
                </a:cubicBezTo>
                <a:cubicBezTo>
                  <a:pt x="2790972" y="282067"/>
                  <a:pt x="2791754" y="283221"/>
                  <a:pt x="2793540" y="283965"/>
                </a:cubicBezTo>
                <a:cubicBezTo>
                  <a:pt x="2793689" y="282625"/>
                  <a:pt x="2793800" y="281174"/>
                  <a:pt x="2793875" y="279612"/>
                </a:cubicBezTo>
                <a:cubicBezTo>
                  <a:pt x="2793949" y="278049"/>
                  <a:pt x="2794135" y="276672"/>
                  <a:pt x="2794433" y="275482"/>
                </a:cubicBezTo>
                <a:cubicBezTo>
                  <a:pt x="2794730" y="274291"/>
                  <a:pt x="2795288" y="273398"/>
                  <a:pt x="2796107" y="272803"/>
                </a:cubicBezTo>
                <a:cubicBezTo>
                  <a:pt x="2796926" y="272207"/>
                  <a:pt x="2798153" y="272133"/>
                  <a:pt x="2799790" y="272579"/>
                </a:cubicBezTo>
                <a:cubicBezTo>
                  <a:pt x="2799195" y="271631"/>
                  <a:pt x="2798935" y="270575"/>
                  <a:pt x="2799009" y="269412"/>
                </a:cubicBezTo>
                <a:cubicBezTo>
                  <a:pt x="2799084" y="268249"/>
                  <a:pt x="2799195" y="267147"/>
                  <a:pt x="2799344" y="266105"/>
                </a:cubicBezTo>
                <a:cubicBezTo>
                  <a:pt x="2799493" y="265064"/>
                  <a:pt x="2799530" y="264096"/>
                  <a:pt x="2799456" y="263203"/>
                </a:cubicBezTo>
                <a:cubicBezTo>
                  <a:pt x="2799381" y="262310"/>
                  <a:pt x="2798897" y="261566"/>
                  <a:pt x="2798005" y="260971"/>
                </a:cubicBezTo>
                <a:cubicBezTo>
                  <a:pt x="2798302" y="260227"/>
                  <a:pt x="2798749" y="259669"/>
                  <a:pt x="2799344" y="259297"/>
                </a:cubicBezTo>
                <a:cubicBezTo>
                  <a:pt x="2799939" y="258924"/>
                  <a:pt x="2800088" y="258069"/>
                  <a:pt x="2799790" y="256729"/>
                </a:cubicBezTo>
                <a:cubicBezTo>
                  <a:pt x="2798600" y="255985"/>
                  <a:pt x="2797744" y="255911"/>
                  <a:pt x="2797223" y="256506"/>
                </a:cubicBezTo>
                <a:close/>
                <a:moveTo>
                  <a:pt x="288688" y="256060"/>
                </a:moveTo>
                <a:cubicBezTo>
                  <a:pt x="287944" y="256060"/>
                  <a:pt x="287497" y="256357"/>
                  <a:pt x="287348" y="256952"/>
                </a:cubicBezTo>
                <a:cubicBezTo>
                  <a:pt x="287646" y="257548"/>
                  <a:pt x="288018" y="257697"/>
                  <a:pt x="288465" y="257399"/>
                </a:cubicBezTo>
                <a:cubicBezTo>
                  <a:pt x="288911" y="256952"/>
                  <a:pt x="288986" y="256506"/>
                  <a:pt x="288688" y="256060"/>
                </a:cubicBezTo>
                <a:close/>
                <a:moveTo>
                  <a:pt x="284223" y="254497"/>
                </a:moveTo>
                <a:cubicBezTo>
                  <a:pt x="284074" y="254794"/>
                  <a:pt x="283888" y="254943"/>
                  <a:pt x="283665" y="254943"/>
                </a:cubicBezTo>
                <a:cubicBezTo>
                  <a:pt x="283442" y="254943"/>
                  <a:pt x="283330" y="255092"/>
                  <a:pt x="283330" y="255390"/>
                </a:cubicBezTo>
                <a:cubicBezTo>
                  <a:pt x="283628" y="255390"/>
                  <a:pt x="283777" y="255315"/>
                  <a:pt x="283777" y="255167"/>
                </a:cubicBezTo>
                <a:cubicBezTo>
                  <a:pt x="283777" y="255018"/>
                  <a:pt x="283925" y="255092"/>
                  <a:pt x="284223" y="255390"/>
                </a:cubicBezTo>
                <a:cubicBezTo>
                  <a:pt x="284223" y="255241"/>
                  <a:pt x="284298" y="255055"/>
                  <a:pt x="284446" y="254832"/>
                </a:cubicBezTo>
                <a:cubicBezTo>
                  <a:pt x="284595" y="254608"/>
                  <a:pt x="284521" y="254497"/>
                  <a:pt x="284223" y="254497"/>
                </a:cubicBezTo>
                <a:close/>
                <a:moveTo>
                  <a:pt x="2792647" y="254050"/>
                </a:moveTo>
                <a:cubicBezTo>
                  <a:pt x="2791903" y="255092"/>
                  <a:pt x="2791717" y="255725"/>
                  <a:pt x="2792089" y="255948"/>
                </a:cubicBezTo>
                <a:cubicBezTo>
                  <a:pt x="2792461" y="256171"/>
                  <a:pt x="2792907" y="256208"/>
                  <a:pt x="2793428" y="256060"/>
                </a:cubicBezTo>
                <a:cubicBezTo>
                  <a:pt x="2793949" y="255911"/>
                  <a:pt x="2794284" y="255613"/>
                  <a:pt x="2794433" y="255167"/>
                </a:cubicBezTo>
                <a:cubicBezTo>
                  <a:pt x="2794581" y="254720"/>
                  <a:pt x="2793986" y="254348"/>
                  <a:pt x="2792647" y="254050"/>
                </a:cubicBezTo>
                <a:close/>
                <a:moveTo>
                  <a:pt x="2569777" y="254050"/>
                </a:moveTo>
                <a:cubicBezTo>
                  <a:pt x="2569628" y="254348"/>
                  <a:pt x="2569442" y="254460"/>
                  <a:pt x="2569218" y="254385"/>
                </a:cubicBezTo>
                <a:cubicBezTo>
                  <a:pt x="2568995" y="254311"/>
                  <a:pt x="2568809" y="254422"/>
                  <a:pt x="2568660" y="254720"/>
                </a:cubicBezTo>
                <a:cubicBezTo>
                  <a:pt x="2568214" y="255464"/>
                  <a:pt x="2568251" y="256097"/>
                  <a:pt x="2568772" y="256618"/>
                </a:cubicBezTo>
                <a:cubicBezTo>
                  <a:pt x="2569293" y="257139"/>
                  <a:pt x="2569702" y="257771"/>
                  <a:pt x="2570000" y="258515"/>
                </a:cubicBezTo>
                <a:cubicBezTo>
                  <a:pt x="2570446" y="259706"/>
                  <a:pt x="2570632" y="260971"/>
                  <a:pt x="2570558" y="262310"/>
                </a:cubicBezTo>
                <a:cubicBezTo>
                  <a:pt x="2570484" y="263650"/>
                  <a:pt x="2570446" y="264915"/>
                  <a:pt x="2570446" y="266105"/>
                </a:cubicBezTo>
                <a:cubicBezTo>
                  <a:pt x="2570149" y="266403"/>
                  <a:pt x="2569851" y="266664"/>
                  <a:pt x="2569553" y="266887"/>
                </a:cubicBezTo>
                <a:cubicBezTo>
                  <a:pt x="2569256" y="267110"/>
                  <a:pt x="2569032" y="267445"/>
                  <a:pt x="2568884" y="267891"/>
                </a:cubicBezTo>
                <a:cubicBezTo>
                  <a:pt x="2569628" y="267743"/>
                  <a:pt x="2570335" y="267333"/>
                  <a:pt x="2571004" y="266664"/>
                </a:cubicBezTo>
                <a:cubicBezTo>
                  <a:pt x="2571674" y="265994"/>
                  <a:pt x="2572381" y="265436"/>
                  <a:pt x="2573125" y="264989"/>
                </a:cubicBezTo>
                <a:cubicBezTo>
                  <a:pt x="2572530" y="263203"/>
                  <a:pt x="2572121" y="261231"/>
                  <a:pt x="2571897" y="259073"/>
                </a:cubicBezTo>
                <a:cubicBezTo>
                  <a:pt x="2571674" y="256915"/>
                  <a:pt x="2570967" y="255241"/>
                  <a:pt x="2569777" y="254050"/>
                </a:cubicBezTo>
                <a:close/>
                <a:moveTo>
                  <a:pt x="389705" y="253046"/>
                </a:moveTo>
                <a:cubicBezTo>
                  <a:pt x="389184" y="252971"/>
                  <a:pt x="388738" y="253120"/>
                  <a:pt x="388366" y="253492"/>
                </a:cubicBezTo>
                <a:cubicBezTo>
                  <a:pt x="387993" y="253864"/>
                  <a:pt x="387882" y="254497"/>
                  <a:pt x="388031" y="255390"/>
                </a:cubicBezTo>
                <a:cubicBezTo>
                  <a:pt x="388328" y="255687"/>
                  <a:pt x="388775" y="255836"/>
                  <a:pt x="389370" y="255836"/>
                </a:cubicBezTo>
                <a:cubicBezTo>
                  <a:pt x="389965" y="255836"/>
                  <a:pt x="390486" y="255911"/>
                  <a:pt x="390933" y="256060"/>
                </a:cubicBezTo>
                <a:cubicBezTo>
                  <a:pt x="391231" y="255167"/>
                  <a:pt x="391231" y="254460"/>
                  <a:pt x="390933" y="253939"/>
                </a:cubicBezTo>
                <a:cubicBezTo>
                  <a:pt x="390635" y="253418"/>
                  <a:pt x="390226" y="253120"/>
                  <a:pt x="389705" y="253046"/>
                </a:cubicBezTo>
                <a:close/>
                <a:moveTo>
                  <a:pt x="271052" y="252934"/>
                </a:moveTo>
                <a:cubicBezTo>
                  <a:pt x="270308" y="252488"/>
                  <a:pt x="269861" y="252599"/>
                  <a:pt x="269712" y="253269"/>
                </a:cubicBezTo>
                <a:cubicBezTo>
                  <a:pt x="269564" y="253939"/>
                  <a:pt x="269936" y="254199"/>
                  <a:pt x="270829" y="254050"/>
                </a:cubicBezTo>
                <a:cubicBezTo>
                  <a:pt x="271126" y="253455"/>
                  <a:pt x="271201" y="253083"/>
                  <a:pt x="271052" y="252934"/>
                </a:cubicBezTo>
                <a:close/>
                <a:moveTo>
                  <a:pt x="1197060" y="252488"/>
                </a:moveTo>
                <a:cubicBezTo>
                  <a:pt x="1196912" y="252339"/>
                  <a:pt x="1196651" y="252376"/>
                  <a:pt x="1196279" y="252599"/>
                </a:cubicBezTo>
                <a:cubicBezTo>
                  <a:pt x="1195907" y="252823"/>
                  <a:pt x="1195870" y="253083"/>
                  <a:pt x="1196167" y="253381"/>
                </a:cubicBezTo>
                <a:cubicBezTo>
                  <a:pt x="1196316" y="253529"/>
                  <a:pt x="1196577" y="253492"/>
                  <a:pt x="1196949" y="253269"/>
                </a:cubicBezTo>
                <a:cubicBezTo>
                  <a:pt x="1197321" y="253046"/>
                  <a:pt x="1197358" y="252785"/>
                  <a:pt x="1197060" y="252488"/>
                </a:cubicBezTo>
                <a:close/>
                <a:moveTo>
                  <a:pt x="1093699" y="252488"/>
                </a:moveTo>
                <a:cubicBezTo>
                  <a:pt x="1093550" y="252339"/>
                  <a:pt x="1093290" y="252376"/>
                  <a:pt x="1092918" y="252599"/>
                </a:cubicBezTo>
                <a:cubicBezTo>
                  <a:pt x="1092546" y="252823"/>
                  <a:pt x="1092509" y="253083"/>
                  <a:pt x="1092806" y="253381"/>
                </a:cubicBezTo>
                <a:cubicBezTo>
                  <a:pt x="1092955" y="253529"/>
                  <a:pt x="1093216" y="253492"/>
                  <a:pt x="1093588" y="253269"/>
                </a:cubicBezTo>
                <a:cubicBezTo>
                  <a:pt x="1093960" y="253046"/>
                  <a:pt x="1093997" y="252785"/>
                  <a:pt x="1093699" y="252488"/>
                </a:cubicBezTo>
                <a:close/>
                <a:moveTo>
                  <a:pt x="277972" y="252264"/>
                </a:moveTo>
                <a:cubicBezTo>
                  <a:pt x="277972" y="254050"/>
                  <a:pt x="277823" y="255539"/>
                  <a:pt x="277526" y="256729"/>
                </a:cubicBezTo>
                <a:cubicBezTo>
                  <a:pt x="278135" y="256580"/>
                  <a:pt x="279101" y="256506"/>
                  <a:pt x="280423" y="256506"/>
                </a:cubicBezTo>
                <a:cubicBezTo>
                  <a:pt x="281745" y="256506"/>
                  <a:pt x="282639" y="256134"/>
                  <a:pt x="283107" y="255390"/>
                </a:cubicBezTo>
                <a:cubicBezTo>
                  <a:pt x="282328" y="254646"/>
                  <a:pt x="281588" y="253976"/>
                  <a:pt x="280888" y="253381"/>
                </a:cubicBezTo>
                <a:cubicBezTo>
                  <a:pt x="280188" y="252785"/>
                  <a:pt x="279216" y="252413"/>
                  <a:pt x="277972" y="252264"/>
                </a:cubicBezTo>
                <a:close/>
                <a:moveTo>
                  <a:pt x="2574241" y="251818"/>
                </a:moveTo>
                <a:cubicBezTo>
                  <a:pt x="2573795" y="251669"/>
                  <a:pt x="2573497" y="251818"/>
                  <a:pt x="2573348" y="252264"/>
                </a:cubicBezTo>
                <a:cubicBezTo>
                  <a:pt x="2573200" y="252711"/>
                  <a:pt x="2573274" y="253083"/>
                  <a:pt x="2573572" y="253381"/>
                </a:cubicBezTo>
                <a:cubicBezTo>
                  <a:pt x="2574018" y="253529"/>
                  <a:pt x="2574316" y="253381"/>
                  <a:pt x="2574465" y="252934"/>
                </a:cubicBezTo>
                <a:cubicBezTo>
                  <a:pt x="2574614" y="252488"/>
                  <a:pt x="2574539" y="252116"/>
                  <a:pt x="2574241" y="251818"/>
                </a:cubicBezTo>
                <a:close/>
                <a:moveTo>
                  <a:pt x="2116446" y="251818"/>
                </a:moveTo>
                <a:cubicBezTo>
                  <a:pt x="2117488" y="252116"/>
                  <a:pt x="2118046" y="252971"/>
                  <a:pt x="2118120" y="254385"/>
                </a:cubicBezTo>
                <a:cubicBezTo>
                  <a:pt x="2118195" y="255799"/>
                  <a:pt x="2117637" y="256655"/>
                  <a:pt x="2116446" y="256952"/>
                </a:cubicBezTo>
                <a:cubicBezTo>
                  <a:pt x="2116148" y="256208"/>
                  <a:pt x="2116037" y="255353"/>
                  <a:pt x="2116111" y="254385"/>
                </a:cubicBezTo>
                <a:cubicBezTo>
                  <a:pt x="2116186" y="253418"/>
                  <a:pt x="2116297" y="252562"/>
                  <a:pt x="2116446" y="251818"/>
                </a:cubicBezTo>
                <a:close/>
                <a:moveTo>
                  <a:pt x="291144" y="250702"/>
                </a:moveTo>
                <a:cubicBezTo>
                  <a:pt x="290697" y="251446"/>
                  <a:pt x="290771" y="252227"/>
                  <a:pt x="291367" y="253046"/>
                </a:cubicBezTo>
                <a:cubicBezTo>
                  <a:pt x="291962" y="253864"/>
                  <a:pt x="292409" y="254646"/>
                  <a:pt x="292706" y="255390"/>
                </a:cubicBezTo>
                <a:cubicBezTo>
                  <a:pt x="293450" y="255241"/>
                  <a:pt x="293934" y="254869"/>
                  <a:pt x="294157" y="254274"/>
                </a:cubicBezTo>
                <a:cubicBezTo>
                  <a:pt x="294381" y="253678"/>
                  <a:pt x="294418" y="253083"/>
                  <a:pt x="294269" y="252488"/>
                </a:cubicBezTo>
                <a:cubicBezTo>
                  <a:pt x="294120" y="251892"/>
                  <a:pt x="293785" y="251409"/>
                  <a:pt x="293264" y="251037"/>
                </a:cubicBezTo>
                <a:cubicBezTo>
                  <a:pt x="292743" y="250665"/>
                  <a:pt x="292037" y="250553"/>
                  <a:pt x="291144" y="250702"/>
                </a:cubicBezTo>
                <a:close/>
                <a:moveTo>
                  <a:pt x="2808497" y="250032"/>
                </a:moveTo>
                <a:cubicBezTo>
                  <a:pt x="2808497" y="251669"/>
                  <a:pt x="2808088" y="252860"/>
                  <a:pt x="2807269" y="253604"/>
                </a:cubicBezTo>
                <a:cubicBezTo>
                  <a:pt x="2806451" y="254348"/>
                  <a:pt x="2805669" y="255167"/>
                  <a:pt x="2804925" y="256060"/>
                </a:cubicBezTo>
                <a:cubicBezTo>
                  <a:pt x="2805967" y="256357"/>
                  <a:pt x="2806711" y="256283"/>
                  <a:pt x="2807157" y="255836"/>
                </a:cubicBezTo>
                <a:cubicBezTo>
                  <a:pt x="2807604" y="255390"/>
                  <a:pt x="2808013" y="254869"/>
                  <a:pt x="2808385" y="254274"/>
                </a:cubicBezTo>
                <a:cubicBezTo>
                  <a:pt x="2808757" y="253678"/>
                  <a:pt x="2809092" y="253232"/>
                  <a:pt x="2809390" y="252934"/>
                </a:cubicBezTo>
                <a:cubicBezTo>
                  <a:pt x="2809688" y="252636"/>
                  <a:pt x="2810208" y="252785"/>
                  <a:pt x="2810953" y="253381"/>
                </a:cubicBezTo>
                <a:cubicBezTo>
                  <a:pt x="2811101" y="250999"/>
                  <a:pt x="2810283" y="249883"/>
                  <a:pt x="2808497" y="250032"/>
                </a:cubicBezTo>
                <a:close/>
                <a:moveTo>
                  <a:pt x="258773" y="249809"/>
                </a:moveTo>
                <a:cubicBezTo>
                  <a:pt x="258476" y="250553"/>
                  <a:pt x="258401" y="250999"/>
                  <a:pt x="258550" y="251148"/>
                </a:cubicBezTo>
                <a:cubicBezTo>
                  <a:pt x="259146" y="251297"/>
                  <a:pt x="259592" y="250999"/>
                  <a:pt x="259890" y="250255"/>
                </a:cubicBezTo>
                <a:cubicBezTo>
                  <a:pt x="259592" y="250106"/>
                  <a:pt x="259406" y="249958"/>
                  <a:pt x="259332" y="249809"/>
                </a:cubicBezTo>
                <a:cubicBezTo>
                  <a:pt x="259257" y="249660"/>
                  <a:pt x="259071" y="249660"/>
                  <a:pt x="258773" y="249809"/>
                </a:cubicBezTo>
                <a:close/>
                <a:moveTo>
                  <a:pt x="2187437" y="249586"/>
                </a:moveTo>
                <a:cubicBezTo>
                  <a:pt x="2186098" y="249288"/>
                  <a:pt x="2185168" y="249527"/>
                  <a:pt x="2184647" y="250304"/>
                </a:cubicBezTo>
                <a:cubicBezTo>
                  <a:pt x="2184126" y="251081"/>
                  <a:pt x="2184014" y="251957"/>
                  <a:pt x="2184312" y="252934"/>
                </a:cubicBezTo>
                <a:cubicBezTo>
                  <a:pt x="2186098" y="252934"/>
                  <a:pt x="2187288" y="252655"/>
                  <a:pt x="2187884" y="252097"/>
                </a:cubicBezTo>
                <a:cubicBezTo>
                  <a:pt x="2188479" y="251120"/>
                  <a:pt x="2188330" y="250283"/>
                  <a:pt x="2187437" y="249586"/>
                </a:cubicBezTo>
                <a:close/>
                <a:moveTo>
                  <a:pt x="2175829" y="249362"/>
                </a:moveTo>
                <a:cubicBezTo>
                  <a:pt x="2174787" y="248618"/>
                  <a:pt x="2174117" y="248767"/>
                  <a:pt x="2173819" y="249809"/>
                </a:cubicBezTo>
                <a:cubicBezTo>
                  <a:pt x="2173522" y="250851"/>
                  <a:pt x="2174043" y="251371"/>
                  <a:pt x="2175382" y="251371"/>
                </a:cubicBezTo>
                <a:cubicBezTo>
                  <a:pt x="2175531" y="251074"/>
                  <a:pt x="2175680" y="250776"/>
                  <a:pt x="2175829" y="250478"/>
                </a:cubicBezTo>
                <a:cubicBezTo>
                  <a:pt x="2175977" y="250181"/>
                  <a:pt x="2175977" y="249809"/>
                  <a:pt x="2175829" y="249362"/>
                </a:cubicBezTo>
                <a:close/>
                <a:moveTo>
                  <a:pt x="1149845" y="249362"/>
                </a:moveTo>
                <a:cubicBezTo>
                  <a:pt x="1149621" y="249213"/>
                  <a:pt x="1149435" y="249437"/>
                  <a:pt x="1149287" y="250032"/>
                </a:cubicBezTo>
                <a:cubicBezTo>
                  <a:pt x="1149287" y="250330"/>
                  <a:pt x="1149398" y="250516"/>
                  <a:pt x="1149621" y="250590"/>
                </a:cubicBezTo>
                <a:cubicBezTo>
                  <a:pt x="1149845" y="250665"/>
                  <a:pt x="1150031" y="250478"/>
                  <a:pt x="1150180" y="250032"/>
                </a:cubicBezTo>
                <a:cubicBezTo>
                  <a:pt x="1150180" y="249734"/>
                  <a:pt x="1150068" y="249511"/>
                  <a:pt x="1149845" y="249362"/>
                </a:cubicBezTo>
                <a:close/>
                <a:moveTo>
                  <a:pt x="2844439" y="249139"/>
                </a:moveTo>
                <a:cubicBezTo>
                  <a:pt x="2843992" y="249288"/>
                  <a:pt x="2843695" y="249586"/>
                  <a:pt x="2843546" y="250032"/>
                </a:cubicBezTo>
                <a:cubicBezTo>
                  <a:pt x="2843397" y="250478"/>
                  <a:pt x="2843472" y="250925"/>
                  <a:pt x="2843769" y="251371"/>
                </a:cubicBezTo>
                <a:cubicBezTo>
                  <a:pt x="2844067" y="251818"/>
                  <a:pt x="2844737" y="251967"/>
                  <a:pt x="2845778" y="251818"/>
                </a:cubicBezTo>
                <a:lnTo>
                  <a:pt x="2845555" y="250032"/>
                </a:lnTo>
                <a:cubicBezTo>
                  <a:pt x="2845257" y="249288"/>
                  <a:pt x="2844885" y="248990"/>
                  <a:pt x="2844439" y="249139"/>
                </a:cubicBezTo>
                <a:close/>
                <a:moveTo>
                  <a:pt x="2631838" y="248469"/>
                </a:moveTo>
                <a:cubicBezTo>
                  <a:pt x="2631391" y="249362"/>
                  <a:pt x="2631354" y="250181"/>
                  <a:pt x="2631726" y="250925"/>
                </a:cubicBezTo>
                <a:cubicBezTo>
                  <a:pt x="2632098" y="251669"/>
                  <a:pt x="2632619" y="252190"/>
                  <a:pt x="2633289" y="252488"/>
                </a:cubicBezTo>
                <a:cubicBezTo>
                  <a:pt x="2633959" y="252785"/>
                  <a:pt x="2634554" y="252785"/>
                  <a:pt x="2635075" y="252488"/>
                </a:cubicBezTo>
                <a:cubicBezTo>
                  <a:pt x="2635596" y="252190"/>
                  <a:pt x="2635782" y="251446"/>
                  <a:pt x="2635633" y="250255"/>
                </a:cubicBezTo>
                <a:cubicBezTo>
                  <a:pt x="2634889" y="249958"/>
                  <a:pt x="2634219" y="249660"/>
                  <a:pt x="2633624" y="249362"/>
                </a:cubicBezTo>
                <a:cubicBezTo>
                  <a:pt x="2633029" y="249065"/>
                  <a:pt x="2632433" y="248767"/>
                  <a:pt x="2631838" y="248469"/>
                </a:cubicBezTo>
                <a:close/>
                <a:moveTo>
                  <a:pt x="1095485" y="248358"/>
                </a:moveTo>
                <a:cubicBezTo>
                  <a:pt x="1095039" y="248283"/>
                  <a:pt x="1094741" y="248544"/>
                  <a:pt x="1094592" y="249139"/>
                </a:cubicBezTo>
                <a:cubicBezTo>
                  <a:pt x="1095039" y="248990"/>
                  <a:pt x="1095374" y="249102"/>
                  <a:pt x="1095597" y="249474"/>
                </a:cubicBezTo>
                <a:cubicBezTo>
                  <a:pt x="1095820" y="249846"/>
                  <a:pt x="1096006" y="249734"/>
                  <a:pt x="1096155" y="249139"/>
                </a:cubicBezTo>
                <a:cubicBezTo>
                  <a:pt x="1096155" y="248693"/>
                  <a:pt x="1095932" y="248432"/>
                  <a:pt x="1095485" y="248358"/>
                </a:cubicBezTo>
                <a:close/>
                <a:moveTo>
                  <a:pt x="1450515" y="247353"/>
                </a:moveTo>
                <a:cubicBezTo>
                  <a:pt x="1449473" y="247948"/>
                  <a:pt x="1449361" y="248432"/>
                  <a:pt x="1450180" y="248804"/>
                </a:cubicBezTo>
                <a:cubicBezTo>
                  <a:pt x="1450998" y="249176"/>
                  <a:pt x="1451557" y="248990"/>
                  <a:pt x="1451854" y="248246"/>
                </a:cubicBezTo>
                <a:cubicBezTo>
                  <a:pt x="1451557" y="248246"/>
                  <a:pt x="1451333" y="248134"/>
                  <a:pt x="1451184" y="247911"/>
                </a:cubicBezTo>
                <a:cubicBezTo>
                  <a:pt x="1451036" y="247688"/>
                  <a:pt x="1450812" y="247502"/>
                  <a:pt x="1450515" y="247353"/>
                </a:cubicBezTo>
                <a:close/>
                <a:moveTo>
                  <a:pt x="2583841" y="247130"/>
                </a:moveTo>
                <a:cubicBezTo>
                  <a:pt x="2583543" y="247427"/>
                  <a:pt x="2583394" y="247874"/>
                  <a:pt x="2583394" y="248469"/>
                </a:cubicBezTo>
                <a:cubicBezTo>
                  <a:pt x="2583394" y="249065"/>
                  <a:pt x="2583432" y="249734"/>
                  <a:pt x="2583506" y="250478"/>
                </a:cubicBezTo>
                <a:cubicBezTo>
                  <a:pt x="2583580" y="251223"/>
                  <a:pt x="2583618" y="251818"/>
                  <a:pt x="2583618" y="252264"/>
                </a:cubicBezTo>
                <a:cubicBezTo>
                  <a:pt x="2583915" y="252264"/>
                  <a:pt x="2584064" y="252339"/>
                  <a:pt x="2584064" y="252488"/>
                </a:cubicBezTo>
                <a:cubicBezTo>
                  <a:pt x="2585255" y="252190"/>
                  <a:pt x="2585664" y="251446"/>
                  <a:pt x="2585292" y="250255"/>
                </a:cubicBezTo>
                <a:cubicBezTo>
                  <a:pt x="2584920" y="249065"/>
                  <a:pt x="2584957" y="248097"/>
                  <a:pt x="2585404" y="247353"/>
                </a:cubicBezTo>
                <a:cubicBezTo>
                  <a:pt x="2584659" y="246907"/>
                  <a:pt x="2584139" y="246832"/>
                  <a:pt x="2583841" y="247130"/>
                </a:cubicBezTo>
                <a:close/>
                <a:moveTo>
                  <a:pt x="2181856" y="245679"/>
                </a:moveTo>
                <a:cubicBezTo>
                  <a:pt x="2181410" y="245753"/>
                  <a:pt x="2181038" y="246051"/>
                  <a:pt x="2180740" y="246572"/>
                </a:cubicBezTo>
                <a:cubicBezTo>
                  <a:pt x="2180442" y="247093"/>
                  <a:pt x="2180293" y="247651"/>
                  <a:pt x="2180293" y="248246"/>
                </a:cubicBezTo>
                <a:cubicBezTo>
                  <a:pt x="2180293" y="248841"/>
                  <a:pt x="2180517" y="249288"/>
                  <a:pt x="2180963" y="249586"/>
                </a:cubicBezTo>
                <a:cubicBezTo>
                  <a:pt x="2183047" y="249139"/>
                  <a:pt x="2183716" y="248097"/>
                  <a:pt x="2182972" y="246460"/>
                </a:cubicBezTo>
                <a:cubicBezTo>
                  <a:pt x="2182675" y="245865"/>
                  <a:pt x="2182303" y="245604"/>
                  <a:pt x="2181856" y="245679"/>
                </a:cubicBezTo>
                <a:close/>
                <a:moveTo>
                  <a:pt x="2807604" y="245567"/>
                </a:moveTo>
                <a:cubicBezTo>
                  <a:pt x="2807604" y="246460"/>
                  <a:pt x="2807381" y="246981"/>
                  <a:pt x="2806934" y="247130"/>
                </a:cubicBezTo>
                <a:cubicBezTo>
                  <a:pt x="2806488" y="247279"/>
                  <a:pt x="2805967" y="247316"/>
                  <a:pt x="2805372" y="247241"/>
                </a:cubicBezTo>
                <a:cubicBezTo>
                  <a:pt x="2804776" y="247167"/>
                  <a:pt x="2804255" y="247055"/>
                  <a:pt x="2803809" y="246907"/>
                </a:cubicBezTo>
                <a:cubicBezTo>
                  <a:pt x="2803362" y="246758"/>
                  <a:pt x="2803139" y="246907"/>
                  <a:pt x="2803139" y="247353"/>
                </a:cubicBezTo>
                <a:cubicBezTo>
                  <a:pt x="2804032" y="247651"/>
                  <a:pt x="2804330" y="248246"/>
                  <a:pt x="2804032" y="249139"/>
                </a:cubicBezTo>
                <a:cubicBezTo>
                  <a:pt x="2804479" y="249139"/>
                  <a:pt x="2804999" y="248990"/>
                  <a:pt x="2805595" y="248693"/>
                </a:cubicBezTo>
                <a:cubicBezTo>
                  <a:pt x="2806190" y="248395"/>
                  <a:pt x="2806748" y="248060"/>
                  <a:pt x="2807269" y="247688"/>
                </a:cubicBezTo>
                <a:cubicBezTo>
                  <a:pt x="2807790" y="247316"/>
                  <a:pt x="2808125" y="246944"/>
                  <a:pt x="2808274" y="246572"/>
                </a:cubicBezTo>
                <a:cubicBezTo>
                  <a:pt x="2808422" y="246200"/>
                  <a:pt x="2808199" y="245865"/>
                  <a:pt x="2807604" y="245567"/>
                </a:cubicBezTo>
                <a:close/>
                <a:moveTo>
                  <a:pt x="2797112" y="245567"/>
                </a:moveTo>
                <a:cubicBezTo>
                  <a:pt x="2796963" y="245418"/>
                  <a:pt x="2796702" y="245456"/>
                  <a:pt x="2796330" y="245679"/>
                </a:cubicBezTo>
                <a:cubicBezTo>
                  <a:pt x="2795958" y="245902"/>
                  <a:pt x="2795921" y="246162"/>
                  <a:pt x="2796219" y="246460"/>
                </a:cubicBezTo>
                <a:cubicBezTo>
                  <a:pt x="2796367" y="246609"/>
                  <a:pt x="2796628" y="246572"/>
                  <a:pt x="2797000" y="246348"/>
                </a:cubicBezTo>
                <a:cubicBezTo>
                  <a:pt x="2797372" y="246125"/>
                  <a:pt x="2797409" y="245865"/>
                  <a:pt x="2797112" y="245567"/>
                </a:cubicBezTo>
                <a:close/>
                <a:moveTo>
                  <a:pt x="2818989" y="244674"/>
                </a:moveTo>
                <a:cubicBezTo>
                  <a:pt x="2818692" y="244525"/>
                  <a:pt x="2818394" y="244563"/>
                  <a:pt x="2818096" y="244786"/>
                </a:cubicBezTo>
                <a:cubicBezTo>
                  <a:pt x="2817799" y="245009"/>
                  <a:pt x="2817799" y="245269"/>
                  <a:pt x="2818096" y="245567"/>
                </a:cubicBezTo>
                <a:cubicBezTo>
                  <a:pt x="2818245" y="245716"/>
                  <a:pt x="2818506" y="245679"/>
                  <a:pt x="2818878" y="245456"/>
                </a:cubicBezTo>
                <a:cubicBezTo>
                  <a:pt x="2819250" y="245232"/>
                  <a:pt x="2819287" y="244972"/>
                  <a:pt x="2818989" y="244674"/>
                </a:cubicBezTo>
                <a:close/>
                <a:moveTo>
                  <a:pt x="1161453" y="243893"/>
                </a:moveTo>
                <a:cubicBezTo>
                  <a:pt x="1161081" y="244116"/>
                  <a:pt x="1161044" y="244377"/>
                  <a:pt x="1161342" y="244674"/>
                </a:cubicBezTo>
                <a:cubicBezTo>
                  <a:pt x="1161491" y="244972"/>
                  <a:pt x="1161751" y="245009"/>
                  <a:pt x="1162123" y="244786"/>
                </a:cubicBezTo>
                <a:cubicBezTo>
                  <a:pt x="1162495" y="244563"/>
                  <a:pt x="1162532" y="244302"/>
                  <a:pt x="1162235" y="244004"/>
                </a:cubicBezTo>
                <a:cubicBezTo>
                  <a:pt x="1162086" y="243707"/>
                  <a:pt x="1161825" y="243670"/>
                  <a:pt x="1161453" y="243893"/>
                </a:cubicBezTo>
                <a:close/>
                <a:moveTo>
                  <a:pt x="431563" y="243781"/>
                </a:moveTo>
                <a:cubicBezTo>
                  <a:pt x="431265" y="244079"/>
                  <a:pt x="431116" y="244563"/>
                  <a:pt x="431116" y="245232"/>
                </a:cubicBezTo>
                <a:cubicBezTo>
                  <a:pt x="431116" y="245902"/>
                  <a:pt x="431488" y="246162"/>
                  <a:pt x="432233" y="246014"/>
                </a:cubicBezTo>
                <a:cubicBezTo>
                  <a:pt x="432530" y="245716"/>
                  <a:pt x="432605" y="245307"/>
                  <a:pt x="432456" y="244786"/>
                </a:cubicBezTo>
                <a:cubicBezTo>
                  <a:pt x="432307" y="244265"/>
                  <a:pt x="432009" y="243930"/>
                  <a:pt x="431563" y="243781"/>
                </a:cubicBezTo>
                <a:close/>
                <a:moveTo>
                  <a:pt x="2631615" y="243111"/>
                </a:moveTo>
                <a:cubicBezTo>
                  <a:pt x="2630871" y="242814"/>
                  <a:pt x="2630089" y="243000"/>
                  <a:pt x="2629271" y="243670"/>
                </a:cubicBezTo>
                <a:cubicBezTo>
                  <a:pt x="2628452" y="244339"/>
                  <a:pt x="2627447" y="244451"/>
                  <a:pt x="2626257" y="244004"/>
                </a:cubicBezTo>
                <a:cubicBezTo>
                  <a:pt x="2626257" y="244451"/>
                  <a:pt x="2626071" y="244749"/>
                  <a:pt x="2625699" y="244897"/>
                </a:cubicBezTo>
                <a:cubicBezTo>
                  <a:pt x="2625327" y="245046"/>
                  <a:pt x="2625215" y="245344"/>
                  <a:pt x="2625364" y="245790"/>
                </a:cubicBezTo>
                <a:cubicBezTo>
                  <a:pt x="2626108" y="246088"/>
                  <a:pt x="2626889" y="246535"/>
                  <a:pt x="2627708" y="247130"/>
                </a:cubicBezTo>
                <a:cubicBezTo>
                  <a:pt x="2628526" y="247725"/>
                  <a:pt x="2629457" y="247651"/>
                  <a:pt x="2630498" y="246907"/>
                </a:cubicBezTo>
                <a:cubicBezTo>
                  <a:pt x="2630647" y="246162"/>
                  <a:pt x="2630833" y="245530"/>
                  <a:pt x="2631057" y="245009"/>
                </a:cubicBezTo>
                <a:cubicBezTo>
                  <a:pt x="2631280" y="244488"/>
                  <a:pt x="2631466" y="243856"/>
                  <a:pt x="2631615" y="243111"/>
                </a:cubicBezTo>
                <a:close/>
                <a:moveTo>
                  <a:pt x="2590315" y="243111"/>
                </a:moveTo>
                <a:cubicBezTo>
                  <a:pt x="2589571" y="242814"/>
                  <a:pt x="2589199" y="243335"/>
                  <a:pt x="2589199" y="244674"/>
                </a:cubicBezTo>
                <a:cubicBezTo>
                  <a:pt x="2589943" y="244972"/>
                  <a:pt x="2590389" y="244860"/>
                  <a:pt x="2590538" y="244339"/>
                </a:cubicBezTo>
                <a:cubicBezTo>
                  <a:pt x="2590687" y="243818"/>
                  <a:pt x="2590613" y="243409"/>
                  <a:pt x="2590315" y="243111"/>
                </a:cubicBezTo>
                <a:close/>
                <a:moveTo>
                  <a:pt x="2184758" y="242665"/>
                </a:moveTo>
                <a:cubicBezTo>
                  <a:pt x="2183716" y="243111"/>
                  <a:pt x="2183196" y="243707"/>
                  <a:pt x="2183196" y="244451"/>
                </a:cubicBezTo>
                <a:cubicBezTo>
                  <a:pt x="2183493" y="245046"/>
                  <a:pt x="2184275" y="245269"/>
                  <a:pt x="2185540" y="245121"/>
                </a:cubicBezTo>
                <a:cubicBezTo>
                  <a:pt x="2186805" y="244972"/>
                  <a:pt x="2187288" y="244302"/>
                  <a:pt x="2186991" y="243111"/>
                </a:cubicBezTo>
                <a:cubicBezTo>
                  <a:pt x="2186544" y="242367"/>
                  <a:pt x="2185800" y="242219"/>
                  <a:pt x="2184758" y="242665"/>
                </a:cubicBezTo>
                <a:close/>
                <a:moveTo>
                  <a:pt x="2132520" y="242219"/>
                </a:moveTo>
                <a:cubicBezTo>
                  <a:pt x="2132520" y="243111"/>
                  <a:pt x="2132854" y="243856"/>
                  <a:pt x="2133524" y="244451"/>
                </a:cubicBezTo>
                <a:cubicBezTo>
                  <a:pt x="2134194" y="245046"/>
                  <a:pt x="2134901" y="245121"/>
                  <a:pt x="2135645" y="244674"/>
                </a:cubicBezTo>
                <a:cubicBezTo>
                  <a:pt x="2135347" y="243930"/>
                  <a:pt x="2135012" y="243298"/>
                  <a:pt x="2134640" y="242777"/>
                </a:cubicBezTo>
                <a:cubicBezTo>
                  <a:pt x="2134268" y="242256"/>
                  <a:pt x="2133561" y="242070"/>
                  <a:pt x="2132520" y="242219"/>
                </a:cubicBezTo>
                <a:close/>
                <a:moveTo>
                  <a:pt x="2176387" y="242119"/>
                </a:moveTo>
                <a:cubicBezTo>
                  <a:pt x="2175866" y="242499"/>
                  <a:pt x="2175456" y="243003"/>
                  <a:pt x="2175159" y="243629"/>
                </a:cubicBezTo>
                <a:cubicBezTo>
                  <a:pt x="2174861" y="244256"/>
                  <a:pt x="2174750" y="244883"/>
                  <a:pt x="2174824" y="245510"/>
                </a:cubicBezTo>
                <a:cubicBezTo>
                  <a:pt x="2174898" y="246136"/>
                  <a:pt x="2175308" y="246528"/>
                  <a:pt x="2176052" y="246683"/>
                </a:cubicBezTo>
                <a:cubicBezTo>
                  <a:pt x="2176498" y="246058"/>
                  <a:pt x="2176908" y="245432"/>
                  <a:pt x="2177280" y="244805"/>
                </a:cubicBezTo>
                <a:cubicBezTo>
                  <a:pt x="2177652" y="244178"/>
                  <a:pt x="2177912" y="243316"/>
                  <a:pt x="2178061" y="242219"/>
                </a:cubicBezTo>
                <a:cubicBezTo>
                  <a:pt x="2177466" y="241772"/>
                  <a:pt x="2176908" y="241739"/>
                  <a:pt x="2176387" y="242119"/>
                </a:cubicBezTo>
                <a:close/>
                <a:moveTo>
                  <a:pt x="2164332" y="241772"/>
                </a:moveTo>
                <a:cubicBezTo>
                  <a:pt x="2163811" y="242219"/>
                  <a:pt x="2163476" y="242814"/>
                  <a:pt x="2163327" y="243558"/>
                </a:cubicBezTo>
                <a:cubicBezTo>
                  <a:pt x="2163922" y="243856"/>
                  <a:pt x="2164555" y="243818"/>
                  <a:pt x="2165225" y="243446"/>
                </a:cubicBezTo>
                <a:cubicBezTo>
                  <a:pt x="2165894" y="243074"/>
                  <a:pt x="2166229" y="242516"/>
                  <a:pt x="2166229" y="241772"/>
                </a:cubicBezTo>
                <a:cubicBezTo>
                  <a:pt x="2165485" y="241326"/>
                  <a:pt x="2164852" y="241326"/>
                  <a:pt x="2164332" y="241772"/>
                </a:cubicBezTo>
                <a:close/>
                <a:moveTo>
                  <a:pt x="2156087" y="241448"/>
                </a:moveTo>
                <a:cubicBezTo>
                  <a:pt x="2154505" y="241224"/>
                  <a:pt x="2153569" y="241722"/>
                  <a:pt x="2153281" y="242941"/>
                </a:cubicBezTo>
                <a:cubicBezTo>
                  <a:pt x="2153281" y="243594"/>
                  <a:pt x="2153579" y="244456"/>
                  <a:pt x="2154174" y="245525"/>
                </a:cubicBezTo>
                <a:cubicBezTo>
                  <a:pt x="2154769" y="246595"/>
                  <a:pt x="2155290" y="247204"/>
                  <a:pt x="2155737" y="247353"/>
                </a:cubicBezTo>
                <a:cubicBezTo>
                  <a:pt x="2156183" y="247353"/>
                  <a:pt x="2156481" y="247167"/>
                  <a:pt x="2156630" y="246795"/>
                </a:cubicBezTo>
                <a:cubicBezTo>
                  <a:pt x="2156779" y="246423"/>
                  <a:pt x="2157076" y="246088"/>
                  <a:pt x="2157523" y="245790"/>
                </a:cubicBezTo>
                <a:cubicBezTo>
                  <a:pt x="2157820" y="245493"/>
                  <a:pt x="2158192" y="245344"/>
                  <a:pt x="2158639" y="245344"/>
                </a:cubicBezTo>
                <a:cubicBezTo>
                  <a:pt x="2159085" y="245344"/>
                  <a:pt x="2159457" y="245195"/>
                  <a:pt x="2159755" y="244897"/>
                </a:cubicBezTo>
                <a:cubicBezTo>
                  <a:pt x="2159755" y="244409"/>
                  <a:pt x="2159792" y="244002"/>
                  <a:pt x="2159867" y="243675"/>
                </a:cubicBezTo>
                <a:cubicBezTo>
                  <a:pt x="2159941" y="243348"/>
                  <a:pt x="2159904" y="242941"/>
                  <a:pt x="2159755" y="242452"/>
                </a:cubicBezTo>
                <a:cubicBezTo>
                  <a:pt x="2158892" y="242006"/>
                  <a:pt x="2157670" y="241671"/>
                  <a:pt x="2156087" y="241448"/>
                </a:cubicBezTo>
                <a:close/>
                <a:moveTo>
                  <a:pt x="278084" y="240991"/>
                </a:moveTo>
                <a:cubicBezTo>
                  <a:pt x="277265" y="240172"/>
                  <a:pt x="276633" y="240209"/>
                  <a:pt x="276186" y="241102"/>
                </a:cubicBezTo>
                <a:cubicBezTo>
                  <a:pt x="276930" y="241698"/>
                  <a:pt x="277451" y="242367"/>
                  <a:pt x="277749" y="243111"/>
                </a:cubicBezTo>
                <a:lnTo>
                  <a:pt x="278865" y="243111"/>
                </a:lnTo>
                <a:cubicBezTo>
                  <a:pt x="279163" y="242516"/>
                  <a:pt x="278902" y="241809"/>
                  <a:pt x="278084" y="240991"/>
                </a:cubicBezTo>
                <a:close/>
                <a:moveTo>
                  <a:pt x="2802023" y="240433"/>
                </a:moveTo>
                <a:lnTo>
                  <a:pt x="2802246" y="243111"/>
                </a:lnTo>
                <a:lnTo>
                  <a:pt x="2804925" y="243111"/>
                </a:lnTo>
                <a:lnTo>
                  <a:pt x="2804925" y="240433"/>
                </a:lnTo>
                <a:close/>
                <a:moveTo>
                  <a:pt x="402765" y="239986"/>
                </a:moveTo>
                <a:cubicBezTo>
                  <a:pt x="401872" y="239837"/>
                  <a:pt x="401276" y="239986"/>
                  <a:pt x="400979" y="240433"/>
                </a:cubicBezTo>
                <a:cubicBezTo>
                  <a:pt x="400681" y="240879"/>
                  <a:pt x="400569" y="241326"/>
                  <a:pt x="400644" y="241772"/>
                </a:cubicBezTo>
                <a:cubicBezTo>
                  <a:pt x="400718" y="242219"/>
                  <a:pt x="400979" y="242628"/>
                  <a:pt x="401425" y="243000"/>
                </a:cubicBezTo>
                <a:cubicBezTo>
                  <a:pt x="401872" y="243372"/>
                  <a:pt x="402467" y="243335"/>
                  <a:pt x="403211" y="242888"/>
                </a:cubicBezTo>
                <a:cubicBezTo>
                  <a:pt x="403509" y="242442"/>
                  <a:pt x="403583" y="241921"/>
                  <a:pt x="403434" y="241326"/>
                </a:cubicBezTo>
                <a:cubicBezTo>
                  <a:pt x="403286" y="240730"/>
                  <a:pt x="403062" y="240284"/>
                  <a:pt x="402765" y="239986"/>
                </a:cubicBezTo>
                <a:close/>
                <a:moveTo>
                  <a:pt x="271722" y="239540"/>
                </a:moveTo>
                <a:cubicBezTo>
                  <a:pt x="271126" y="239688"/>
                  <a:pt x="270456" y="239763"/>
                  <a:pt x="269712" y="239763"/>
                </a:cubicBezTo>
                <a:cubicBezTo>
                  <a:pt x="269861" y="240805"/>
                  <a:pt x="269601" y="241474"/>
                  <a:pt x="268931" y="241772"/>
                </a:cubicBezTo>
                <a:cubicBezTo>
                  <a:pt x="268261" y="242070"/>
                  <a:pt x="267926" y="242739"/>
                  <a:pt x="267926" y="243781"/>
                </a:cubicBezTo>
                <a:lnTo>
                  <a:pt x="268373" y="244228"/>
                </a:lnTo>
                <a:cubicBezTo>
                  <a:pt x="269712" y="244228"/>
                  <a:pt x="270419" y="243632"/>
                  <a:pt x="270494" y="242442"/>
                </a:cubicBezTo>
                <a:cubicBezTo>
                  <a:pt x="270568" y="241251"/>
                  <a:pt x="271052" y="240507"/>
                  <a:pt x="271945" y="240209"/>
                </a:cubicBezTo>
                <a:cubicBezTo>
                  <a:pt x="272987" y="240209"/>
                  <a:pt x="273507" y="239986"/>
                  <a:pt x="273507" y="239540"/>
                </a:cubicBezTo>
                <a:cubicBezTo>
                  <a:pt x="272912" y="239391"/>
                  <a:pt x="272317" y="239391"/>
                  <a:pt x="271722" y="239540"/>
                </a:cubicBezTo>
                <a:close/>
                <a:moveTo>
                  <a:pt x="2118853" y="239118"/>
                </a:moveTo>
                <a:cubicBezTo>
                  <a:pt x="2119630" y="239564"/>
                  <a:pt x="2120651" y="239638"/>
                  <a:pt x="2121916" y="239341"/>
                </a:cubicBezTo>
                <a:cubicBezTo>
                  <a:pt x="2123181" y="239043"/>
                  <a:pt x="2124185" y="239118"/>
                  <a:pt x="2124929" y="239564"/>
                </a:cubicBezTo>
                <a:cubicBezTo>
                  <a:pt x="2124929" y="239862"/>
                  <a:pt x="2125115" y="240271"/>
                  <a:pt x="2125487" y="240792"/>
                </a:cubicBezTo>
                <a:cubicBezTo>
                  <a:pt x="2125859" y="241313"/>
                  <a:pt x="2126194" y="241802"/>
                  <a:pt x="2126492" y="242259"/>
                </a:cubicBezTo>
                <a:cubicBezTo>
                  <a:pt x="2126790" y="242716"/>
                  <a:pt x="2127013" y="243115"/>
                  <a:pt x="2127162" y="243457"/>
                </a:cubicBezTo>
                <a:cubicBezTo>
                  <a:pt x="2127311" y="243799"/>
                  <a:pt x="2127087" y="244056"/>
                  <a:pt x="2126492" y="244228"/>
                </a:cubicBezTo>
                <a:cubicBezTo>
                  <a:pt x="2125897" y="244525"/>
                  <a:pt x="2125376" y="244525"/>
                  <a:pt x="2124929" y="244228"/>
                </a:cubicBezTo>
                <a:cubicBezTo>
                  <a:pt x="2124483" y="243930"/>
                  <a:pt x="2124074" y="243558"/>
                  <a:pt x="2123701" y="243111"/>
                </a:cubicBezTo>
                <a:cubicBezTo>
                  <a:pt x="2123329" y="242665"/>
                  <a:pt x="2122920" y="242405"/>
                  <a:pt x="2122474" y="242330"/>
                </a:cubicBezTo>
                <a:cubicBezTo>
                  <a:pt x="2122027" y="242256"/>
                  <a:pt x="2121581" y="242591"/>
                  <a:pt x="2121134" y="243335"/>
                </a:cubicBezTo>
                <a:cubicBezTo>
                  <a:pt x="2121283" y="243930"/>
                  <a:pt x="2121432" y="244488"/>
                  <a:pt x="2121581" y="245009"/>
                </a:cubicBezTo>
                <a:cubicBezTo>
                  <a:pt x="2121730" y="245530"/>
                  <a:pt x="2121953" y="246088"/>
                  <a:pt x="2122250" y="246683"/>
                </a:cubicBezTo>
                <a:cubicBezTo>
                  <a:pt x="2122548" y="246683"/>
                  <a:pt x="2122697" y="246535"/>
                  <a:pt x="2122697" y="246237"/>
                </a:cubicBezTo>
                <a:cubicBezTo>
                  <a:pt x="2122697" y="245939"/>
                  <a:pt x="2122846" y="245790"/>
                  <a:pt x="2123143" y="245790"/>
                </a:cubicBezTo>
                <a:cubicBezTo>
                  <a:pt x="2123739" y="246535"/>
                  <a:pt x="2123962" y="247316"/>
                  <a:pt x="2123813" y="248134"/>
                </a:cubicBezTo>
                <a:cubicBezTo>
                  <a:pt x="2123664" y="248953"/>
                  <a:pt x="2123329" y="249660"/>
                  <a:pt x="2122809" y="250255"/>
                </a:cubicBezTo>
                <a:cubicBezTo>
                  <a:pt x="2122288" y="250851"/>
                  <a:pt x="2121692" y="251148"/>
                  <a:pt x="2121023" y="251148"/>
                </a:cubicBezTo>
                <a:cubicBezTo>
                  <a:pt x="2120353" y="251148"/>
                  <a:pt x="2119869" y="250627"/>
                  <a:pt x="2119572" y="249586"/>
                </a:cubicBezTo>
                <a:cubicBezTo>
                  <a:pt x="2117818" y="249432"/>
                  <a:pt x="2116861" y="249879"/>
                  <a:pt x="2116701" y="250925"/>
                </a:cubicBezTo>
                <a:cubicBezTo>
                  <a:pt x="2116382" y="250330"/>
                  <a:pt x="2116186" y="249498"/>
                  <a:pt x="2116111" y="248429"/>
                </a:cubicBezTo>
                <a:cubicBezTo>
                  <a:pt x="2116037" y="247361"/>
                  <a:pt x="2116473" y="246750"/>
                  <a:pt x="2117419" y="246596"/>
                </a:cubicBezTo>
                <a:cubicBezTo>
                  <a:pt x="2117101" y="245985"/>
                  <a:pt x="2116747" y="245372"/>
                  <a:pt x="2116359" y="244758"/>
                </a:cubicBezTo>
                <a:cubicBezTo>
                  <a:pt x="2115971" y="244144"/>
                  <a:pt x="2115925" y="243454"/>
                  <a:pt x="2116223" y="242689"/>
                </a:cubicBezTo>
                <a:cubicBezTo>
                  <a:pt x="2117658" y="243543"/>
                  <a:pt x="2118649" y="243421"/>
                  <a:pt x="2119197" y="242325"/>
                </a:cubicBezTo>
                <a:cubicBezTo>
                  <a:pt x="2119744" y="241228"/>
                  <a:pt x="2119630" y="240159"/>
                  <a:pt x="2118853" y="239118"/>
                </a:cubicBezTo>
                <a:close/>
                <a:moveTo>
                  <a:pt x="2896454" y="238647"/>
                </a:moveTo>
                <a:lnTo>
                  <a:pt x="2896454" y="240433"/>
                </a:lnTo>
                <a:lnTo>
                  <a:pt x="2898240" y="240433"/>
                </a:lnTo>
                <a:lnTo>
                  <a:pt x="2898240" y="238647"/>
                </a:lnTo>
                <a:close/>
                <a:moveTo>
                  <a:pt x="392942" y="238423"/>
                </a:moveTo>
                <a:cubicBezTo>
                  <a:pt x="391900" y="238275"/>
                  <a:pt x="391528" y="238870"/>
                  <a:pt x="391826" y="240209"/>
                </a:cubicBezTo>
                <a:cubicBezTo>
                  <a:pt x="392272" y="240805"/>
                  <a:pt x="392868" y="240991"/>
                  <a:pt x="393612" y="240767"/>
                </a:cubicBezTo>
                <a:cubicBezTo>
                  <a:pt x="394356" y="240544"/>
                  <a:pt x="394728" y="240135"/>
                  <a:pt x="394728" y="239540"/>
                </a:cubicBezTo>
                <a:cubicBezTo>
                  <a:pt x="394579" y="238944"/>
                  <a:pt x="393984" y="238572"/>
                  <a:pt x="392942" y="238423"/>
                </a:cubicBezTo>
                <a:close/>
                <a:moveTo>
                  <a:pt x="2124260" y="237865"/>
                </a:moveTo>
                <a:cubicBezTo>
                  <a:pt x="2125153" y="237196"/>
                  <a:pt x="2125971" y="237233"/>
                  <a:pt x="2126715" y="237977"/>
                </a:cubicBezTo>
                <a:cubicBezTo>
                  <a:pt x="2126715" y="238275"/>
                  <a:pt x="2126641" y="238498"/>
                  <a:pt x="2126492" y="238647"/>
                </a:cubicBezTo>
                <a:cubicBezTo>
                  <a:pt x="2126343" y="238795"/>
                  <a:pt x="2126269" y="239019"/>
                  <a:pt x="2126269" y="239316"/>
                </a:cubicBezTo>
                <a:cubicBezTo>
                  <a:pt x="2125971" y="239316"/>
                  <a:pt x="2125711" y="239354"/>
                  <a:pt x="2125487" y="239428"/>
                </a:cubicBezTo>
                <a:cubicBezTo>
                  <a:pt x="2125264" y="239502"/>
                  <a:pt x="2125004" y="239540"/>
                  <a:pt x="2124706" y="239540"/>
                </a:cubicBezTo>
                <a:cubicBezTo>
                  <a:pt x="2123515" y="239093"/>
                  <a:pt x="2123367" y="238535"/>
                  <a:pt x="2124260" y="237865"/>
                </a:cubicBezTo>
                <a:close/>
                <a:moveTo>
                  <a:pt x="294827" y="236861"/>
                </a:moveTo>
                <a:cubicBezTo>
                  <a:pt x="294455" y="237010"/>
                  <a:pt x="294195" y="237270"/>
                  <a:pt x="294046" y="237642"/>
                </a:cubicBezTo>
                <a:cubicBezTo>
                  <a:pt x="293897" y="238014"/>
                  <a:pt x="293934" y="238386"/>
                  <a:pt x="294157" y="238758"/>
                </a:cubicBezTo>
                <a:cubicBezTo>
                  <a:pt x="294381" y="239130"/>
                  <a:pt x="294864" y="239242"/>
                  <a:pt x="295608" y="239093"/>
                </a:cubicBezTo>
                <a:cubicBezTo>
                  <a:pt x="295757" y="238795"/>
                  <a:pt x="295906" y="238572"/>
                  <a:pt x="296055" y="238423"/>
                </a:cubicBezTo>
                <a:cubicBezTo>
                  <a:pt x="296204" y="238275"/>
                  <a:pt x="296204" y="237977"/>
                  <a:pt x="296055" y="237530"/>
                </a:cubicBezTo>
                <a:cubicBezTo>
                  <a:pt x="295608" y="236935"/>
                  <a:pt x="295199" y="236712"/>
                  <a:pt x="294827" y="236861"/>
                </a:cubicBezTo>
                <a:close/>
                <a:moveTo>
                  <a:pt x="5505" y="236749"/>
                </a:moveTo>
                <a:cubicBezTo>
                  <a:pt x="5580" y="236526"/>
                  <a:pt x="5245" y="236637"/>
                  <a:pt x="4501" y="237084"/>
                </a:cubicBezTo>
                <a:cubicBezTo>
                  <a:pt x="4054" y="237828"/>
                  <a:pt x="3942" y="238163"/>
                  <a:pt x="4166" y="238089"/>
                </a:cubicBezTo>
                <a:cubicBezTo>
                  <a:pt x="4389" y="238014"/>
                  <a:pt x="4649" y="237828"/>
                  <a:pt x="4947" y="237530"/>
                </a:cubicBezTo>
                <a:cubicBezTo>
                  <a:pt x="5245" y="237233"/>
                  <a:pt x="5431" y="236972"/>
                  <a:pt x="5505" y="236749"/>
                </a:cubicBezTo>
                <a:close/>
                <a:moveTo>
                  <a:pt x="2169801" y="236637"/>
                </a:moveTo>
                <a:cubicBezTo>
                  <a:pt x="2169801" y="237828"/>
                  <a:pt x="2170247" y="238647"/>
                  <a:pt x="2171140" y="239093"/>
                </a:cubicBezTo>
                <a:cubicBezTo>
                  <a:pt x="2172033" y="239540"/>
                  <a:pt x="2172480" y="240209"/>
                  <a:pt x="2172480" y="241102"/>
                </a:cubicBezTo>
                <a:cubicBezTo>
                  <a:pt x="2172480" y="240358"/>
                  <a:pt x="2172592" y="239763"/>
                  <a:pt x="2172815" y="239316"/>
                </a:cubicBezTo>
                <a:cubicBezTo>
                  <a:pt x="2173038" y="238870"/>
                  <a:pt x="2173150" y="238275"/>
                  <a:pt x="2173150" y="237530"/>
                </a:cubicBezTo>
                <a:cubicBezTo>
                  <a:pt x="2172703" y="237233"/>
                  <a:pt x="2172182" y="236935"/>
                  <a:pt x="2171587" y="236637"/>
                </a:cubicBezTo>
                <a:cubicBezTo>
                  <a:pt x="2170992" y="236340"/>
                  <a:pt x="2170396" y="236340"/>
                  <a:pt x="2169801" y="236637"/>
                </a:cubicBezTo>
                <a:close/>
                <a:moveTo>
                  <a:pt x="2179400" y="236191"/>
                </a:moveTo>
                <a:cubicBezTo>
                  <a:pt x="2178954" y="236489"/>
                  <a:pt x="2178284" y="236600"/>
                  <a:pt x="2177391" y="236526"/>
                </a:cubicBezTo>
                <a:cubicBezTo>
                  <a:pt x="2176498" y="236451"/>
                  <a:pt x="2175754" y="236637"/>
                  <a:pt x="2175159" y="237084"/>
                </a:cubicBezTo>
                <a:cubicBezTo>
                  <a:pt x="2175159" y="238275"/>
                  <a:pt x="2175605" y="238944"/>
                  <a:pt x="2176498" y="239093"/>
                </a:cubicBezTo>
                <a:cubicBezTo>
                  <a:pt x="2177391" y="239242"/>
                  <a:pt x="2178284" y="239465"/>
                  <a:pt x="2179177" y="239763"/>
                </a:cubicBezTo>
                <a:cubicBezTo>
                  <a:pt x="2179475" y="239465"/>
                  <a:pt x="2179661" y="238944"/>
                  <a:pt x="2179735" y="238200"/>
                </a:cubicBezTo>
                <a:cubicBezTo>
                  <a:pt x="2179810" y="237456"/>
                  <a:pt x="2179698" y="236786"/>
                  <a:pt x="2179400" y="236191"/>
                </a:cubicBezTo>
                <a:close/>
                <a:moveTo>
                  <a:pt x="259666" y="236191"/>
                </a:moveTo>
                <a:cubicBezTo>
                  <a:pt x="259666" y="236489"/>
                  <a:pt x="259592" y="236600"/>
                  <a:pt x="259443" y="236526"/>
                </a:cubicBezTo>
                <a:cubicBezTo>
                  <a:pt x="259294" y="236451"/>
                  <a:pt x="259220" y="236563"/>
                  <a:pt x="259220" y="236861"/>
                </a:cubicBezTo>
                <a:cubicBezTo>
                  <a:pt x="259369" y="236861"/>
                  <a:pt x="259480" y="236898"/>
                  <a:pt x="259555" y="236972"/>
                </a:cubicBezTo>
                <a:cubicBezTo>
                  <a:pt x="259629" y="237047"/>
                  <a:pt x="259815" y="237084"/>
                  <a:pt x="260113" y="237084"/>
                </a:cubicBezTo>
                <a:cubicBezTo>
                  <a:pt x="260113" y="236489"/>
                  <a:pt x="259964" y="236191"/>
                  <a:pt x="259666" y="236191"/>
                </a:cubicBezTo>
                <a:close/>
                <a:moveTo>
                  <a:pt x="1832036" y="235968"/>
                </a:moveTo>
                <a:lnTo>
                  <a:pt x="1832036" y="237754"/>
                </a:lnTo>
                <a:cubicBezTo>
                  <a:pt x="1832780" y="237605"/>
                  <a:pt x="1833673" y="237605"/>
                  <a:pt x="1834715" y="237754"/>
                </a:cubicBezTo>
                <a:cubicBezTo>
                  <a:pt x="1835756" y="237902"/>
                  <a:pt x="1836054" y="237307"/>
                  <a:pt x="1835608" y="235968"/>
                </a:cubicBezTo>
                <a:close/>
                <a:moveTo>
                  <a:pt x="2119795" y="235856"/>
                </a:moveTo>
                <a:cubicBezTo>
                  <a:pt x="2120688" y="236079"/>
                  <a:pt x="2121432" y="236340"/>
                  <a:pt x="2122027" y="236637"/>
                </a:cubicBezTo>
                <a:cubicBezTo>
                  <a:pt x="2121283" y="237382"/>
                  <a:pt x="2120316" y="237605"/>
                  <a:pt x="2119125" y="237307"/>
                </a:cubicBezTo>
                <a:cubicBezTo>
                  <a:pt x="2118679" y="236117"/>
                  <a:pt x="2118902" y="235633"/>
                  <a:pt x="2119795" y="235856"/>
                </a:cubicBezTo>
                <a:close/>
                <a:moveTo>
                  <a:pt x="2147254" y="235298"/>
                </a:moveTo>
                <a:cubicBezTo>
                  <a:pt x="2147551" y="236042"/>
                  <a:pt x="2147477" y="236563"/>
                  <a:pt x="2147030" y="236861"/>
                </a:cubicBezTo>
                <a:cubicBezTo>
                  <a:pt x="2146584" y="237158"/>
                  <a:pt x="2146286" y="237605"/>
                  <a:pt x="2146137" y="238200"/>
                </a:cubicBezTo>
                <a:cubicBezTo>
                  <a:pt x="2146881" y="238795"/>
                  <a:pt x="2147514" y="238944"/>
                  <a:pt x="2148035" y="238647"/>
                </a:cubicBezTo>
                <a:cubicBezTo>
                  <a:pt x="2148556" y="238349"/>
                  <a:pt x="2148928" y="237902"/>
                  <a:pt x="2149151" y="237307"/>
                </a:cubicBezTo>
                <a:cubicBezTo>
                  <a:pt x="2149374" y="236712"/>
                  <a:pt x="2149337" y="236191"/>
                  <a:pt x="2149039" y="235744"/>
                </a:cubicBezTo>
                <a:cubicBezTo>
                  <a:pt x="2148742" y="235298"/>
                  <a:pt x="2148147" y="235149"/>
                  <a:pt x="2147254" y="235298"/>
                </a:cubicBezTo>
                <a:close/>
                <a:moveTo>
                  <a:pt x="268596" y="235075"/>
                </a:moveTo>
                <a:cubicBezTo>
                  <a:pt x="268150" y="235670"/>
                  <a:pt x="267406" y="235931"/>
                  <a:pt x="266364" y="235856"/>
                </a:cubicBezTo>
                <a:cubicBezTo>
                  <a:pt x="265322" y="235782"/>
                  <a:pt x="264503" y="235968"/>
                  <a:pt x="263908" y="236414"/>
                </a:cubicBezTo>
                <a:cubicBezTo>
                  <a:pt x="263908" y="236861"/>
                  <a:pt x="264094" y="237121"/>
                  <a:pt x="264466" y="237196"/>
                </a:cubicBezTo>
                <a:cubicBezTo>
                  <a:pt x="264838" y="237270"/>
                  <a:pt x="265024" y="237530"/>
                  <a:pt x="265024" y="237977"/>
                </a:cubicBezTo>
                <a:cubicBezTo>
                  <a:pt x="264429" y="238126"/>
                  <a:pt x="263834" y="238126"/>
                  <a:pt x="263238" y="237977"/>
                </a:cubicBezTo>
                <a:cubicBezTo>
                  <a:pt x="262643" y="237828"/>
                  <a:pt x="262122" y="237902"/>
                  <a:pt x="261676" y="238200"/>
                </a:cubicBezTo>
                <a:cubicBezTo>
                  <a:pt x="261973" y="239837"/>
                  <a:pt x="261676" y="240879"/>
                  <a:pt x="260783" y="241326"/>
                </a:cubicBezTo>
                <a:cubicBezTo>
                  <a:pt x="261527" y="242367"/>
                  <a:pt x="262345" y="243298"/>
                  <a:pt x="263238" y="244116"/>
                </a:cubicBezTo>
                <a:cubicBezTo>
                  <a:pt x="264131" y="244935"/>
                  <a:pt x="264801" y="246014"/>
                  <a:pt x="265248" y="247353"/>
                </a:cubicBezTo>
                <a:cubicBezTo>
                  <a:pt x="264652" y="247651"/>
                  <a:pt x="264094" y="247874"/>
                  <a:pt x="263573" y="248023"/>
                </a:cubicBezTo>
                <a:cubicBezTo>
                  <a:pt x="263052" y="248172"/>
                  <a:pt x="262643" y="248544"/>
                  <a:pt x="262345" y="249139"/>
                </a:cubicBezTo>
                <a:cubicBezTo>
                  <a:pt x="262643" y="250330"/>
                  <a:pt x="263462" y="251111"/>
                  <a:pt x="264801" y="251483"/>
                </a:cubicBezTo>
                <a:cubicBezTo>
                  <a:pt x="266140" y="251855"/>
                  <a:pt x="267406" y="251967"/>
                  <a:pt x="268596" y="251818"/>
                </a:cubicBezTo>
                <a:cubicBezTo>
                  <a:pt x="268745" y="250776"/>
                  <a:pt x="269191" y="250181"/>
                  <a:pt x="269936" y="250032"/>
                </a:cubicBezTo>
                <a:cubicBezTo>
                  <a:pt x="270680" y="249883"/>
                  <a:pt x="271201" y="249362"/>
                  <a:pt x="271498" y="248469"/>
                </a:cubicBezTo>
                <a:cubicBezTo>
                  <a:pt x="270605" y="248172"/>
                  <a:pt x="269936" y="248023"/>
                  <a:pt x="269489" y="248023"/>
                </a:cubicBezTo>
                <a:cubicBezTo>
                  <a:pt x="269191" y="248172"/>
                  <a:pt x="269043" y="248432"/>
                  <a:pt x="269043" y="248804"/>
                </a:cubicBezTo>
                <a:cubicBezTo>
                  <a:pt x="269043" y="249176"/>
                  <a:pt x="268819" y="249362"/>
                  <a:pt x="268373" y="249362"/>
                </a:cubicBezTo>
                <a:cubicBezTo>
                  <a:pt x="267182" y="249362"/>
                  <a:pt x="266513" y="248841"/>
                  <a:pt x="266364" y="247800"/>
                </a:cubicBezTo>
                <a:cubicBezTo>
                  <a:pt x="266661" y="247353"/>
                  <a:pt x="266996" y="246981"/>
                  <a:pt x="267368" y="246683"/>
                </a:cubicBezTo>
                <a:cubicBezTo>
                  <a:pt x="267740" y="246386"/>
                  <a:pt x="267926" y="245865"/>
                  <a:pt x="267926" y="245121"/>
                </a:cubicBezTo>
                <a:cubicBezTo>
                  <a:pt x="267331" y="244674"/>
                  <a:pt x="266699" y="244228"/>
                  <a:pt x="266029" y="243781"/>
                </a:cubicBezTo>
                <a:cubicBezTo>
                  <a:pt x="265359" y="243335"/>
                  <a:pt x="265024" y="242739"/>
                  <a:pt x="265024" y="241995"/>
                </a:cubicBezTo>
                <a:cubicBezTo>
                  <a:pt x="265024" y="240953"/>
                  <a:pt x="265657" y="239874"/>
                  <a:pt x="266922" y="238758"/>
                </a:cubicBezTo>
                <a:cubicBezTo>
                  <a:pt x="268187" y="237642"/>
                  <a:pt x="268745" y="236414"/>
                  <a:pt x="268596" y="235075"/>
                </a:cubicBezTo>
                <a:close/>
                <a:moveTo>
                  <a:pt x="2130287" y="233847"/>
                </a:moveTo>
                <a:cubicBezTo>
                  <a:pt x="2130734" y="233921"/>
                  <a:pt x="2131106" y="234219"/>
                  <a:pt x="2131403" y="234740"/>
                </a:cubicBezTo>
                <a:cubicBezTo>
                  <a:pt x="2131701" y="235261"/>
                  <a:pt x="2131701" y="235819"/>
                  <a:pt x="2131403" y="236414"/>
                </a:cubicBezTo>
                <a:cubicBezTo>
                  <a:pt x="2130510" y="237010"/>
                  <a:pt x="2129617" y="236861"/>
                  <a:pt x="2128724" y="235968"/>
                </a:cubicBezTo>
                <a:cubicBezTo>
                  <a:pt x="2128576" y="235075"/>
                  <a:pt x="2128687" y="234479"/>
                  <a:pt x="2129059" y="234182"/>
                </a:cubicBezTo>
                <a:cubicBezTo>
                  <a:pt x="2129431" y="233884"/>
                  <a:pt x="2129841" y="233773"/>
                  <a:pt x="2130287" y="233847"/>
                </a:cubicBezTo>
                <a:close/>
                <a:moveTo>
                  <a:pt x="2614425" y="233735"/>
                </a:moveTo>
                <a:cubicBezTo>
                  <a:pt x="2614127" y="234033"/>
                  <a:pt x="2613979" y="234405"/>
                  <a:pt x="2613979" y="234852"/>
                </a:cubicBezTo>
                <a:cubicBezTo>
                  <a:pt x="2614127" y="235000"/>
                  <a:pt x="2614499" y="235075"/>
                  <a:pt x="2615095" y="235075"/>
                </a:cubicBezTo>
                <a:cubicBezTo>
                  <a:pt x="2615095" y="234777"/>
                  <a:pt x="2615169" y="234591"/>
                  <a:pt x="2615318" y="234517"/>
                </a:cubicBezTo>
                <a:cubicBezTo>
                  <a:pt x="2615467" y="234442"/>
                  <a:pt x="2615467" y="234256"/>
                  <a:pt x="2615318" y="233959"/>
                </a:cubicBezTo>
                <a:cubicBezTo>
                  <a:pt x="2615020" y="233959"/>
                  <a:pt x="2614872" y="233884"/>
                  <a:pt x="2614872" y="233735"/>
                </a:cubicBezTo>
                <a:cubicBezTo>
                  <a:pt x="2614872" y="233586"/>
                  <a:pt x="2614723" y="233586"/>
                  <a:pt x="2614425" y="233735"/>
                </a:cubicBezTo>
                <a:close/>
                <a:moveTo>
                  <a:pt x="2603151" y="232954"/>
                </a:moveTo>
                <a:cubicBezTo>
                  <a:pt x="2602035" y="233177"/>
                  <a:pt x="2601775" y="233884"/>
                  <a:pt x="2602370" y="235075"/>
                </a:cubicBezTo>
                <a:cubicBezTo>
                  <a:pt x="2602668" y="235819"/>
                  <a:pt x="2603337" y="236489"/>
                  <a:pt x="2604379" y="237084"/>
                </a:cubicBezTo>
                <a:cubicBezTo>
                  <a:pt x="2605421" y="237679"/>
                  <a:pt x="2606314" y="237902"/>
                  <a:pt x="2607058" y="237754"/>
                </a:cubicBezTo>
                <a:cubicBezTo>
                  <a:pt x="2608249" y="237456"/>
                  <a:pt x="2608807" y="236786"/>
                  <a:pt x="2608732" y="235744"/>
                </a:cubicBezTo>
                <a:cubicBezTo>
                  <a:pt x="2608658" y="234703"/>
                  <a:pt x="2608249" y="233810"/>
                  <a:pt x="2607505" y="233066"/>
                </a:cubicBezTo>
                <a:cubicBezTo>
                  <a:pt x="2605719" y="232768"/>
                  <a:pt x="2604268" y="232731"/>
                  <a:pt x="2603151" y="232954"/>
                </a:cubicBezTo>
                <a:close/>
                <a:moveTo>
                  <a:pt x="2160760" y="232954"/>
                </a:moveTo>
                <a:cubicBezTo>
                  <a:pt x="2160388" y="233028"/>
                  <a:pt x="2160053" y="233066"/>
                  <a:pt x="2159755" y="233066"/>
                </a:cubicBezTo>
                <a:cubicBezTo>
                  <a:pt x="2159457" y="233661"/>
                  <a:pt x="2159383" y="234293"/>
                  <a:pt x="2159532" y="234963"/>
                </a:cubicBezTo>
                <a:cubicBezTo>
                  <a:pt x="2159681" y="235633"/>
                  <a:pt x="2159532" y="236191"/>
                  <a:pt x="2159085" y="236637"/>
                </a:cubicBezTo>
                <a:cubicBezTo>
                  <a:pt x="2158490" y="236935"/>
                  <a:pt x="2157783" y="237121"/>
                  <a:pt x="2156965" y="237196"/>
                </a:cubicBezTo>
                <a:cubicBezTo>
                  <a:pt x="2156146" y="237270"/>
                  <a:pt x="2155588" y="237530"/>
                  <a:pt x="2155290" y="237977"/>
                </a:cubicBezTo>
                <a:cubicBezTo>
                  <a:pt x="2155737" y="239168"/>
                  <a:pt x="2156704" y="239688"/>
                  <a:pt x="2158192" y="239540"/>
                </a:cubicBezTo>
                <a:cubicBezTo>
                  <a:pt x="2159383" y="239242"/>
                  <a:pt x="2160164" y="238349"/>
                  <a:pt x="2160536" y="236861"/>
                </a:cubicBezTo>
                <a:cubicBezTo>
                  <a:pt x="2160909" y="235372"/>
                  <a:pt x="2161318" y="234182"/>
                  <a:pt x="2161764" y="233289"/>
                </a:cubicBezTo>
                <a:cubicBezTo>
                  <a:pt x="2161467" y="232991"/>
                  <a:pt x="2161132" y="232880"/>
                  <a:pt x="2160760" y="232954"/>
                </a:cubicBezTo>
                <a:close/>
                <a:moveTo>
                  <a:pt x="1197953" y="232619"/>
                </a:moveTo>
                <a:cubicBezTo>
                  <a:pt x="1197805" y="232470"/>
                  <a:pt x="1197544" y="232507"/>
                  <a:pt x="1197172" y="232731"/>
                </a:cubicBezTo>
                <a:cubicBezTo>
                  <a:pt x="1196800" y="232954"/>
                  <a:pt x="1196763" y="233214"/>
                  <a:pt x="1197060" y="233512"/>
                </a:cubicBezTo>
                <a:cubicBezTo>
                  <a:pt x="1197209" y="233661"/>
                  <a:pt x="1197470" y="233624"/>
                  <a:pt x="1197842" y="233400"/>
                </a:cubicBezTo>
                <a:cubicBezTo>
                  <a:pt x="1198214" y="233177"/>
                  <a:pt x="1198251" y="232917"/>
                  <a:pt x="1197953" y="232619"/>
                </a:cubicBezTo>
                <a:close/>
                <a:moveTo>
                  <a:pt x="2153281" y="231949"/>
                </a:moveTo>
                <a:cubicBezTo>
                  <a:pt x="2152686" y="231949"/>
                  <a:pt x="2152165" y="232173"/>
                  <a:pt x="2151718" y="232619"/>
                </a:cubicBezTo>
                <a:cubicBezTo>
                  <a:pt x="2151272" y="233066"/>
                  <a:pt x="2151123" y="233735"/>
                  <a:pt x="2151272" y="234628"/>
                </a:cubicBezTo>
                <a:cubicBezTo>
                  <a:pt x="2152016" y="234926"/>
                  <a:pt x="2152872" y="235038"/>
                  <a:pt x="2153839" y="234963"/>
                </a:cubicBezTo>
                <a:cubicBezTo>
                  <a:pt x="2154807" y="234889"/>
                  <a:pt x="2155365" y="234479"/>
                  <a:pt x="2155514" y="233735"/>
                </a:cubicBezTo>
                <a:cubicBezTo>
                  <a:pt x="2155662" y="233140"/>
                  <a:pt x="2155476" y="232694"/>
                  <a:pt x="2154955" y="232396"/>
                </a:cubicBezTo>
                <a:cubicBezTo>
                  <a:pt x="2154434" y="232098"/>
                  <a:pt x="2153876" y="231949"/>
                  <a:pt x="2153281" y="231949"/>
                </a:cubicBezTo>
                <a:close/>
                <a:moveTo>
                  <a:pt x="445850" y="231949"/>
                </a:moveTo>
                <a:cubicBezTo>
                  <a:pt x="445702" y="232098"/>
                  <a:pt x="445627" y="232359"/>
                  <a:pt x="445627" y="232731"/>
                </a:cubicBezTo>
                <a:cubicBezTo>
                  <a:pt x="445627" y="233103"/>
                  <a:pt x="445850" y="233214"/>
                  <a:pt x="446297" y="233066"/>
                </a:cubicBezTo>
                <a:cubicBezTo>
                  <a:pt x="446297" y="232321"/>
                  <a:pt x="446148" y="231949"/>
                  <a:pt x="445850" y="231949"/>
                </a:cubicBezTo>
                <a:close/>
                <a:moveTo>
                  <a:pt x="1979152" y="230833"/>
                </a:moveTo>
                <a:cubicBezTo>
                  <a:pt x="1977813" y="230833"/>
                  <a:pt x="1976994" y="231428"/>
                  <a:pt x="1976697" y="232619"/>
                </a:cubicBezTo>
                <a:cubicBezTo>
                  <a:pt x="1977292" y="232619"/>
                  <a:pt x="1977590" y="232880"/>
                  <a:pt x="1977590" y="233400"/>
                </a:cubicBezTo>
                <a:cubicBezTo>
                  <a:pt x="1977590" y="233921"/>
                  <a:pt x="1977813" y="234256"/>
                  <a:pt x="1978259" y="234405"/>
                </a:cubicBezTo>
                <a:cubicBezTo>
                  <a:pt x="1978408" y="233661"/>
                  <a:pt x="1978706" y="233177"/>
                  <a:pt x="1979152" y="232954"/>
                </a:cubicBezTo>
                <a:cubicBezTo>
                  <a:pt x="1979599" y="232731"/>
                  <a:pt x="1979896" y="232321"/>
                  <a:pt x="1980045" y="231726"/>
                </a:cubicBezTo>
                <a:cubicBezTo>
                  <a:pt x="1979450" y="231726"/>
                  <a:pt x="1979152" y="231428"/>
                  <a:pt x="1979152" y="230833"/>
                </a:cubicBezTo>
                <a:close/>
                <a:moveTo>
                  <a:pt x="1255327" y="229940"/>
                </a:moveTo>
                <a:cubicBezTo>
                  <a:pt x="1255029" y="230089"/>
                  <a:pt x="1254657" y="230201"/>
                  <a:pt x="1254210" y="230275"/>
                </a:cubicBezTo>
                <a:cubicBezTo>
                  <a:pt x="1253764" y="230349"/>
                  <a:pt x="1253541" y="230536"/>
                  <a:pt x="1253541" y="230833"/>
                </a:cubicBezTo>
                <a:cubicBezTo>
                  <a:pt x="1253838" y="230684"/>
                  <a:pt x="1254210" y="230610"/>
                  <a:pt x="1254657" y="230610"/>
                </a:cubicBezTo>
                <a:cubicBezTo>
                  <a:pt x="1255103" y="230610"/>
                  <a:pt x="1255327" y="230387"/>
                  <a:pt x="1255327" y="229940"/>
                </a:cubicBezTo>
                <a:close/>
                <a:moveTo>
                  <a:pt x="2138101" y="229270"/>
                </a:moveTo>
                <a:cubicBezTo>
                  <a:pt x="2137952" y="229568"/>
                  <a:pt x="2137877" y="229940"/>
                  <a:pt x="2137877" y="230387"/>
                </a:cubicBezTo>
                <a:cubicBezTo>
                  <a:pt x="2137877" y="230833"/>
                  <a:pt x="2138026" y="231131"/>
                  <a:pt x="2138324" y="231280"/>
                </a:cubicBezTo>
                <a:cubicBezTo>
                  <a:pt x="2138622" y="230982"/>
                  <a:pt x="2138770" y="230610"/>
                  <a:pt x="2138770" y="230163"/>
                </a:cubicBezTo>
                <a:cubicBezTo>
                  <a:pt x="2138770" y="229717"/>
                  <a:pt x="2138547" y="229419"/>
                  <a:pt x="2138101" y="229270"/>
                </a:cubicBezTo>
                <a:close/>
                <a:moveTo>
                  <a:pt x="2577367" y="228824"/>
                </a:moveTo>
                <a:cubicBezTo>
                  <a:pt x="2576920" y="228973"/>
                  <a:pt x="2576139" y="229754"/>
                  <a:pt x="2575023" y="231168"/>
                </a:cubicBezTo>
                <a:cubicBezTo>
                  <a:pt x="2573907" y="232582"/>
                  <a:pt x="2573274" y="233810"/>
                  <a:pt x="2573125" y="234852"/>
                </a:cubicBezTo>
                <a:cubicBezTo>
                  <a:pt x="2572976" y="235298"/>
                  <a:pt x="2572976" y="235819"/>
                  <a:pt x="2573125" y="236414"/>
                </a:cubicBezTo>
                <a:cubicBezTo>
                  <a:pt x="2573274" y="237010"/>
                  <a:pt x="2573274" y="237530"/>
                  <a:pt x="2573125" y="237977"/>
                </a:cubicBezTo>
                <a:cubicBezTo>
                  <a:pt x="2573125" y="238572"/>
                  <a:pt x="2572976" y="239242"/>
                  <a:pt x="2572679" y="239986"/>
                </a:cubicBezTo>
                <a:cubicBezTo>
                  <a:pt x="2572381" y="240730"/>
                  <a:pt x="2572381" y="241474"/>
                  <a:pt x="2572679" y="242219"/>
                </a:cubicBezTo>
                <a:cubicBezTo>
                  <a:pt x="2572232" y="242963"/>
                  <a:pt x="2571823" y="243670"/>
                  <a:pt x="2571451" y="244339"/>
                </a:cubicBezTo>
                <a:cubicBezTo>
                  <a:pt x="2571079" y="245009"/>
                  <a:pt x="2570521" y="245567"/>
                  <a:pt x="2569777" y="246014"/>
                </a:cubicBezTo>
                <a:cubicBezTo>
                  <a:pt x="2569628" y="247948"/>
                  <a:pt x="2570074" y="249139"/>
                  <a:pt x="2571116" y="249586"/>
                </a:cubicBezTo>
                <a:cubicBezTo>
                  <a:pt x="2571860" y="248395"/>
                  <a:pt x="2572530" y="247204"/>
                  <a:pt x="2573125" y="246014"/>
                </a:cubicBezTo>
                <a:cubicBezTo>
                  <a:pt x="2573721" y="244823"/>
                  <a:pt x="2574390" y="243632"/>
                  <a:pt x="2575134" y="242442"/>
                </a:cubicBezTo>
                <a:cubicBezTo>
                  <a:pt x="2574986" y="240953"/>
                  <a:pt x="2575581" y="239986"/>
                  <a:pt x="2576920" y="239540"/>
                </a:cubicBezTo>
                <a:cubicBezTo>
                  <a:pt x="2577664" y="239837"/>
                  <a:pt x="2578223" y="240358"/>
                  <a:pt x="2578595" y="241102"/>
                </a:cubicBezTo>
                <a:cubicBezTo>
                  <a:pt x="2578967" y="241846"/>
                  <a:pt x="2579748" y="241995"/>
                  <a:pt x="2580939" y="241549"/>
                </a:cubicBezTo>
                <a:cubicBezTo>
                  <a:pt x="2580641" y="240209"/>
                  <a:pt x="2580232" y="238907"/>
                  <a:pt x="2579711" y="237642"/>
                </a:cubicBezTo>
                <a:cubicBezTo>
                  <a:pt x="2579190" y="236377"/>
                  <a:pt x="2579078" y="235075"/>
                  <a:pt x="2579376" y="233735"/>
                </a:cubicBezTo>
                <a:cubicBezTo>
                  <a:pt x="2579376" y="233289"/>
                  <a:pt x="2579488" y="232880"/>
                  <a:pt x="2579711" y="232507"/>
                </a:cubicBezTo>
                <a:cubicBezTo>
                  <a:pt x="2579934" y="232135"/>
                  <a:pt x="2580046" y="231801"/>
                  <a:pt x="2580046" y="231503"/>
                </a:cubicBezTo>
                <a:cubicBezTo>
                  <a:pt x="2580046" y="230908"/>
                  <a:pt x="2579785" y="230312"/>
                  <a:pt x="2579264" y="229717"/>
                </a:cubicBezTo>
                <a:cubicBezTo>
                  <a:pt x="2578743" y="229122"/>
                  <a:pt x="2578111" y="228824"/>
                  <a:pt x="2577367" y="228824"/>
                </a:cubicBezTo>
                <a:close/>
                <a:moveTo>
                  <a:pt x="2165225" y="228154"/>
                </a:moveTo>
                <a:cubicBezTo>
                  <a:pt x="2164555" y="228303"/>
                  <a:pt x="2163997" y="228601"/>
                  <a:pt x="2163550" y="229047"/>
                </a:cubicBezTo>
                <a:cubicBezTo>
                  <a:pt x="2163104" y="229494"/>
                  <a:pt x="2162955" y="230163"/>
                  <a:pt x="2163104" y="231056"/>
                </a:cubicBezTo>
                <a:cubicBezTo>
                  <a:pt x="2163848" y="231354"/>
                  <a:pt x="2164741" y="231354"/>
                  <a:pt x="2165783" y="231056"/>
                </a:cubicBezTo>
                <a:cubicBezTo>
                  <a:pt x="2166824" y="230759"/>
                  <a:pt x="2167345" y="230238"/>
                  <a:pt x="2167345" y="229494"/>
                </a:cubicBezTo>
                <a:cubicBezTo>
                  <a:pt x="2167494" y="228898"/>
                  <a:pt x="2167345" y="228489"/>
                  <a:pt x="2166899" y="228266"/>
                </a:cubicBezTo>
                <a:cubicBezTo>
                  <a:pt x="2166452" y="228043"/>
                  <a:pt x="2165894" y="228005"/>
                  <a:pt x="2165225" y="228154"/>
                </a:cubicBezTo>
                <a:close/>
                <a:moveTo>
                  <a:pt x="1189247" y="227485"/>
                </a:moveTo>
                <a:cubicBezTo>
                  <a:pt x="1189396" y="229122"/>
                  <a:pt x="1189173" y="230349"/>
                  <a:pt x="1188577" y="231168"/>
                </a:cubicBezTo>
                <a:cubicBezTo>
                  <a:pt x="1187982" y="231987"/>
                  <a:pt x="1187610" y="233066"/>
                  <a:pt x="1187461" y="234405"/>
                </a:cubicBezTo>
                <a:cubicBezTo>
                  <a:pt x="1188652" y="235000"/>
                  <a:pt x="1189098" y="235633"/>
                  <a:pt x="1188800" y="236303"/>
                </a:cubicBezTo>
                <a:cubicBezTo>
                  <a:pt x="1188503" y="236972"/>
                  <a:pt x="1188949" y="237754"/>
                  <a:pt x="1190140" y="238647"/>
                </a:cubicBezTo>
                <a:cubicBezTo>
                  <a:pt x="1189693" y="238944"/>
                  <a:pt x="1189135" y="239688"/>
                  <a:pt x="1188466" y="240879"/>
                </a:cubicBezTo>
                <a:cubicBezTo>
                  <a:pt x="1187796" y="242070"/>
                  <a:pt x="1188056" y="242814"/>
                  <a:pt x="1189247" y="243111"/>
                </a:cubicBezTo>
                <a:cubicBezTo>
                  <a:pt x="1189098" y="242367"/>
                  <a:pt x="1189135" y="241772"/>
                  <a:pt x="1189359" y="241326"/>
                </a:cubicBezTo>
                <a:cubicBezTo>
                  <a:pt x="1189582" y="240879"/>
                  <a:pt x="1189879" y="240507"/>
                  <a:pt x="1190252" y="240209"/>
                </a:cubicBezTo>
                <a:cubicBezTo>
                  <a:pt x="1190624" y="239912"/>
                  <a:pt x="1190996" y="239614"/>
                  <a:pt x="1191368" y="239316"/>
                </a:cubicBezTo>
                <a:cubicBezTo>
                  <a:pt x="1191740" y="239019"/>
                  <a:pt x="1191926" y="238498"/>
                  <a:pt x="1191926" y="237754"/>
                </a:cubicBezTo>
                <a:cubicBezTo>
                  <a:pt x="1190735" y="237158"/>
                  <a:pt x="1190103" y="236451"/>
                  <a:pt x="1190028" y="235633"/>
                </a:cubicBezTo>
                <a:cubicBezTo>
                  <a:pt x="1189954" y="234814"/>
                  <a:pt x="1189991" y="233921"/>
                  <a:pt x="1190140" y="232954"/>
                </a:cubicBezTo>
                <a:cubicBezTo>
                  <a:pt x="1190289" y="231987"/>
                  <a:pt x="1190400" y="231019"/>
                  <a:pt x="1190475" y="230052"/>
                </a:cubicBezTo>
                <a:cubicBezTo>
                  <a:pt x="1190549" y="229084"/>
                  <a:pt x="1190140" y="228229"/>
                  <a:pt x="1189247" y="227485"/>
                </a:cubicBezTo>
                <a:close/>
                <a:moveTo>
                  <a:pt x="1134553" y="227485"/>
                </a:moveTo>
                <a:cubicBezTo>
                  <a:pt x="1131874" y="226889"/>
                  <a:pt x="1129753" y="227112"/>
                  <a:pt x="1128190" y="228154"/>
                </a:cubicBezTo>
                <a:cubicBezTo>
                  <a:pt x="1126628" y="229196"/>
                  <a:pt x="1125660" y="230536"/>
                  <a:pt x="1125288" y="232173"/>
                </a:cubicBezTo>
                <a:cubicBezTo>
                  <a:pt x="1124916" y="233810"/>
                  <a:pt x="1125065" y="235447"/>
                  <a:pt x="1125735" y="237084"/>
                </a:cubicBezTo>
                <a:cubicBezTo>
                  <a:pt x="1126404" y="238721"/>
                  <a:pt x="1127558" y="239837"/>
                  <a:pt x="1129195" y="240433"/>
                </a:cubicBezTo>
                <a:cubicBezTo>
                  <a:pt x="1130981" y="240284"/>
                  <a:pt x="1132469" y="239763"/>
                  <a:pt x="1133660" y="238870"/>
                </a:cubicBezTo>
                <a:cubicBezTo>
                  <a:pt x="1134850" y="237977"/>
                  <a:pt x="1135669" y="236898"/>
                  <a:pt x="1136115" y="235633"/>
                </a:cubicBezTo>
                <a:cubicBezTo>
                  <a:pt x="1136562" y="234368"/>
                  <a:pt x="1136673" y="232991"/>
                  <a:pt x="1136450" y="231503"/>
                </a:cubicBezTo>
                <a:cubicBezTo>
                  <a:pt x="1136227" y="230015"/>
                  <a:pt x="1135594" y="228675"/>
                  <a:pt x="1134553" y="227485"/>
                </a:cubicBezTo>
                <a:close/>
                <a:moveTo>
                  <a:pt x="277303" y="227373"/>
                </a:moveTo>
                <a:cubicBezTo>
                  <a:pt x="276707" y="227447"/>
                  <a:pt x="276186" y="228005"/>
                  <a:pt x="275740" y="229047"/>
                </a:cubicBezTo>
                <a:cubicBezTo>
                  <a:pt x="275442" y="229494"/>
                  <a:pt x="275331" y="229903"/>
                  <a:pt x="275405" y="230275"/>
                </a:cubicBezTo>
                <a:cubicBezTo>
                  <a:pt x="275479" y="230647"/>
                  <a:pt x="275293" y="230982"/>
                  <a:pt x="274847" y="231280"/>
                </a:cubicBezTo>
                <a:lnTo>
                  <a:pt x="277749" y="231280"/>
                </a:lnTo>
                <a:cubicBezTo>
                  <a:pt x="278642" y="230833"/>
                  <a:pt x="279126" y="230275"/>
                  <a:pt x="279200" y="229605"/>
                </a:cubicBezTo>
                <a:cubicBezTo>
                  <a:pt x="279275" y="228936"/>
                  <a:pt x="279126" y="228377"/>
                  <a:pt x="278754" y="227931"/>
                </a:cubicBezTo>
                <a:cubicBezTo>
                  <a:pt x="278382" y="227485"/>
                  <a:pt x="277898" y="227298"/>
                  <a:pt x="277303" y="227373"/>
                </a:cubicBezTo>
                <a:close/>
                <a:moveTo>
                  <a:pt x="444064" y="227038"/>
                </a:moveTo>
                <a:cubicBezTo>
                  <a:pt x="442874" y="226443"/>
                  <a:pt x="441944" y="226666"/>
                  <a:pt x="441274" y="227708"/>
                </a:cubicBezTo>
                <a:cubicBezTo>
                  <a:pt x="440604" y="228750"/>
                  <a:pt x="440493" y="229717"/>
                  <a:pt x="440939" y="230610"/>
                </a:cubicBezTo>
                <a:cubicBezTo>
                  <a:pt x="442279" y="231205"/>
                  <a:pt x="443544" y="231131"/>
                  <a:pt x="444734" y="230387"/>
                </a:cubicBezTo>
                <a:cubicBezTo>
                  <a:pt x="444734" y="229047"/>
                  <a:pt x="444511" y="227931"/>
                  <a:pt x="444064" y="227038"/>
                </a:cubicBezTo>
                <a:close/>
                <a:moveTo>
                  <a:pt x="2628266" y="226815"/>
                </a:moveTo>
                <a:cubicBezTo>
                  <a:pt x="2627671" y="228005"/>
                  <a:pt x="2627447" y="229717"/>
                  <a:pt x="2627596" y="231949"/>
                </a:cubicBezTo>
                <a:cubicBezTo>
                  <a:pt x="2627745" y="234182"/>
                  <a:pt x="2628192" y="235670"/>
                  <a:pt x="2628936" y="236414"/>
                </a:cubicBezTo>
                <a:cubicBezTo>
                  <a:pt x="2629531" y="235819"/>
                  <a:pt x="2630164" y="235596"/>
                  <a:pt x="2630833" y="235744"/>
                </a:cubicBezTo>
                <a:cubicBezTo>
                  <a:pt x="2631503" y="235893"/>
                  <a:pt x="2632136" y="236154"/>
                  <a:pt x="2632731" y="236526"/>
                </a:cubicBezTo>
                <a:cubicBezTo>
                  <a:pt x="2633326" y="236898"/>
                  <a:pt x="2633884" y="237121"/>
                  <a:pt x="2634405" y="237196"/>
                </a:cubicBezTo>
                <a:cubicBezTo>
                  <a:pt x="2634926" y="237270"/>
                  <a:pt x="2635410" y="236935"/>
                  <a:pt x="2635856" y="236191"/>
                </a:cubicBezTo>
                <a:cubicBezTo>
                  <a:pt x="2635559" y="235744"/>
                  <a:pt x="2634740" y="235521"/>
                  <a:pt x="2633401" y="235521"/>
                </a:cubicBezTo>
                <a:cubicBezTo>
                  <a:pt x="2632954" y="235075"/>
                  <a:pt x="2632656" y="234479"/>
                  <a:pt x="2632508" y="233735"/>
                </a:cubicBezTo>
                <a:cubicBezTo>
                  <a:pt x="2631317" y="233289"/>
                  <a:pt x="2630536" y="232321"/>
                  <a:pt x="2630164" y="230833"/>
                </a:cubicBezTo>
                <a:cubicBezTo>
                  <a:pt x="2629792" y="229345"/>
                  <a:pt x="2629382" y="228005"/>
                  <a:pt x="2628936" y="226815"/>
                </a:cubicBezTo>
                <a:close/>
                <a:moveTo>
                  <a:pt x="2154397" y="226815"/>
                </a:moveTo>
                <a:cubicBezTo>
                  <a:pt x="2152760" y="227112"/>
                  <a:pt x="2151867" y="227782"/>
                  <a:pt x="2151718" y="228824"/>
                </a:cubicBezTo>
                <a:cubicBezTo>
                  <a:pt x="2152314" y="229568"/>
                  <a:pt x="2153058" y="229680"/>
                  <a:pt x="2153951" y="229159"/>
                </a:cubicBezTo>
                <a:cubicBezTo>
                  <a:pt x="2154844" y="228638"/>
                  <a:pt x="2154993" y="227857"/>
                  <a:pt x="2154397" y="226815"/>
                </a:cubicBezTo>
                <a:close/>
                <a:moveTo>
                  <a:pt x="2196813" y="226592"/>
                </a:moveTo>
                <a:cubicBezTo>
                  <a:pt x="2196516" y="226740"/>
                  <a:pt x="2196144" y="227001"/>
                  <a:pt x="2195697" y="227373"/>
                </a:cubicBezTo>
                <a:cubicBezTo>
                  <a:pt x="2195251" y="227745"/>
                  <a:pt x="2195102" y="228303"/>
                  <a:pt x="2195251" y="229047"/>
                </a:cubicBezTo>
                <a:cubicBezTo>
                  <a:pt x="2195548" y="230089"/>
                  <a:pt x="2196218" y="230461"/>
                  <a:pt x="2197260" y="230163"/>
                </a:cubicBezTo>
                <a:cubicBezTo>
                  <a:pt x="2198302" y="229866"/>
                  <a:pt x="2198897" y="229345"/>
                  <a:pt x="2199046" y="228601"/>
                </a:cubicBezTo>
                <a:cubicBezTo>
                  <a:pt x="2199195" y="227112"/>
                  <a:pt x="2198450" y="226443"/>
                  <a:pt x="2196813" y="226592"/>
                </a:cubicBezTo>
                <a:close/>
                <a:moveTo>
                  <a:pt x="286679" y="226033"/>
                </a:moveTo>
                <a:cubicBezTo>
                  <a:pt x="286083" y="225810"/>
                  <a:pt x="285488" y="225847"/>
                  <a:pt x="284893" y="226145"/>
                </a:cubicBezTo>
                <a:cubicBezTo>
                  <a:pt x="284595" y="226592"/>
                  <a:pt x="284409" y="227150"/>
                  <a:pt x="284335" y="227819"/>
                </a:cubicBezTo>
                <a:cubicBezTo>
                  <a:pt x="284260" y="228489"/>
                  <a:pt x="284074" y="229047"/>
                  <a:pt x="283777" y="229494"/>
                </a:cubicBezTo>
                <a:cubicBezTo>
                  <a:pt x="283032" y="229643"/>
                  <a:pt x="282586" y="230163"/>
                  <a:pt x="282437" y="231056"/>
                </a:cubicBezTo>
                <a:cubicBezTo>
                  <a:pt x="282288" y="231949"/>
                  <a:pt x="282809" y="232321"/>
                  <a:pt x="284000" y="232173"/>
                </a:cubicBezTo>
                <a:cubicBezTo>
                  <a:pt x="284149" y="230684"/>
                  <a:pt x="284781" y="229754"/>
                  <a:pt x="285897" y="229382"/>
                </a:cubicBezTo>
                <a:cubicBezTo>
                  <a:pt x="287014" y="229010"/>
                  <a:pt x="287721" y="228229"/>
                  <a:pt x="288018" y="227038"/>
                </a:cubicBezTo>
                <a:cubicBezTo>
                  <a:pt x="287721" y="226592"/>
                  <a:pt x="287274" y="226257"/>
                  <a:pt x="286679" y="226033"/>
                </a:cubicBezTo>
                <a:close/>
                <a:moveTo>
                  <a:pt x="2145356" y="225252"/>
                </a:moveTo>
                <a:cubicBezTo>
                  <a:pt x="2144835" y="225401"/>
                  <a:pt x="2144649" y="225624"/>
                  <a:pt x="2144798" y="225922"/>
                </a:cubicBezTo>
                <a:cubicBezTo>
                  <a:pt x="2145096" y="226071"/>
                  <a:pt x="2145430" y="226108"/>
                  <a:pt x="2145802" y="226033"/>
                </a:cubicBezTo>
                <a:cubicBezTo>
                  <a:pt x="2146175" y="225959"/>
                  <a:pt x="2146286" y="225773"/>
                  <a:pt x="2146137" y="225475"/>
                </a:cubicBezTo>
                <a:cubicBezTo>
                  <a:pt x="2146137" y="225178"/>
                  <a:pt x="2145877" y="225103"/>
                  <a:pt x="2145356" y="225252"/>
                </a:cubicBezTo>
                <a:close/>
                <a:moveTo>
                  <a:pt x="1088565" y="224806"/>
                </a:moveTo>
                <a:cubicBezTo>
                  <a:pt x="1087821" y="225550"/>
                  <a:pt x="1087597" y="226406"/>
                  <a:pt x="1087895" y="227373"/>
                </a:cubicBezTo>
                <a:cubicBezTo>
                  <a:pt x="1088193" y="228340"/>
                  <a:pt x="1089011" y="228675"/>
                  <a:pt x="1090351" y="228377"/>
                </a:cubicBezTo>
                <a:cubicBezTo>
                  <a:pt x="1090500" y="226145"/>
                  <a:pt x="1089904" y="224954"/>
                  <a:pt x="1088565" y="224806"/>
                </a:cubicBezTo>
                <a:close/>
                <a:moveTo>
                  <a:pt x="265694" y="224806"/>
                </a:moveTo>
                <a:cubicBezTo>
                  <a:pt x="265396" y="224954"/>
                  <a:pt x="265210" y="225327"/>
                  <a:pt x="265136" y="225922"/>
                </a:cubicBezTo>
                <a:cubicBezTo>
                  <a:pt x="265061" y="226517"/>
                  <a:pt x="265173" y="226964"/>
                  <a:pt x="265471" y="227261"/>
                </a:cubicBezTo>
                <a:lnTo>
                  <a:pt x="266587" y="227261"/>
                </a:lnTo>
                <a:cubicBezTo>
                  <a:pt x="266885" y="226815"/>
                  <a:pt x="266959" y="226294"/>
                  <a:pt x="266810" y="225699"/>
                </a:cubicBezTo>
                <a:cubicBezTo>
                  <a:pt x="266661" y="225103"/>
                  <a:pt x="266289" y="224806"/>
                  <a:pt x="265694" y="224806"/>
                </a:cubicBezTo>
                <a:close/>
                <a:moveTo>
                  <a:pt x="2138324" y="224694"/>
                </a:moveTo>
                <a:cubicBezTo>
                  <a:pt x="2137729" y="225066"/>
                  <a:pt x="2137654" y="225699"/>
                  <a:pt x="2138101" y="226592"/>
                </a:cubicBezTo>
                <a:cubicBezTo>
                  <a:pt x="2139142" y="226592"/>
                  <a:pt x="2139663" y="226145"/>
                  <a:pt x="2139663" y="225252"/>
                </a:cubicBezTo>
                <a:cubicBezTo>
                  <a:pt x="2139366" y="224508"/>
                  <a:pt x="2138919" y="224322"/>
                  <a:pt x="2138324" y="224694"/>
                </a:cubicBezTo>
                <a:close/>
                <a:moveTo>
                  <a:pt x="1159779" y="224471"/>
                </a:moveTo>
                <a:cubicBezTo>
                  <a:pt x="1159928" y="224248"/>
                  <a:pt x="1159630" y="224359"/>
                  <a:pt x="1158886" y="224806"/>
                </a:cubicBezTo>
                <a:cubicBezTo>
                  <a:pt x="1158291" y="225550"/>
                  <a:pt x="1158105" y="225885"/>
                  <a:pt x="1158328" y="225810"/>
                </a:cubicBezTo>
                <a:cubicBezTo>
                  <a:pt x="1158551" y="225736"/>
                  <a:pt x="1158812" y="225550"/>
                  <a:pt x="1159109" y="225252"/>
                </a:cubicBezTo>
                <a:cubicBezTo>
                  <a:pt x="1159407" y="224954"/>
                  <a:pt x="1159630" y="224694"/>
                  <a:pt x="1159779" y="224471"/>
                </a:cubicBezTo>
                <a:close/>
                <a:moveTo>
                  <a:pt x="2614872" y="224136"/>
                </a:moveTo>
                <a:cubicBezTo>
                  <a:pt x="2614574" y="224434"/>
                  <a:pt x="2614648" y="224806"/>
                  <a:pt x="2615095" y="225252"/>
                </a:cubicBezTo>
                <a:cubicBezTo>
                  <a:pt x="2615244" y="224954"/>
                  <a:pt x="2615392" y="224768"/>
                  <a:pt x="2615541" y="224694"/>
                </a:cubicBezTo>
                <a:cubicBezTo>
                  <a:pt x="2615690" y="224620"/>
                  <a:pt x="2615690" y="224434"/>
                  <a:pt x="2615541" y="224136"/>
                </a:cubicBezTo>
                <a:close/>
                <a:moveTo>
                  <a:pt x="1427074" y="224136"/>
                </a:moveTo>
                <a:cubicBezTo>
                  <a:pt x="1427372" y="225327"/>
                  <a:pt x="1427149" y="225959"/>
                  <a:pt x="1426405" y="226033"/>
                </a:cubicBezTo>
                <a:cubicBezTo>
                  <a:pt x="1425660" y="226108"/>
                  <a:pt x="1425437" y="226666"/>
                  <a:pt x="1425735" y="227708"/>
                </a:cubicBezTo>
                <a:cubicBezTo>
                  <a:pt x="1426479" y="228452"/>
                  <a:pt x="1427037" y="228638"/>
                  <a:pt x="1427409" y="228266"/>
                </a:cubicBezTo>
                <a:cubicBezTo>
                  <a:pt x="1427781" y="227894"/>
                  <a:pt x="1428414" y="227708"/>
                  <a:pt x="1429307" y="227708"/>
                </a:cubicBezTo>
                <a:cubicBezTo>
                  <a:pt x="1429456" y="226517"/>
                  <a:pt x="1429307" y="225699"/>
                  <a:pt x="1428860" y="225252"/>
                </a:cubicBezTo>
                <a:cubicBezTo>
                  <a:pt x="1428414" y="224806"/>
                  <a:pt x="1427818" y="224434"/>
                  <a:pt x="1427074" y="224136"/>
                </a:cubicBezTo>
                <a:close/>
                <a:moveTo>
                  <a:pt x="2173373" y="222796"/>
                </a:moveTo>
                <a:cubicBezTo>
                  <a:pt x="2173075" y="223094"/>
                  <a:pt x="2172964" y="223541"/>
                  <a:pt x="2173038" y="224136"/>
                </a:cubicBezTo>
                <a:cubicBezTo>
                  <a:pt x="2173112" y="224731"/>
                  <a:pt x="2173075" y="225327"/>
                  <a:pt x="2172926" y="225922"/>
                </a:cubicBezTo>
                <a:cubicBezTo>
                  <a:pt x="2173671" y="226219"/>
                  <a:pt x="2174229" y="226219"/>
                  <a:pt x="2174601" y="225922"/>
                </a:cubicBezTo>
                <a:cubicBezTo>
                  <a:pt x="2174973" y="225624"/>
                  <a:pt x="2175196" y="225252"/>
                  <a:pt x="2175270" y="224806"/>
                </a:cubicBezTo>
                <a:cubicBezTo>
                  <a:pt x="2175345" y="224359"/>
                  <a:pt x="2175196" y="223913"/>
                  <a:pt x="2174824" y="223466"/>
                </a:cubicBezTo>
                <a:cubicBezTo>
                  <a:pt x="2174452" y="223020"/>
                  <a:pt x="2173968" y="222796"/>
                  <a:pt x="2173373" y="222796"/>
                </a:cubicBezTo>
                <a:close/>
                <a:moveTo>
                  <a:pt x="2168238" y="222573"/>
                </a:moveTo>
                <a:cubicBezTo>
                  <a:pt x="2167345" y="222722"/>
                  <a:pt x="2166750" y="223392"/>
                  <a:pt x="2166452" y="224582"/>
                </a:cubicBezTo>
                <a:cubicBezTo>
                  <a:pt x="2167345" y="224880"/>
                  <a:pt x="2167941" y="224954"/>
                  <a:pt x="2168238" y="224806"/>
                </a:cubicBezTo>
                <a:cubicBezTo>
                  <a:pt x="2168834" y="224210"/>
                  <a:pt x="2168834" y="223466"/>
                  <a:pt x="2168238" y="222573"/>
                </a:cubicBezTo>
                <a:close/>
                <a:moveTo>
                  <a:pt x="2160090" y="222350"/>
                </a:moveTo>
                <a:cubicBezTo>
                  <a:pt x="2159718" y="222350"/>
                  <a:pt x="2159457" y="222536"/>
                  <a:pt x="2159309" y="222908"/>
                </a:cubicBezTo>
                <a:cubicBezTo>
                  <a:pt x="2159160" y="223280"/>
                  <a:pt x="2159309" y="223764"/>
                  <a:pt x="2159755" y="224359"/>
                </a:cubicBezTo>
                <a:cubicBezTo>
                  <a:pt x="2160350" y="224954"/>
                  <a:pt x="2160946" y="224954"/>
                  <a:pt x="2161541" y="224359"/>
                </a:cubicBezTo>
                <a:cubicBezTo>
                  <a:pt x="2161541" y="223764"/>
                  <a:pt x="2161392" y="223280"/>
                  <a:pt x="2161095" y="222908"/>
                </a:cubicBezTo>
                <a:cubicBezTo>
                  <a:pt x="2160797" y="222536"/>
                  <a:pt x="2160462" y="222350"/>
                  <a:pt x="2160090" y="222350"/>
                </a:cubicBezTo>
                <a:close/>
                <a:moveTo>
                  <a:pt x="1172392" y="221680"/>
                </a:moveTo>
                <a:cubicBezTo>
                  <a:pt x="1172169" y="221531"/>
                  <a:pt x="1171983" y="221755"/>
                  <a:pt x="1171834" y="222350"/>
                </a:cubicBezTo>
                <a:cubicBezTo>
                  <a:pt x="1171834" y="222648"/>
                  <a:pt x="1171946" y="222834"/>
                  <a:pt x="1172169" y="222908"/>
                </a:cubicBezTo>
                <a:cubicBezTo>
                  <a:pt x="1172392" y="222982"/>
                  <a:pt x="1172578" y="222796"/>
                  <a:pt x="1172727" y="222350"/>
                </a:cubicBezTo>
                <a:cubicBezTo>
                  <a:pt x="1172727" y="222052"/>
                  <a:pt x="1172615" y="221829"/>
                  <a:pt x="1172392" y="221680"/>
                </a:cubicBezTo>
                <a:close/>
                <a:moveTo>
                  <a:pt x="447971" y="221569"/>
                </a:moveTo>
                <a:cubicBezTo>
                  <a:pt x="447599" y="221792"/>
                  <a:pt x="447339" y="222127"/>
                  <a:pt x="447190" y="222573"/>
                </a:cubicBezTo>
                <a:cubicBezTo>
                  <a:pt x="447041" y="223020"/>
                  <a:pt x="447041" y="223466"/>
                  <a:pt x="447190" y="223913"/>
                </a:cubicBezTo>
                <a:cubicBezTo>
                  <a:pt x="447339" y="224359"/>
                  <a:pt x="447785" y="224582"/>
                  <a:pt x="448529" y="224582"/>
                </a:cubicBezTo>
                <a:cubicBezTo>
                  <a:pt x="449273" y="223838"/>
                  <a:pt x="449497" y="222945"/>
                  <a:pt x="449199" y="221903"/>
                </a:cubicBezTo>
                <a:cubicBezTo>
                  <a:pt x="448753" y="221457"/>
                  <a:pt x="448343" y="221345"/>
                  <a:pt x="447971" y="221569"/>
                </a:cubicBezTo>
                <a:close/>
                <a:moveTo>
                  <a:pt x="1261354" y="221457"/>
                </a:moveTo>
                <a:cubicBezTo>
                  <a:pt x="1261205" y="221308"/>
                  <a:pt x="1260945" y="221345"/>
                  <a:pt x="1260573" y="221569"/>
                </a:cubicBezTo>
                <a:cubicBezTo>
                  <a:pt x="1260201" y="221792"/>
                  <a:pt x="1260164" y="222052"/>
                  <a:pt x="1260461" y="222350"/>
                </a:cubicBezTo>
                <a:cubicBezTo>
                  <a:pt x="1260610" y="222499"/>
                  <a:pt x="1260870" y="222462"/>
                  <a:pt x="1261243" y="222238"/>
                </a:cubicBezTo>
                <a:cubicBezTo>
                  <a:pt x="1261615" y="222015"/>
                  <a:pt x="1261652" y="221755"/>
                  <a:pt x="1261354" y="221457"/>
                </a:cubicBezTo>
                <a:close/>
                <a:moveTo>
                  <a:pt x="2932173" y="220341"/>
                </a:moveTo>
                <a:cubicBezTo>
                  <a:pt x="2932024" y="221680"/>
                  <a:pt x="2932136" y="222462"/>
                  <a:pt x="2932508" y="222685"/>
                </a:cubicBezTo>
                <a:cubicBezTo>
                  <a:pt x="2932880" y="222908"/>
                  <a:pt x="2933215" y="222871"/>
                  <a:pt x="2933513" y="222573"/>
                </a:cubicBezTo>
                <a:cubicBezTo>
                  <a:pt x="2933810" y="222276"/>
                  <a:pt x="2933922" y="221866"/>
                  <a:pt x="2933847" y="221345"/>
                </a:cubicBezTo>
                <a:cubicBezTo>
                  <a:pt x="2933773" y="220824"/>
                  <a:pt x="2933215" y="220490"/>
                  <a:pt x="2932173" y="220341"/>
                </a:cubicBezTo>
                <a:close/>
                <a:moveTo>
                  <a:pt x="2142342" y="220229"/>
                </a:moveTo>
                <a:cubicBezTo>
                  <a:pt x="2141747" y="220155"/>
                  <a:pt x="2141300" y="220341"/>
                  <a:pt x="2141003" y="220787"/>
                </a:cubicBezTo>
                <a:lnTo>
                  <a:pt x="2141003" y="221903"/>
                </a:lnTo>
                <a:cubicBezTo>
                  <a:pt x="2141449" y="222499"/>
                  <a:pt x="2142268" y="222648"/>
                  <a:pt x="2143458" y="222350"/>
                </a:cubicBezTo>
                <a:cubicBezTo>
                  <a:pt x="2144649" y="222052"/>
                  <a:pt x="2144947" y="221383"/>
                  <a:pt x="2144351" y="220341"/>
                </a:cubicBezTo>
                <a:cubicBezTo>
                  <a:pt x="2143607" y="220341"/>
                  <a:pt x="2142938" y="220304"/>
                  <a:pt x="2142342" y="220229"/>
                </a:cubicBezTo>
                <a:close/>
                <a:moveTo>
                  <a:pt x="2117451" y="219113"/>
                </a:moveTo>
                <a:cubicBezTo>
                  <a:pt x="2117079" y="219039"/>
                  <a:pt x="2116818" y="219150"/>
                  <a:pt x="2116669" y="219448"/>
                </a:cubicBezTo>
                <a:cubicBezTo>
                  <a:pt x="2116818" y="219597"/>
                  <a:pt x="2117190" y="219671"/>
                  <a:pt x="2117786" y="219671"/>
                </a:cubicBezTo>
                <a:cubicBezTo>
                  <a:pt x="2117934" y="219373"/>
                  <a:pt x="2117823" y="219187"/>
                  <a:pt x="2117451" y="219113"/>
                </a:cubicBezTo>
                <a:close/>
                <a:moveTo>
                  <a:pt x="2607393" y="218890"/>
                </a:moveTo>
                <a:cubicBezTo>
                  <a:pt x="2607318" y="218815"/>
                  <a:pt x="2607132" y="218852"/>
                  <a:pt x="2606835" y="219001"/>
                </a:cubicBezTo>
                <a:cubicBezTo>
                  <a:pt x="2606686" y="219150"/>
                  <a:pt x="2606612" y="219522"/>
                  <a:pt x="2606612" y="220118"/>
                </a:cubicBezTo>
                <a:cubicBezTo>
                  <a:pt x="2607356" y="220415"/>
                  <a:pt x="2607728" y="220043"/>
                  <a:pt x="2607728" y="219001"/>
                </a:cubicBezTo>
                <a:cubicBezTo>
                  <a:pt x="2607579" y="219001"/>
                  <a:pt x="2607467" y="218964"/>
                  <a:pt x="2607393" y="218890"/>
                </a:cubicBezTo>
                <a:close/>
                <a:moveTo>
                  <a:pt x="436921" y="218778"/>
                </a:moveTo>
                <a:cubicBezTo>
                  <a:pt x="436325" y="218480"/>
                  <a:pt x="435842" y="218555"/>
                  <a:pt x="435470" y="219001"/>
                </a:cubicBezTo>
                <a:cubicBezTo>
                  <a:pt x="435098" y="219448"/>
                  <a:pt x="435135" y="219894"/>
                  <a:pt x="435581" y="220341"/>
                </a:cubicBezTo>
                <a:cubicBezTo>
                  <a:pt x="436474" y="220638"/>
                  <a:pt x="436921" y="220118"/>
                  <a:pt x="436921" y="218778"/>
                </a:cubicBezTo>
                <a:close/>
                <a:moveTo>
                  <a:pt x="260113" y="218778"/>
                </a:moveTo>
                <a:cubicBezTo>
                  <a:pt x="259815" y="219373"/>
                  <a:pt x="259778" y="220006"/>
                  <a:pt x="260001" y="220676"/>
                </a:cubicBezTo>
                <a:cubicBezTo>
                  <a:pt x="260225" y="221345"/>
                  <a:pt x="260634" y="221680"/>
                  <a:pt x="261229" y="221680"/>
                </a:cubicBezTo>
                <a:cubicBezTo>
                  <a:pt x="261676" y="221085"/>
                  <a:pt x="261787" y="220490"/>
                  <a:pt x="261564" y="219894"/>
                </a:cubicBezTo>
                <a:cubicBezTo>
                  <a:pt x="261341" y="219299"/>
                  <a:pt x="260857" y="218927"/>
                  <a:pt x="260113" y="218778"/>
                </a:cubicBezTo>
                <a:close/>
                <a:moveTo>
                  <a:pt x="2168685" y="218555"/>
                </a:moveTo>
                <a:cubicBezTo>
                  <a:pt x="2167345" y="218108"/>
                  <a:pt x="2166378" y="218406"/>
                  <a:pt x="2165783" y="219448"/>
                </a:cubicBezTo>
                <a:cubicBezTo>
                  <a:pt x="2166229" y="219745"/>
                  <a:pt x="2166862" y="219857"/>
                  <a:pt x="2167680" y="219783"/>
                </a:cubicBezTo>
                <a:cubicBezTo>
                  <a:pt x="2168499" y="219708"/>
                  <a:pt x="2168834" y="219299"/>
                  <a:pt x="2168685" y="218555"/>
                </a:cubicBezTo>
                <a:close/>
                <a:moveTo>
                  <a:pt x="2128055" y="217885"/>
                </a:moveTo>
                <a:cubicBezTo>
                  <a:pt x="2126864" y="218183"/>
                  <a:pt x="2125971" y="218704"/>
                  <a:pt x="2125376" y="219448"/>
                </a:cubicBezTo>
                <a:cubicBezTo>
                  <a:pt x="2125376" y="220192"/>
                  <a:pt x="2125487" y="220750"/>
                  <a:pt x="2125711" y="221122"/>
                </a:cubicBezTo>
                <a:cubicBezTo>
                  <a:pt x="2125934" y="221494"/>
                  <a:pt x="2126046" y="222052"/>
                  <a:pt x="2126046" y="222796"/>
                </a:cubicBezTo>
                <a:cubicBezTo>
                  <a:pt x="2126641" y="223094"/>
                  <a:pt x="2127311" y="223094"/>
                  <a:pt x="2128055" y="222796"/>
                </a:cubicBezTo>
                <a:cubicBezTo>
                  <a:pt x="2128352" y="222499"/>
                  <a:pt x="2128278" y="222238"/>
                  <a:pt x="2127831" y="222015"/>
                </a:cubicBezTo>
                <a:cubicBezTo>
                  <a:pt x="2127385" y="221792"/>
                  <a:pt x="2127311" y="221531"/>
                  <a:pt x="2127608" y="221234"/>
                </a:cubicBezTo>
                <a:cubicBezTo>
                  <a:pt x="2128055" y="220936"/>
                  <a:pt x="2128501" y="220713"/>
                  <a:pt x="2128948" y="220564"/>
                </a:cubicBezTo>
                <a:cubicBezTo>
                  <a:pt x="2129394" y="220415"/>
                  <a:pt x="2129617" y="219969"/>
                  <a:pt x="2129617" y="219225"/>
                </a:cubicBezTo>
                <a:cubicBezTo>
                  <a:pt x="2129766" y="218034"/>
                  <a:pt x="2129245" y="217587"/>
                  <a:pt x="2128055" y="217885"/>
                </a:cubicBezTo>
                <a:close/>
                <a:moveTo>
                  <a:pt x="2157299" y="217439"/>
                </a:moveTo>
                <a:cubicBezTo>
                  <a:pt x="2156406" y="218332"/>
                  <a:pt x="2156472" y="219076"/>
                  <a:pt x="2157495" y="219671"/>
                </a:cubicBezTo>
                <a:cubicBezTo>
                  <a:pt x="2158406" y="219671"/>
                  <a:pt x="2158862" y="219225"/>
                  <a:pt x="2158862" y="218332"/>
                </a:cubicBezTo>
                <a:cubicBezTo>
                  <a:pt x="2158471" y="217736"/>
                  <a:pt x="2157951" y="217439"/>
                  <a:pt x="2157299" y="217439"/>
                </a:cubicBezTo>
                <a:close/>
                <a:moveTo>
                  <a:pt x="439042" y="217104"/>
                </a:moveTo>
                <a:cubicBezTo>
                  <a:pt x="438669" y="216881"/>
                  <a:pt x="438335" y="216918"/>
                  <a:pt x="438037" y="217215"/>
                </a:cubicBezTo>
                <a:cubicBezTo>
                  <a:pt x="438335" y="217513"/>
                  <a:pt x="438558" y="217736"/>
                  <a:pt x="438707" y="217885"/>
                </a:cubicBezTo>
                <a:cubicBezTo>
                  <a:pt x="438856" y="218034"/>
                  <a:pt x="439153" y="218034"/>
                  <a:pt x="439600" y="217885"/>
                </a:cubicBezTo>
                <a:cubicBezTo>
                  <a:pt x="439600" y="217587"/>
                  <a:pt x="439414" y="217327"/>
                  <a:pt x="439042" y="217104"/>
                </a:cubicBezTo>
                <a:close/>
                <a:moveTo>
                  <a:pt x="2954051" y="216992"/>
                </a:moveTo>
                <a:cubicBezTo>
                  <a:pt x="2953753" y="216843"/>
                  <a:pt x="2953455" y="216881"/>
                  <a:pt x="2953158" y="217104"/>
                </a:cubicBezTo>
                <a:cubicBezTo>
                  <a:pt x="2952860" y="217327"/>
                  <a:pt x="2952860" y="217587"/>
                  <a:pt x="2953158" y="217885"/>
                </a:cubicBezTo>
                <a:cubicBezTo>
                  <a:pt x="2953307" y="218034"/>
                  <a:pt x="2953567" y="217997"/>
                  <a:pt x="2953939" y="217773"/>
                </a:cubicBezTo>
                <a:cubicBezTo>
                  <a:pt x="2954311" y="217550"/>
                  <a:pt x="2954348" y="217290"/>
                  <a:pt x="2954051" y="216992"/>
                </a:cubicBezTo>
                <a:close/>
                <a:moveTo>
                  <a:pt x="2171475" y="216992"/>
                </a:moveTo>
                <a:cubicBezTo>
                  <a:pt x="2170061" y="216992"/>
                  <a:pt x="2169355" y="217364"/>
                  <a:pt x="2169355" y="218108"/>
                </a:cubicBezTo>
                <a:cubicBezTo>
                  <a:pt x="2169801" y="218406"/>
                  <a:pt x="2170694" y="218629"/>
                  <a:pt x="2172033" y="218778"/>
                </a:cubicBezTo>
                <a:cubicBezTo>
                  <a:pt x="2173373" y="218927"/>
                  <a:pt x="2174117" y="218555"/>
                  <a:pt x="2174266" y="217662"/>
                </a:cubicBezTo>
                <a:cubicBezTo>
                  <a:pt x="2173819" y="217215"/>
                  <a:pt x="2172889" y="216992"/>
                  <a:pt x="2171475" y="216992"/>
                </a:cubicBezTo>
                <a:close/>
                <a:moveTo>
                  <a:pt x="2185540" y="216434"/>
                </a:moveTo>
                <a:cubicBezTo>
                  <a:pt x="2185019" y="216062"/>
                  <a:pt x="2184609" y="216174"/>
                  <a:pt x="2184312" y="216769"/>
                </a:cubicBezTo>
                <a:cubicBezTo>
                  <a:pt x="2184461" y="217067"/>
                  <a:pt x="2184684" y="217401"/>
                  <a:pt x="2184981" y="217773"/>
                </a:cubicBezTo>
                <a:cubicBezTo>
                  <a:pt x="2185279" y="218146"/>
                  <a:pt x="2185651" y="218183"/>
                  <a:pt x="2186098" y="217885"/>
                </a:cubicBezTo>
                <a:cubicBezTo>
                  <a:pt x="2186247" y="217290"/>
                  <a:pt x="2186060" y="216806"/>
                  <a:pt x="2185540" y="216434"/>
                </a:cubicBezTo>
                <a:close/>
                <a:moveTo>
                  <a:pt x="1459668" y="216322"/>
                </a:moveTo>
                <a:cubicBezTo>
                  <a:pt x="1459370" y="216769"/>
                  <a:pt x="1459333" y="217104"/>
                  <a:pt x="1459556" y="217327"/>
                </a:cubicBezTo>
                <a:cubicBezTo>
                  <a:pt x="1459779" y="217550"/>
                  <a:pt x="1460077" y="217699"/>
                  <a:pt x="1460449" y="217773"/>
                </a:cubicBezTo>
                <a:cubicBezTo>
                  <a:pt x="1460821" y="217848"/>
                  <a:pt x="1461156" y="217811"/>
                  <a:pt x="1461454" y="217662"/>
                </a:cubicBezTo>
                <a:cubicBezTo>
                  <a:pt x="1461751" y="217513"/>
                  <a:pt x="1461826" y="217290"/>
                  <a:pt x="1461677" y="216992"/>
                </a:cubicBezTo>
                <a:cubicBezTo>
                  <a:pt x="1461230" y="216992"/>
                  <a:pt x="1460933" y="216843"/>
                  <a:pt x="1460784" y="216546"/>
                </a:cubicBezTo>
                <a:cubicBezTo>
                  <a:pt x="1460635" y="216248"/>
                  <a:pt x="1460263" y="216174"/>
                  <a:pt x="1459668" y="216322"/>
                </a:cubicBezTo>
                <a:close/>
                <a:moveTo>
                  <a:pt x="1192596" y="216099"/>
                </a:moveTo>
                <a:cubicBezTo>
                  <a:pt x="1192596" y="216992"/>
                  <a:pt x="1192410" y="217885"/>
                  <a:pt x="1192037" y="218778"/>
                </a:cubicBezTo>
                <a:cubicBezTo>
                  <a:pt x="1191665" y="219671"/>
                  <a:pt x="1191293" y="220564"/>
                  <a:pt x="1190921" y="221457"/>
                </a:cubicBezTo>
                <a:cubicBezTo>
                  <a:pt x="1190549" y="222350"/>
                  <a:pt x="1190326" y="223243"/>
                  <a:pt x="1190252" y="224136"/>
                </a:cubicBezTo>
                <a:cubicBezTo>
                  <a:pt x="1190177" y="225029"/>
                  <a:pt x="1190438" y="225847"/>
                  <a:pt x="1191033" y="226592"/>
                </a:cubicBezTo>
                <a:cubicBezTo>
                  <a:pt x="1191331" y="226145"/>
                  <a:pt x="1191703" y="225475"/>
                  <a:pt x="1192149" y="224582"/>
                </a:cubicBezTo>
                <a:cubicBezTo>
                  <a:pt x="1192596" y="223689"/>
                  <a:pt x="1192968" y="222759"/>
                  <a:pt x="1193265" y="221792"/>
                </a:cubicBezTo>
                <a:cubicBezTo>
                  <a:pt x="1193563" y="220824"/>
                  <a:pt x="1193675" y="219857"/>
                  <a:pt x="1193600" y="218890"/>
                </a:cubicBezTo>
                <a:cubicBezTo>
                  <a:pt x="1193526" y="217922"/>
                  <a:pt x="1193191" y="216992"/>
                  <a:pt x="1192596" y="216099"/>
                </a:cubicBezTo>
                <a:close/>
                <a:moveTo>
                  <a:pt x="668423" y="215429"/>
                </a:moveTo>
                <a:cubicBezTo>
                  <a:pt x="668125" y="217067"/>
                  <a:pt x="668609" y="218071"/>
                  <a:pt x="669874" y="218443"/>
                </a:cubicBezTo>
                <a:cubicBezTo>
                  <a:pt x="671139" y="218815"/>
                  <a:pt x="672069" y="218778"/>
                  <a:pt x="672665" y="218332"/>
                </a:cubicBezTo>
                <a:cubicBezTo>
                  <a:pt x="672665" y="217141"/>
                  <a:pt x="672255" y="216397"/>
                  <a:pt x="671437" y="216099"/>
                </a:cubicBezTo>
                <a:cubicBezTo>
                  <a:pt x="670618" y="215802"/>
                  <a:pt x="669613" y="215578"/>
                  <a:pt x="668423" y="215429"/>
                </a:cubicBezTo>
                <a:close/>
                <a:moveTo>
                  <a:pt x="2140333" y="214760"/>
                </a:moveTo>
                <a:cubicBezTo>
                  <a:pt x="2139738" y="214611"/>
                  <a:pt x="2138845" y="214685"/>
                  <a:pt x="2137654" y="214983"/>
                </a:cubicBezTo>
                <a:cubicBezTo>
                  <a:pt x="2137952" y="216174"/>
                  <a:pt x="2138361" y="217290"/>
                  <a:pt x="2138882" y="218332"/>
                </a:cubicBezTo>
                <a:cubicBezTo>
                  <a:pt x="2139403" y="219373"/>
                  <a:pt x="2140333" y="219522"/>
                  <a:pt x="2141672" y="218778"/>
                </a:cubicBezTo>
                <a:cubicBezTo>
                  <a:pt x="2141524" y="217885"/>
                  <a:pt x="2141300" y="217178"/>
                  <a:pt x="2141003" y="216657"/>
                </a:cubicBezTo>
                <a:cubicBezTo>
                  <a:pt x="2140705" y="216136"/>
                  <a:pt x="2140482" y="215504"/>
                  <a:pt x="2140333" y="214760"/>
                </a:cubicBezTo>
                <a:close/>
                <a:moveTo>
                  <a:pt x="2163327" y="214536"/>
                </a:moveTo>
                <a:cubicBezTo>
                  <a:pt x="2162434" y="214536"/>
                  <a:pt x="2161764" y="214685"/>
                  <a:pt x="2161318" y="214983"/>
                </a:cubicBezTo>
                <a:cubicBezTo>
                  <a:pt x="2161467" y="215578"/>
                  <a:pt x="2162025" y="215876"/>
                  <a:pt x="2162992" y="215876"/>
                </a:cubicBezTo>
                <a:cubicBezTo>
                  <a:pt x="2163959" y="215876"/>
                  <a:pt x="2164666" y="215727"/>
                  <a:pt x="2165113" y="215429"/>
                </a:cubicBezTo>
                <a:cubicBezTo>
                  <a:pt x="2164815" y="214834"/>
                  <a:pt x="2164220" y="214536"/>
                  <a:pt x="2163327" y="214536"/>
                </a:cubicBezTo>
                <a:close/>
                <a:moveTo>
                  <a:pt x="1140803" y="214536"/>
                </a:moveTo>
                <a:lnTo>
                  <a:pt x="1140580" y="216099"/>
                </a:lnTo>
                <a:cubicBezTo>
                  <a:pt x="1141175" y="216099"/>
                  <a:pt x="1141585" y="216248"/>
                  <a:pt x="1141808" y="216546"/>
                </a:cubicBezTo>
                <a:cubicBezTo>
                  <a:pt x="1142031" y="216843"/>
                  <a:pt x="1142292" y="216992"/>
                  <a:pt x="1142589" y="216992"/>
                </a:cubicBezTo>
                <a:cubicBezTo>
                  <a:pt x="1142441" y="216248"/>
                  <a:pt x="1142329" y="215578"/>
                  <a:pt x="1142254" y="214983"/>
                </a:cubicBezTo>
                <a:cubicBezTo>
                  <a:pt x="1142180" y="214388"/>
                  <a:pt x="1141696" y="214239"/>
                  <a:pt x="1140803" y="214536"/>
                </a:cubicBezTo>
                <a:close/>
                <a:moveTo>
                  <a:pt x="259890" y="213644"/>
                </a:moveTo>
                <a:cubicBezTo>
                  <a:pt x="259592" y="213941"/>
                  <a:pt x="259406" y="214388"/>
                  <a:pt x="259332" y="214983"/>
                </a:cubicBezTo>
                <a:cubicBezTo>
                  <a:pt x="259257" y="215578"/>
                  <a:pt x="259518" y="215950"/>
                  <a:pt x="260113" y="216099"/>
                </a:cubicBezTo>
                <a:cubicBezTo>
                  <a:pt x="260411" y="215802"/>
                  <a:pt x="260634" y="215355"/>
                  <a:pt x="260783" y="214760"/>
                </a:cubicBezTo>
                <a:cubicBezTo>
                  <a:pt x="260931" y="214164"/>
                  <a:pt x="260634" y="213792"/>
                  <a:pt x="259890" y="213644"/>
                </a:cubicBezTo>
                <a:close/>
                <a:moveTo>
                  <a:pt x="2150044" y="212416"/>
                </a:moveTo>
                <a:cubicBezTo>
                  <a:pt x="2149226" y="212490"/>
                  <a:pt x="2148519" y="212899"/>
                  <a:pt x="2147923" y="213644"/>
                </a:cubicBezTo>
                <a:cubicBezTo>
                  <a:pt x="2147328" y="213644"/>
                  <a:pt x="2146733" y="213681"/>
                  <a:pt x="2146137" y="213755"/>
                </a:cubicBezTo>
                <a:cubicBezTo>
                  <a:pt x="2145542" y="213830"/>
                  <a:pt x="2145319" y="214239"/>
                  <a:pt x="2145468" y="214983"/>
                </a:cubicBezTo>
                <a:cubicBezTo>
                  <a:pt x="2145765" y="215281"/>
                  <a:pt x="2146137" y="215467"/>
                  <a:pt x="2146584" y="215541"/>
                </a:cubicBezTo>
                <a:cubicBezTo>
                  <a:pt x="2147030" y="215615"/>
                  <a:pt x="2147477" y="215727"/>
                  <a:pt x="2147923" y="215876"/>
                </a:cubicBezTo>
                <a:cubicBezTo>
                  <a:pt x="2148221" y="216918"/>
                  <a:pt x="2148295" y="217662"/>
                  <a:pt x="2148147" y="218108"/>
                </a:cubicBezTo>
                <a:cubicBezTo>
                  <a:pt x="2147402" y="218257"/>
                  <a:pt x="2146733" y="218406"/>
                  <a:pt x="2146137" y="218555"/>
                </a:cubicBezTo>
                <a:cubicBezTo>
                  <a:pt x="2145542" y="218704"/>
                  <a:pt x="2145096" y="219150"/>
                  <a:pt x="2144798" y="219894"/>
                </a:cubicBezTo>
                <a:cubicBezTo>
                  <a:pt x="2145096" y="220638"/>
                  <a:pt x="2145728" y="221011"/>
                  <a:pt x="2146695" y="221011"/>
                </a:cubicBezTo>
                <a:cubicBezTo>
                  <a:pt x="2147663" y="221011"/>
                  <a:pt x="2148370" y="220862"/>
                  <a:pt x="2148816" y="220564"/>
                </a:cubicBezTo>
                <a:cubicBezTo>
                  <a:pt x="2149114" y="219373"/>
                  <a:pt x="2149932" y="218108"/>
                  <a:pt x="2151272" y="216769"/>
                </a:cubicBezTo>
                <a:cubicBezTo>
                  <a:pt x="2151867" y="217067"/>
                  <a:pt x="2152649" y="217253"/>
                  <a:pt x="2153616" y="217327"/>
                </a:cubicBezTo>
                <a:cubicBezTo>
                  <a:pt x="2154583" y="217401"/>
                  <a:pt x="2155216" y="217141"/>
                  <a:pt x="2155514" y="216546"/>
                </a:cubicBezTo>
                <a:cubicBezTo>
                  <a:pt x="2155365" y="215802"/>
                  <a:pt x="2154993" y="215095"/>
                  <a:pt x="2154397" y="214425"/>
                </a:cubicBezTo>
                <a:cubicBezTo>
                  <a:pt x="2153802" y="213755"/>
                  <a:pt x="2153132" y="213234"/>
                  <a:pt x="2152388" y="212862"/>
                </a:cubicBezTo>
                <a:cubicBezTo>
                  <a:pt x="2151644" y="212490"/>
                  <a:pt x="2150863" y="212341"/>
                  <a:pt x="2150044" y="212416"/>
                </a:cubicBezTo>
                <a:close/>
                <a:moveTo>
                  <a:pt x="2175829" y="212335"/>
                </a:moveTo>
                <a:cubicBezTo>
                  <a:pt x="2175531" y="213505"/>
                  <a:pt x="2176201" y="214090"/>
                  <a:pt x="2177838" y="214090"/>
                </a:cubicBezTo>
                <a:cubicBezTo>
                  <a:pt x="2178284" y="213650"/>
                  <a:pt x="2178284" y="213066"/>
                  <a:pt x="2177838" y="212335"/>
                </a:cubicBezTo>
                <a:cubicBezTo>
                  <a:pt x="2176945" y="211740"/>
                  <a:pt x="2176275" y="211740"/>
                  <a:pt x="2175829" y="212335"/>
                </a:cubicBezTo>
                <a:close/>
                <a:moveTo>
                  <a:pt x="276410" y="212304"/>
                </a:moveTo>
                <a:cubicBezTo>
                  <a:pt x="276261" y="212751"/>
                  <a:pt x="276075" y="213123"/>
                  <a:pt x="275852" y="213420"/>
                </a:cubicBezTo>
                <a:cubicBezTo>
                  <a:pt x="275628" y="213718"/>
                  <a:pt x="275442" y="214090"/>
                  <a:pt x="275293" y="214536"/>
                </a:cubicBezTo>
                <a:cubicBezTo>
                  <a:pt x="275442" y="214536"/>
                  <a:pt x="275517" y="214611"/>
                  <a:pt x="275517" y="214760"/>
                </a:cubicBezTo>
                <a:cubicBezTo>
                  <a:pt x="275665" y="215057"/>
                  <a:pt x="275852" y="215169"/>
                  <a:pt x="276075" y="215095"/>
                </a:cubicBezTo>
                <a:cubicBezTo>
                  <a:pt x="276298" y="215020"/>
                  <a:pt x="276558" y="214983"/>
                  <a:pt x="276856" y="214983"/>
                </a:cubicBezTo>
                <a:cubicBezTo>
                  <a:pt x="277154" y="213792"/>
                  <a:pt x="277005" y="212899"/>
                  <a:pt x="276410" y="212304"/>
                </a:cubicBezTo>
                <a:close/>
                <a:moveTo>
                  <a:pt x="1724507" y="211858"/>
                </a:moveTo>
                <a:cubicBezTo>
                  <a:pt x="1724061" y="211560"/>
                  <a:pt x="1723726" y="211597"/>
                  <a:pt x="1723503" y="211969"/>
                </a:cubicBezTo>
                <a:cubicBezTo>
                  <a:pt x="1723279" y="212341"/>
                  <a:pt x="1723317" y="212676"/>
                  <a:pt x="1723614" y="212974"/>
                </a:cubicBezTo>
                <a:lnTo>
                  <a:pt x="1724284" y="212974"/>
                </a:lnTo>
                <a:cubicBezTo>
                  <a:pt x="1724433" y="212825"/>
                  <a:pt x="1724470" y="212676"/>
                  <a:pt x="1724396" y="212527"/>
                </a:cubicBezTo>
                <a:cubicBezTo>
                  <a:pt x="1724321" y="212378"/>
                  <a:pt x="1724358" y="212155"/>
                  <a:pt x="1724507" y="211858"/>
                </a:cubicBezTo>
                <a:close/>
                <a:moveTo>
                  <a:pt x="1196167" y="211858"/>
                </a:moveTo>
                <a:cubicBezTo>
                  <a:pt x="1194977" y="211560"/>
                  <a:pt x="1194121" y="212006"/>
                  <a:pt x="1193600" y="213197"/>
                </a:cubicBezTo>
                <a:cubicBezTo>
                  <a:pt x="1193079" y="214388"/>
                  <a:pt x="1193340" y="215132"/>
                  <a:pt x="1194382" y="215429"/>
                </a:cubicBezTo>
                <a:cubicBezTo>
                  <a:pt x="1194382" y="214536"/>
                  <a:pt x="1194754" y="214016"/>
                  <a:pt x="1195498" y="213867"/>
                </a:cubicBezTo>
                <a:cubicBezTo>
                  <a:pt x="1196242" y="213718"/>
                  <a:pt x="1196465" y="213048"/>
                  <a:pt x="1196167" y="211858"/>
                </a:cubicBezTo>
                <a:close/>
                <a:moveTo>
                  <a:pt x="991082" y="211858"/>
                </a:moveTo>
                <a:cubicBezTo>
                  <a:pt x="990636" y="211560"/>
                  <a:pt x="990301" y="211597"/>
                  <a:pt x="990078" y="211969"/>
                </a:cubicBezTo>
                <a:cubicBezTo>
                  <a:pt x="989854" y="212341"/>
                  <a:pt x="989892" y="212676"/>
                  <a:pt x="990189" y="212974"/>
                </a:cubicBezTo>
                <a:lnTo>
                  <a:pt x="990859" y="212974"/>
                </a:lnTo>
                <a:cubicBezTo>
                  <a:pt x="991008" y="212825"/>
                  <a:pt x="991045" y="212676"/>
                  <a:pt x="990971" y="212527"/>
                </a:cubicBezTo>
                <a:cubicBezTo>
                  <a:pt x="990896" y="212378"/>
                  <a:pt x="990933" y="212155"/>
                  <a:pt x="991082" y="211858"/>
                </a:cubicBezTo>
                <a:close/>
                <a:moveTo>
                  <a:pt x="2203734" y="211634"/>
                </a:moveTo>
                <a:cubicBezTo>
                  <a:pt x="2202394" y="212081"/>
                  <a:pt x="2202059" y="212862"/>
                  <a:pt x="2202729" y="213978"/>
                </a:cubicBezTo>
                <a:cubicBezTo>
                  <a:pt x="2203399" y="215095"/>
                  <a:pt x="2204106" y="215653"/>
                  <a:pt x="2204850" y="215653"/>
                </a:cubicBezTo>
                <a:cubicBezTo>
                  <a:pt x="2205594" y="215653"/>
                  <a:pt x="2206115" y="215429"/>
                  <a:pt x="2206413" y="214983"/>
                </a:cubicBezTo>
                <a:cubicBezTo>
                  <a:pt x="2206710" y="214536"/>
                  <a:pt x="2206785" y="214016"/>
                  <a:pt x="2206636" y="213420"/>
                </a:cubicBezTo>
                <a:cubicBezTo>
                  <a:pt x="2206487" y="212825"/>
                  <a:pt x="2206152" y="212341"/>
                  <a:pt x="2205631" y="211969"/>
                </a:cubicBezTo>
                <a:cubicBezTo>
                  <a:pt x="2205110" y="211597"/>
                  <a:pt x="2204478" y="211486"/>
                  <a:pt x="2203734" y="211634"/>
                </a:cubicBezTo>
                <a:close/>
                <a:moveTo>
                  <a:pt x="1880033" y="210965"/>
                </a:moveTo>
                <a:cubicBezTo>
                  <a:pt x="1880033" y="211560"/>
                  <a:pt x="1879884" y="212118"/>
                  <a:pt x="1879586" y="212639"/>
                </a:cubicBezTo>
                <a:cubicBezTo>
                  <a:pt x="1879289" y="213160"/>
                  <a:pt x="1879028" y="213644"/>
                  <a:pt x="1878805" y="214090"/>
                </a:cubicBezTo>
                <a:cubicBezTo>
                  <a:pt x="1878582" y="214536"/>
                  <a:pt x="1878433" y="214983"/>
                  <a:pt x="1878358" y="215429"/>
                </a:cubicBezTo>
                <a:cubicBezTo>
                  <a:pt x="1878284" y="215876"/>
                  <a:pt x="1878544" y="216397"/>
                  <a:pt x="1879140" y="216992"/>
                </a:cubicBezTo>
                <a:cubicBezTo>
                  <a:pt x="1879884" y="217141"/>
                  <a:pt x="1880442" y="216992"/>
                  <a:pt x="1880814" y="216546"/>
                </a:cubicBezTo>
                <a:cubicBezTo>
                  <a:pt x="1881186" y="216099"/>
                  <a:pt x="1881744" y="215950"/>
                  <a:pt x="1882488" y="216099"/>
                </a:cubicBezTo>
                <a:cubicBezTo>
                  <a:pt x="1882488" y="214760"/>
                  <a:pt x="1882488" y="213495"/>
                  <a:pt x="1882488" y="212304"/>
                </a:cubicBezTo>
                <a:cubicBezTo>
                  <a:pt x="1882488" y="211113"/>
                  <a:pt x="1881670" y="210667"/>
                  <a:pt x="1880033" y="210965"/>
                </a:cubicBezTo>
                <a:close/>
                <a:moveTo>
                  <a:pt x="283777" y="210741"/>
                </a:moveTo>
                <a:cubicBezTo>
                  <a:pt x="281693" y="210890"/>
                  <a:pt x="280651" y="211858"/>
                  <a:pt x="280651" y="213644"/>
                </a:cubicBezTo>
                <a:cubicBezTo>
                  <a:pt x="280972" y="213644"/>
                  <a:pt x="281213" y="213718"/>
                  <a:pt x="281373" y="213867"/>
                </a:cubicBezTo>
                <a:cubicBezTo>
                  <a:pt x="281534" y="214016"/>
                  <a:pt x="281774" y="214016"/>
                  <a:pt x="282095" y="213867"/>
                </a:cubicBezTo>
                <a:cubicBezTo>
                  <a:pt x="282253" y="213123"/>
                  <a:pt x="282533" y="212602"/>
                  <a:pt x="282934" y="212304"/>
                </a:cubicBezTo>
                <a:cubicBezTo>
                  <a:pt x="283335" y="212006"/>
                  <a:pt x="283616" y="211486"/>
                  <a:pt x="283777" y="210741"/>
                </a:cubicBezTo>
                <a:close/>
                <a:moveTo>
                  <a:pt x="1199739" y="210072"/>
                </a:moveTo>
                <a:cubicBezTo>
                  <a:pt x="1199442" y="211262"/>
                  <a:pt x="1199218" y="212118"/>
                  <a:pt x="1199070" y="212639"/>
                </a:cubicBezTo>
                <a:cubicBezTo>
                  <a:pt x="1198921" y="213160"/>
                  <a:pt x="1199665" y="213495"/>
                  <a:pt x="1201302" y="213644"/>
                </a:cubicBezTo>
                <a:cubicBezTo>
                  <a:pt x="1201451" y="211411"/>
                  <a:pt x="1200930" y="210220"/>
                  <a:pt x="1199739" y="210072"/>
                </a:cubicBezTo>
                <a:close/>
                <a:moveTo>
                  <a:pt x="452771" y="209402"/>
                </a:moveTo>
                <a:cubicBezTo>
                  <a:pt x="452771" y="209997"/>
                  <a:pt x="452845" y="210555"/>
                  <a:pt x="452994" y="211076"/>
                </a:cubicBezTo>
                <a:cubicBezTo>
                  <a:pt x="453143" y="211597"/>
                  <a:pt x="453590" y="211783"/>
                  <a:pt x="454334" y="211634"/>
                </a:cubicBezTo>
                <a:cubicBezTo>
                  <a:pt x="455227" y="211039"/>
                  <a:pt x="455413" y="210295"/>
                  <a:pt x="454892" y="209402"/>
                </a:cubicBezTo>
                <a:cubicBezTo>
                  <a:pt x="454371" y="208509"/>
                  <a:pt x="453664" y="208509"/>
                  <a:pt x="452771" y="209402"/>
                </a:cubicBezTo>
                <a:close/>
                <a:moveTo>
                  <a:pt x="265471" y="208844"/>
                </a:moveTo>
                <a:cubicBezTo>
                  <a:pt x="265024" y="208918"/>
                  <a:pt x="264652" y="208955"/>
                  <a:pt x="264354" y="208955"/>
                </a:cubicBezTo>
                <a:cubicBezTo>
                  <a:pt x="264503" y="210146"/>
                  <a:pt x="265099" y="210890"/>
                  <a:pt x="266140" y="211188"/>
                </a:cubicBezTo>
                <a:cubicBezTo>
                  <a:pt x="266885" y="210741"/>
                  <a:pt x="267033" y="209997"/>
                  <a:pt x="266587" y="208955"/>
                </a:cubicBezTo>
                <a:cubicBezTo>
                  <a:pt x="266289" y="208807"/>
                  <a:pt x="265917" y="208769"/>
                  <a:pt x="265471" y="208844"/>
                </a:cubicBezTo>
                <a:close/>
                <a:moveTo>
                  <a:pt x="270605" y="208732"/>
                </a:moveTo>
                <a:cubicBezTo>
                  <a:pt x="269712" y="209030"/>
                  <a:pt x="269415" y="209886"/>
                  <a:pt x="269712" y="211299"/>
                </a:cubicBezTo>
                <a:cubicBezTo>
                  <a:pt x="270010" y="212713"/>
                  <a:pt x="270010" y="213941"/>
                  <a:pt x="269712" y="214983"/>
                </a:cubicBezTo>
                <a:cubicBezTo>
                  <a:pt x="270010" y="215132"/>
                  <a:pt x="270233" y="215318"/>
                  <a:pt x="270382" y="215541"/>
                </a:cubicBezTo>
                <a:cubicBezTo>
                  <a:pt x="270531" y="215764"/>
                  <a:pt x="270903" y="215876"/>
                  <a:pt x="271498" y="215876"/>
                </a:cubicBezTo>
                <a:cubicBezTo>
                  <a:pt x="271498" y="215727"/>
                  <a:pt x="271573" y="215653"/>
                  <a:pt x="271722" y="215653"/>
                </a:cubicBezTo>
                <a:cubicBezTo>
                  <a:pt x="271870" y="215057"/>
                  <a:pt x="271870" y="214164"/>
                  <a:pt x="271722" y="212974"/>
                </a:cubicBezTo>
                <a:cubicBezTo>
                  <a:pt x="272466" y="212676"/>
                  <a:pt x="272987" y="212304"/>
                  <a:pt x="273284" y="211858"/>
                </a:cubicBezTo>
                <a:cubicBezTo>
                  <a:pt x="273582" y="211411"/>
                  <a:pt x="273880" y="210890"/>
                  <a:pt x="274177" y="210295"/>
                </a:cubicBezTo>
                <a:cubicBezTo>
                  <a:pt x="274624" y="209997"/>
                  <a:pt x="275070" y="209848"/>
                  <a:pt x="275517" y="209848"/>
                </a:cubicBezTo>
                <a:cubicBezTo>
                  <a:pt x="275963" y="209848"/>
                  <a:pt x="276186" y="209700"/>
                  <a:pt x="276186" y="209402"/>
                </a:cubicBezTo>
                <a:cubicBezTo>
                  <a:pt x="276038" y="209551"/>
                  <a:pt x="275852" y="209476"/>
                  <a:pt x="275628" y="209179"/>
                </a:cubicBezTo>
                <a:cubicBezTo>
                  <a:pt x="275405" y="208881"/>
                  <a:pt x="275070" y="208807"/>
                  <a:pt x="274624" y="208955"/>
                </a:cubicBezTo>
                <a:cubicBezTo>
                  <a:pt x="274177" y="208955"/>
                  <a:pt x="273917" y="209141"/>
                  <a:pt x="273842" y="209514"/>
                </a:cubicBezTo>
                <a:cubicBezTo>
                  <a:pt x="273768" y="209886"/>
                  <a:pt x="273507" y="210072"/>
                  <a:pt x="273061" y="210072"/>
                </a:cubicBezTo>
                <a:cubicBezTo>
                  <a:pt x="272614" y="209923"/>
                  <a:pt x="272242" y="209625"/>
                  <a:pt x="271945" y="209179"/>
                </a:cubicBezTo>
                <a:cubicBezTo>
                  <a:pt x="271647" y="208732"/>
                  <a:pt x="271201" y="208583"/>
                  <a:pt x="270605" y="208732"/>
                </a:cubicBezTo>
                <a:close/>
                <a:moveTo>
                  <a:pt x="2176722" y="208174"/>
                </a:moveTo>
                <a:cubicBezTo>
                  <a:pt x="2176275" y="208100"/>
                  <a:pt x="2175977" y="208360"/>
                  <a:pt x="2175829" y="208955"/>
                </a:cubicBezTo>
                <a:cubicBezTo>
                  <a:pt x="2176573" y="209253"/>
                  <a:pt x="2177168" y="209253"/>
                  <a:pt x="2177614" y="208955"/>
                </a:cubicBezTo>
                <a:cubicBezTo>
                  <a:pt x="2177466" y="208509"/>
                  <a:pt x="2177168" y="208248"/>
                  <a:pt x="2176722" y="208174"/>
                </a:cubicBezTo>
                <a:close/>
                <a:moveTo>
                  <a:pt x="258104" y="208062"/>
                </a:moveTo>
                <a:cubicBezTo>
                  <a:pt x="257806" y="208360"/>
                  <a:pt x="257769" y="208658"/>
                  <a:pt x="257992" y="208955"/>
                </a:cubicBezTo>
                <a:cubicBezTo>
                  <a:pt x="258215" y="209253"/>
                  <a:pt x="258550" y="209402"/>
                  <a:pt x="258997" y="209402"/>
                </a:cubicBezTo>
                <a:cubicBezTo>
                  <a:pt x="259146" y="209253"/>
                  <a:pt x="259220" y="208881"/>
                  <a:pt x="259220" y="208286"/>
                </a:cubicBezTo>
                <a:cubicBezTo>
                  <a:pt x="258922" y="208286"/>
                  <a:pt x="258736" y="208211"/>
                  <a:pt x="258662" y="208062"/>
                </a:cubicBezTo>
                <a:cubicBezTo>
                  <a:pt x="258587" y="207914"/>
                  <a:pt x="258401" y="207914"/>
                  <a:pt x="258104" y="208062"/>
                </a:cubicBezTo>
                <a:close/>
                <a:moveTo>
                  <a:pt x="2173819" y="207393"/>
                </a:moveTo>
                <a:cubicBezTo>
                  <a:pt x="2173522" y="207988"/>
                  <a:pt x="2173596" y="208435"/>
                  <a:pt x="2174043" y="208732"/>
                </a:cubicBezTo>
                <a:cubicBezTo>
                  <a:pt x="2174489" y="209030"/>
                  <a:pt x="2174861" y="209030"/>
                  <a:pt x="2175159" y="208732"/>
                </a:cubicBezTo>
                <a:cubicBezTo>
                  <a:pt x="2175159" y="208137"/>
                  <a:pt x="2174712" y="207690"/>
                  <a:pt x="2173819" y="207393"/>
                </a:cubicBezTo>
                <a:close/>
                <a:moveTo>
                  <a:pt x="2132631" y="207058"/>
                </a:moveTo>
                <a:cubicBezTo>
                  <a:pt x="2131515" y="207430"/>
                  <a:pt x="2130957" y="208062"/>
                  <a:pt x="2130957" y="208955"/>
                </a:cubicBezTo>
                <a:cubicBezTo>
                  <a:pt x="2131255" y="209253"/>
                  <a:pt x="2131775" y="209365"/>
                  <a:pt x="2132520" y="209290"/>
                </a:cubicBezTo>
                <a:cubicBezTo>
                  <a:pt x="2133264" y="209216"/>
                  <a:pt x="2133785" y="209030"/>
                  <a:pt x="2134082" y="208732"/>
                </a:cubicBezTo>
                <a:cubicBezTo>
                  <a:pt x="2134231" y="207244"/>
                  <a:pt x="2133747" y="206686"/>
                  <a:pt x="2132631" y="207058"/>
                </a:cubicBezTo>
                <a:close/>
                <a:moveTo>
                  <a:pt x="2149263" y="206500"/>
                </a:moveTo>
                <a:lnTo>
                  <a:pt x="2147030" y="209088"/>
                </a:lnTo>
                <a:cubicBezTo>
                  <a:pt x="2146286" y="209521"/>
                  <a:pt x="2145654" y="209593"/>
                  <a:pt x="2145133" y="209306"/>
                </a:cubicBezTo>
                <a:cubicBezTo>
                  <a:pt x="2144612" y="209019"/>
                  <a:pt x="2144091" y="208731"/>
                  <a:pt x="2143570" y="208443"/>
                </a:cubicBezTo>
                <a:cubicBezTo>
                  <a:pt x="2143049" y="208154"/>
                  <a:pt x="2142565" y="207974"/>
                  <a:pt x="2142119" y="207902"/>
                </a:cubicBezTo>
                <a:cubicBezTo>
                  <a:pt x="2141672" y="207830"/>
                  <a:pt x="2141226" y="208225"/>
                  <a:pt x="2140780" y="209088"/>
                </a:cubicBezTo>
                <a:cubicBezTo>
                  <a:pt x="2140928" y="209521"/>
                  <a:pt x="2141189" y="209809"/>
                  <a:pt x="2141561" y="209953"/>
                </a:cubicBezTo>
                <a:cubicBezTo>
                  <a:pt x="2141933" y="210097"/>
                  <a:pt x="2142193" y="210384"/>
                  <a:pt x="2142342" y="210815"/>
                </a:cubicBezTo>
                <a:cubicBezTo>
                  <a:pt x="2142045" y="211822"/>
                  <a:pt x="2141970" y="212541"/>
                  <a:pt x="2142119" y="212974"/>
                </a:cubicBezTo>
                <a:cubicBezTo>
                  <a:pt x="2143607" y="212825"/>
                  <a:pt x="2144723" y="212825"/>
                  <a:pt x="2145468" y="212974"/>
                </a:cubicBezTo>
                <a:cubicBezTo>
                  <a:pt x="2145765" y="212676"/>
                  <a:pt x="2146323" y="212267"/>
                  <a:pt x="2147142" y="211746"/>
                </a:cubicBezTo>
                <a:cubicBezTo>
                  <a:pt x="2147960" y="211225"/>
                  <a:pt x="2148667" y="210704"/>
                  <a:pt x="2149263" y="210183"/>
                </a:cubicBezTo>
                <a:cubicBezTo>
                  <a:pt x="2149858" y="209662"/>
                  <a:pt x="2150230" y="209067"/>
                  <a:pt x="2150379" y="208397"/>
                </a:cubicBezTo>
                <a:cubicBezTo>
                  <a:pt x="2150528" y="207728"/>
                  <a:pt x="2150156" y="207095"/>
                  <a:pt x="2149263" y="206500"/>
                </a:cubicBezTo>
                <a:close/>
                <a:moveTo>
                  <a:pt x="466612" y="206500"/>
                </a:moveTo>
                <a:cubicBezTo>
                  <a:pt x="465272" y="206946"/>
                  <a:pt x="464789" y="207914"/>
                  <a:pt x="465161" y="209402"/>
                </a:cubicBezTo>
                <a:cubicBezTo>
                  <a:pt x="465533" y="210890"/>
                  <a:pt x="466314" y="211560"/>
                  <a:pt x="467505" y="211411"/>
                </a:cubicBezTo>
                <a:cubicBezTo>
                  <a:pt x="468100" y="211262"/>
                  <a:pt x="468509" y="210890"/>
                  <a:pt x="468733" y="210295"/>
                </a:cubicBezTo>
                <a:cubicBezTo>
                  <a:pt x="468956" y="209700"/>
                  <a:pt x="469030" y="209104"/>
                  <a:pt x="468956" y="208509"/>
                </a:cubicBezTo>
                <a:cubicBezTo>
                  <a:pt x="468882" y="207914"/>
                  <a:pt x="468621" y="207393"/>
                  <a:pt x="468175" y="206946"/>
                </a:cubicBezTo>
                <a:cubicBezTo>
                  <a:pt x="467728" y="206500"/>
                  <a:pt x="467207" y="206351"/>
                  <a:pt x="466612" y="206500"/>
                </a:cubicBezTo>
                <a:close/>
                <a:moveTo>
                  <a:pt x="2164666" y="205607"/>
                </a:moveTo>
                <a:cubicBezTo>
                  <a:pt x="2164071" y="205756"/>
                  <a:pt x="2163587" y="206068"/>
                  <a:pt x="2163215" y="206545"/>
                </a:cubicBezTo>
                <a:cubicBezTo>
                  <a:pt x="2162843" y="207022"/>
                  <a:pt x="2162806" y="207676"/>
                  <a:pt x="2163104" y="208509"/>
                </a:cubicBezTo>
                <a:cubicBezTo>
                  <a:pt x="2163848" y="208509"/>
                  <a:pt x="2164629" y="208457"/>
                  <a:pt x="2165448" y="208352"/>
                </a:cubicBezTo>
                <a:cubicBezTo>
                  <a:pt x="2166266" y="208247"/>
                  <a:pt x="2166899" y="207779"/>
                  <a:pt x="2167345" y="206946"/>
                </a:cubicBezTo>
                <a:cubicBezTo>
                  <a:pt x="2167345" y="206351"/>
                  <a:pt x="2167048" y="205942"/>
                  <a:pt x="2166452" y="205718"/>
                </a:cubicBezTo>
                <a:cubicBezTo>
                  <a:pt x="2165857" y="205495"/>
                  <a:pt x="2165262" y="205458"/>
                  <a:pt x="2164666" y="205607"/>
                </a:cubicBezTo>
                <a:close/>
                <a:moveTo>
                  <a:pt x="2184200" y="205160"/>
                </a:moveTo>
                <a:cubicBezTo>
                  <a:pt x="2182935" y="204714"/>
                  <a:pt x="2182377" y="205309"/>
                  <a:pt x="2182526" y="206946"/>
                </a:cubicBezTo>
                <a:cubicBezTo>
                  <a:pt x="2182844" y="206946"/>
                  <a:pt x="2183004" y="207095"/>
                  <a:pt x="2183004" y="207393"/>
                </a:cubicBezTo>
                <a:cubicBezTo>
                  <a:pt x="2184120" y="207690"/>
                  <a:pt x="2185077" y="207690"/>
                  <a:pt x="2185874" y="207393"/>
                </a:cubicBezTo>
                <a:cubicBezTo>
                  <a:pt x="2186023" y="206351"/>
                  <a:pt x="2185465" y="205607"/>
                  <a:pt x="2184200" y="205160"/>
                </a:cubicBezTo>
                <a:close/>
                <a:moveTo>
                  <a:pt x="270605" y="205160"/>
                </a:moveTo>
                <a:cubicBezTo>
                  <a:pt x="269861" y="205756"/>
                  <a:pt x="269861" y="206500"/>
                  <a:pt x="270605" y="207393"/>
                </a:cubicBezTo>
                <a:cubicBezTo>
                  <a:pt x="271647" y="207690"/>
                  <a:pt x="272466" y="207542"/>
                  <a:pt x="273061" y="206946"/>
                </a:cubicBezTo>
                <a:cubicBezTo>
                  <a:pt x="273061" y="206053"/>
                  <a:pt x="272987" y="205532"/>
                  <a:pt x="272838" y="205384"/>
                </a:cubicBezTo>
                <a:cubicBezTo>
                  <a:pt x="272094" y="204639"/>
                  <a:pt x="271349" y="204565"/>
                  <a:pt x="270605" y="205160"/>
                </a:cubicBezTo>
                <a:close/>
                <a:moveTo>
                  <a:pt x="2621346" y="202705"/>
                </a:moveTo>
                <a:cubicBezTo>
                  <a:pt x="2620453" y="201961"/>
                  <a:pt x="2619783" y="202109"/>
                  <a:pt x="2619336" y="203151"/>
                </a:cubicBezTo>
                <a:cubicBezTo>
                  <a:pt x="2618890" y="204193"/>
                  <a:pt x="2619262" y="204788"/>
                  <a:pt x="2620453" y="204937"/>
                </a:cubicBezTo>
                <a:cubicBezTo>
                  <a:pt x="2621048" y="204491"/>
                  <a:pt x="2621346" y="203746"/>
                  <a:pt x="2621346" y="202705"/>
                </a:cubicBezTo>
                <a:close/>
                <a:moveTo>
                  <a:pt x="1482438" y="202258"/>
                </a:moveTo>
                <a:cubicBezTo>
                  <a:pt x="1482141" y="202407"/>
                  <a:pt x="1482066" y="202630"/>
                  <a:pt x="1482215" y="202928"/>
                </a:cubicBezTo>
                <a:cubicBezTo>
                  <a:pt x="1482364" y="203077"/>
                  <a:pt x="1482587" y="203040"/>
                  <a:pt x="1482885" y="202816"/>
                </a:cubicBezTo>
                <a:cubicBezTo>
                  <a:pt x="1483183" y="202593"/>
                  <a:pt x="1483183" y="202407"/>
                  <a:pt x="1482885" y="202258"/>
                </a:cubicBezTo>
                <a:cubicBezTo>
                  <a:pt x="1482885" y="202109"/>
                  <a:pt x="1482736" y="202109"/>
                  <a:pt x="1482438" y="202258"/>
                </a:cubicBezTo>
                <a:close/>
                <a:moveTo>
                  <a:pt x="2141226" y="200919"/>
                </a:moveTo>
                <a:cubicBezTo>
                  <a:pt x="2141077" y="202258"/>
                  <a:pt x="2140556" y="203300"/>
                  <a:pt x="2139663" y="204044"/>
                </a:cubicBezTo>
                <a:cubicBezTo>
                  <a:pt x="2138770" y="204788"/>
                  <a:pt x="2138473" y="205756"/>
                  <a:pt x="2138770" y="206946"/>
                </a:cubicBezTo>
                <a:cubicBezTo>
                  <a:pt x="2139514" y="206797"/>
                  <a:pt x="2140333" y="206277"/>
                  <a:pt x="2141226" y="205384"/>
                </a:cubicBezTo>
                <a:cubicBezTo>
                  <a:pt x="2142119" y="204491"/>
                  <a:pt x="2143310" y="204491"/>
                  <a:pt x="2144798" y="205384"/>
                </a:cubicBezTo>
                <a:cubicBezTo>
                  <a:pt x="2145542" y="204937"/>
                  <a:pt x="2145914" y="204416"/>
                  <a:pt x="2145914" y="203821"/>
                </a:cubicBezTo>
                <a:cubicBezTo>
                  <a:pt x="2145914" y="203226"/>
                  <a:pt x="2145691" y="202667"/>
                  <a:pt x="2145244" y="202147"/>
                </a:cubicBezTo>
                <a:cubicBezTo>
                  <a:pt x="2144798" y="201626"/>
                  <a:pt x="2144203" y="201216"/>
                  <a:pt x="2143458" y="200919"/>
                </a:cubicBezTo>
                <a:cubicBezTo>
                  <a:pt x="2142714" y="200621"/>
                  <a:pt x="2141970" y="200621"/>
                  <a:pt x="2141226" y="200919"/>
                </a:cubicBezTo>
                <a:close/>
                <a:moveTo>
                  <a:pt x="443618" y="200472"/>
                </a:moveTo>
                <a:cubicBezTo>
                  <a:pt x="443320" y="200621"/>
                  <a:pt x="442874" y="201105"/>
                  <a:pt x="442279" y="201923"/>
                </a:cubicBezTo>
                <a:cubicBezTo>
                  <a:pt x="441683" y="202742"/>
                  <a:pt x="441237" y="203300"/>
                  <a:pt x="440939" y="203598"/>
                </a:cubicBezTo>
                <a:cubicBezTo>
                  <a:pt x="440195" y="205979"/>
                  <a:pt x="440195" y="208137"/>
                  <a:pt x="440939" y="210072"/>
                </a:cubicBezTo>
                <a:cubicBezTo>
                  <a:pt x="441237" y="210369"/>
                  <a:pt x="441832" y="210965"/>
                  <a:pt x="442725" y="211858"/>
                </a:cubicBezTo>
                <a:cubicBezTo>
                  <a:pt x="443618" y="212751"/>
                  <a:pt x="444213" y="213271"/>
                  <a:pt x="444511" y="213420"/>
                </a:cubicBezTo>
                <a:cubicBezTo>
                  <a:pt x="445255" y="213569"/>
                  <a:pt x="446148" y="213420"/>
                  <a:pt x="447190" y="212974"/>
                </a:cubicBezTo>
                <a:cubicBezTo>
                  <a:pt x="448232" y="212527"/>
                  <a:pt x="449050" y="212081"/>
                  <a:pt x="449646" y="211634"/>
                </a:cubicBezTo>
                <a:cubicBezTo>
                  <a:pt x="450687" y="210890"/>
                  <a:pt x="451357" y="209848"/>
                  <a:pt x="451655" y="208509"/>
                </a:cubicBezTo>
                <a:cubicBezTo>
                  <a:pt x="451655" y="208211"/>
                  <a:pt x="451543" y="207876"/>
                  <a:pt x="451320" y="207504"/>
                </a:cubicBezTo>
                <a:cubicBezTo>
                  <a:pt x="451097" y="207132"/>
                  <a:pt x="450911" y="206723"/>
                  <a:pt x="450762" y="206277"/>
                </a:cubicBezTo>
                <a:cubicBezTo>
                  <a:pt x="450464" y="204937"/>
                  <a:pt x="450166" y="203858"/>
                  <a:pt x="449869" y="203040"/>
                </a:cubicBezTo>
                <a:cubicBezTo>
                  <a:pt x="449571" y="202221"/>
                  <a:pt x="449050" y="201514"/>
                  <a:pt x="448306" y="200919"/>
                </a:cubicBezTo>
                <a:cubicBezTo>
                  <a:pt x="447264" y="201216"/>
                  <a:pt x="446409" y="201142"/>
                  <a:pt x="445739" y="200695"/>
                </a:cubicBezTo>
                <a:cubicBezTo>
                  <a:pt x="445069" y="200249"/>
                  <a:pt x="444362" y="200175"/>
                  <a:pt x="443618" y="200472"/>
                </a:cubicBezTo>
                <a:close/>
                <a:moveTo>
                  <a:pt x="1258675" y="199802"/>
                </a:moveTo>
                <a:cubicBezTo>
                  <a:pt x="1258675" y="200844"/>
                  <a:pt x="1258936" y="201588"/>
                  <a:pt x="1259457" y="202035"/>
                </a:cubicBezTo>
                <a:cubicBezTo>
                  <a:pt x="1259978" y="202481"/>
                  <a:pt x="1260610" y="202853"/>
                  <a:pt x="1261354" y="203151"/>
                </a:cubicBezTo>
                <a:cubicBezTo>
                  <a:pt x="1261503" y="200770"/>
                  <a:pt x="1260610" y="199654"/>
                  <a:pt x="1258675" y="199802"/>
                </a:cubicBezTo>
                <a:close/>
                <a:moveTo>
                  <a:pt x="288130" y="199802"/>
                </a:moveTo>
                <a:cubicBezTo>
                  <a:pt x="287162" y="200695"/>
                  <a:pt x="286455" y="201514"/>
                  <a:pt x="286009" y="202258"/>
                </a:cubicBezTo>
                <a:cubicBezTo>
                  <a:pt x="286158" y="202853"/>
                  <a:pt x="286344" y="203374"/>
                  <a:pt x="286567" y="203821"/>
                </a:cubicBezTo>
                <a:cubicBezTo>
                  <a:pt x="286790" y="204267"/>
                  <a:pt x="286902" y="204863"/>
                  <a:pt x="286902" y="205607"/>
                </a:cubicBezTo>
                <a:cubicBezTo>
                  <a:pt x="286753" y="205904"/>
                  <a:pt x="286493" y="206128"/>
                  <a:pt x="286121" y="206277"/>
                </a:cubicBezTo>
                <a:cubicBezTo>
                  <a:pt x="285749" y="206425"/>
                  <a:pt x="285563" y="206797"/>
                  <a:pt x="285563" y="207393"/>
                </a:cubicBezTo>
                <a:cubicBezTo>
                  <a:pt x="286753" y="207244"/>
                  <a:pt x="287386" y="206872"/>
                  <a:pt x="287460" y="206277"/>
                </a:cubicBezTo>
                <a:cubicBezTo>
                  <a:pt x="287534" y="205681"/>
                  <a:pt x="287944" y="205235"/>
                  <a:pt x="288688" y="204937"/>
                </a:cubicBezTo>
                <a:cubicBezTo>
                  <a:pt x="288688" y="203746"/>
                  <a:pt x="288986" y="202853"/>
                  <a:pt x="289581" y="202258"/>
                </a:cubicBezTo>
                <a:cubicBezTo>
                  <a:pt x="290176" y="201663"/>
                  <a:pt x="290623" y="200919"/>
                  <a:pt x="290920" y="200026"/>
                </a:cubicBezTo>
                <a:cubicBezTo>
                  <a:pt x="290027" y="198984"/>
                  <a:pt x="289097" y="198910"/>
                  <a:pt x="288130" y="199802"/>
                </a:cubicBezTo>
                <a:close/>
                <a:moveTo>
                  <a:pt x="2164332" y="199356"/>
                </a:moveTo>
                <a:cubicBezTo>
                  <a:pt x="2163662" y="199207"/>
                  <a:pt x="2163253" y="199505"/>
                  <a:pt x="2163104" y="200249"/>
                </a:cubicBezTo>
                <a:cubicBezTo>
                  <a:pt x="2163401" y="200547"/>
                  <a:pt x="2163699" y="200807"/>
                  <a:pt x="2163997" y="201030"/>
                </a:cubicBezTo>
                <a:cubicBezTo>
                  <a:pt x="2164294" y="201254"/>
                  <a:pt x="2164518" y="201737"/>
                  <a:pt x="2164666" y="202481"/>
                </a:cubicBezTo>
                <a:cubicBezTo>
                  <a:pt x="2164964" y="202481"/>
                  <a:pt x="2165187" y="202556"/>
                  <a:pt x="2165336" y="202705"/>
                </a:cubicBezTo>
                <a:cubicBezTo>
                  <a:pt x="2166229" y="202109"/>
                  <a:pt x="2166452" y="201216"/>
                  <a:pt x="2166006" y="200026"/>
                </a:cubicBezTo>
                <a:cubicBezTo>
                  <a:pt x="2165559" y="199728"/>
                  <a:pt x="2165001" y="199505"/>
                  <a:pt x="2164332" y="199356"/>
                </a:cubicBezTo>
                <a:close/>
                <a:moveTo>
                  <a:pt x="2603486" y="199133"/>
                </a:moveTo>
                <a:cubicBezTo>
                  <a:pt x="2602593" y="199430"/>
                  <a:pt x="2602258" y="199840"/>
                  <a:pt x="2602482" y="200361"/>
                </a:cubicBezTo>
                <a:cubicBezTo>
                  <a:pt x="2602705" y="200881"/>
                  <a:pt x="2603077" y="201291"/>
                  <a:pt x="2603598" y="201588"/>
                </a:cubicBezTo>
                <a:cubicBezTo>
                  <a:pt x="2604119" y="201886"/>
                  <a:pt x="2604640" y="201961"/>
                  <a:pt x="2605160" y="201812"/>
                </a:cubicBezTo>
                <a:cubicBezTo>
                  <a:pt x="2605681" y="201663"/>
                  <a:pt x="2605793" y="201068"/>
                  <a:pt x="2605495" y="200026"/>
                </a:cubicBezTo>
                <a:cubicBezTo>
                  <a:pt x="2605198" y="198835"/>
                  <a:pt x="2604528" y="198537"/>
                  <a:pt x="2603486" y="199133"/>
                </a:cubicBezTo>
                <a:close/>
                <a:moveTo>
                  <a:pt x="2152053" y="198575"/>
                </a:moveTo>
                <a:cubicBezTo>
                  <a:pt x="2151384" y="198649"/>
                  <a:pt x="2151123" y="198910"/>
                  <a:pt x="2151272" y="199356"/>
                </a:cubicBezTo>
                <a:cubicBezTo>
                  <a:pt x="2151421" y="199654"/>
                  <a:pt x="2151756" y="199802"/>
                  <a:pt x="2152276" y="199802"/>
                </a:cubicBezTo>
                <a:cubicBezTo>
                  <a:pt x="2152797" y="199802"/>
                  <a:pt x="2153058" y="199579"/>
                  <a:pt x="2153058" y="199133"/>
                </a:cubicBezTo>
                <a:cubicBezTo>
                  <a:pt x="2153058" y="198686"/>
                  <a:pt x="2152723" y="198500"/>
                  <a:pt x="2152053" y="198575"/>
                </a:cubicBezTo>
                <a:close/>
                <a:moveTo>
                  <a:pt x="2147142" y="198128"/>
                </a:moveTo>
                <a:cubicBezTo>
                  <a:pt x="2146621" y="197905"/>
                  <a:pt x="2146286" y="198091"/>
                  <a:pt x="2146137" y="198686"/>
                </a:cubicBezTo>
                <a:cubicBezTo>
                  <a:pt x="2146286" y="199133"/>
                  <a:pt x="2146658" y="199356"/>
                  <a:pt x="2147254" y="199356"/>
                </a:cubicBezTo>
                <a:cubicBezTo>
                  <a:pt x="2147700" y="198761"/>
                  <a:pt x="2147663" y="198351"/>
                  <a:pt x="2147142" y="198128"/>
                </a:cubicBezTo>
                <a:close/>
                <a:moveTo>
                  <a:pt x="579126" y="197124"/>
                </a:moveTo>
                <a:cubicBezTo>
                  <a:pt x="578680" y="197719"/>
                  <a:pt x="578494" y="198277"/>
                  <a:pt x="578568" y="198798"/>
                </a:cubicBezTo>
                <a:cubicBezTo>
                  <a:pt x="578642" y="199319"/>
                  <a:pt x="579275" y="199430"/>
                  <a:pt x="580465" y="199133"/>
                </a:cubicBezTo>
                <a:cubicBezTo>
                  <a:pt x="580465" y="198091"/>
                  <a:pt x="580019" y="197421"/>
                  <a:pt x="579126" y="197124"/>
                </a:cubicBezTo>
                <a:close/>
                <a:moveTo>
                  <a:pt x="1176076" y="196231"/>
                </a:moveTo>
                <a:cubicBezTo>
                  <a:pt x="1174736" y="197570"/>
                  <a:pt x="1175034" y="198761"/>
                  <a:pt x="1176969" y="199802"/>
                </a:cubicBezTo>
                <a:cubicBezTo>
                  <a:pt x="1177564" y="199207"/>
                  <a:pt x="1177824" y="198500"/>
                  <a:pt x="1177750" y="197682"/>
                </a:cubicBezTo>
                <a:cubicBezTo>
                  <a:pt x="1177676" y="196863"/>
                  <a:pt x="1177117" y="196379"/>
                  <a:pt x="1176076" y="196231"/>
                </a:cubicBezTo>
                <a:close/>
                <a:moveTo>
                  <a:pt x="617747" y="195673"/>
                </a:moveTo>
                <a:cubicBezTo>
                  <a:pt x="616854" y="194705"/>
                  <a:pt x="615887" y="194742"/>
                  <a:pt x="614845" y="195784"/>
                </a:cubicBezTo>
                <a:cubicBezTo>
                  <a:pt x="614547" y="196975"/>
                  <a:pt x="614733" y="197682"/>
                  <a:pt x="615403" y="197905"/>
                </a:cubicBezTo>
                <a:cubicBezTo>
                  <a:pt x="616073" y="198128"/>
                  <a:pt x="616780" y="198314"/>
                  <a:pt x="617524" y="198463"/>
                </a:cubicBezTo>
                <a:cubicBezTo>
                  <a:pt x="618565" y="197570"/>
                  <a:pt x="618640" y="196640"/>
                  <a:pt x="617747" y="195673"/>
                </a:cubicBezTo>
                <a:close/>
                <a:moveTo>
                  <a:pt x="2137654" y="195338"/>
                </a:moveTo>
                <a:cubicBezTo>
                  <a:pt x="2136612" y="195189"/>
                  <a:pt x="2135943" y="195449"/>
                  <a:pt x="2135645" y="196119"/>
                </a:cubicBezTo>
                <a:cubicBezTo>
                  <a:pt x="2135347" y="196789"/>
                  <a:pt x="2135310" y="197458"/>
                  <a:pt x="2135533" y="198128"/>
                </a:cubicBezTo>
                <a:cubicBezTo>
                  <a:pt x="2135757" y="198798"/>
                  <a:pt x="2136166" y="199356"/>
                  <a:pt x="2136761" y="199802"/>
                </a:cubicBezTo>
                <a:cubicBezTo>
                  <a:pt x="2137356" y="200249"/>
                  <a:pt x="2138026" y="200175"/>
                  <a:pt x="2138770" y="199579"/>
                </a:cubicBezTo>
                <a:cubicBezTo>
                  <a:pt x="2138622" y="197793"/>
                  <a:pt x="2138249" y="196379"/>
                  <a:pt x="2137654" y="195338"/>
                </a:cubicBezTo>
                <a:close/>
                <a:moveTo>
                  <a:pt x="457347" y="194780"/>
                </a:moveTo>
                <a:cubicBezTo>
                  <a:pt x="456826" y="194854"/>
                  <a:pt x="456454" y="195152"/>
                  <a:pt x="456231" y="195673"/>
                </a:cubicBezTo>
                <a:cubicBezTo>
                  <a:pt x="456008" y="196193"/>
                  <a:pt x="456194" y="196826"/>
                  <a:pt x="456789" y="197570"/>
                </a:cubicBezTo>
                <a:cubicBezTo>
                  <a:pt x="457980" y="197868"/>
                  <a:pt x="458798" y="197793"/>
                  <a:pt x="459245" y="197347"/>
                </a:cubicBezTo>
                <a:cubicBezTo>
                  <a:pt x="459394" y="196305"/>
                  <a:pt x="459245" y="195598"/>
                  <a:pt x="458798" y="195226"/>
                </a:cubicBezTo>
                <a:cubicBezTo>
                  <a:pt x="458352" y="194854"/>
                  <a:pt x="457868" y="194705"/>
                  <a:pt x="457347" y="194780"/>
                </a:cubicBezTo>
                <a:close/>
                <a:moveTo>
                  <a:pt x="262569" y="193440"/>
                </a:moveTo>
                <a:cubicBezTo>
                  <a:pt x="261973" y="193366"/>
                  <a:pt x="261750" y="193701"/>
                  <a:pt x="261899" y="194445"/>
                </a:cubicBezTo>
                <a:cubicBezTo>
                  <a:pt x="262792" y="195338"/>
                  <a:pt x="263387" y="195189"/>
                  <a:pt x="263685" y="193998"/>
                </a:cubicBezTo>
                <a:cubicBezTo>
                  <a:pt x="263536" y="193701"/>
                  <a:pt x="263164" y="193515"/>
                  <a:pt x="262569" y="193440"/>
                </a:cubicBezTo>
                <a:close/>
                <a:moveTo>
                  <a:pt x="2844216" y="192659"/>
                </a:moveTo>
                <a:cubicBezTo>
                  <a:pt x="2844067" y="192510"/>
                  <a:pt x="2843806" y="192547"/>
                  <a:pt x="2843434" y="192770"/>
                </a:cubicBezTo>
                <a:cubicBezTo>
                  <a:pt x="2843062" y="192994"/>
                  <a:pt x="2843025" y="193254"/>
                  <a:pt x="2843323" y="193552"/>
                </a:cubicBezTo>
                <a:cubicBezTo>
                  <a:pt x="2843472" y="193701"/>
                  <a:pt x="2843732" y="193663"/>
                  <a:pt x="2844104" y="193440"/>
                </a:cubicBezTo>
                <a:cubicBezTo>
                  <a:pt x="2844476" y="193217"/>
                  <a:pt x="2844513" y="192956"/>
                  <a:pt x="2844216" y="192659"/>
                </a:cubicBezTo>
                <a:close/>
                <a:moveTo>
                  <a:pt x="2143458" y="192212"/>
                </a:moveTo>
                <a:cubicBezTo>
                  <a:pt x="2143161" y="193403"/>
                  <a:pt x="2143458" y="194221"/>
                  <a:pt x="2144351" y="194668"/>
                </a:cubicBezTo>
                <a:cubicBezTo>
                  <a:pt x="2145244" y="195114"/>
                  <a:pt x="2146286" y="195189"/>
                  <a:pt x="2147477" y="194891"/>
                </a:cubicBezTo>
                <a:cubicBezTo>
                  <a:pt x="2148072" y="195486"/>
                  <a:pt x="2148705" y="196082"/>
                  <a:pt x="2149374" y="196677"/>
                </a:cubicBezTo>
                <a:cubicBezTo>
                  <a:pt x="2150044" y="197272"/>
                  <a:pt x="2150974" y="197347"/>
                  <a:pt x="2152165" y="196900"/>
                </a:cubicBezTo>
                <a:cubicBezTo>
                  <a:pt x="2152760" y="196156"/>
                  <a:pt x="2152909" y="195263"/>
                  <a:pt x="2152611" y="194221"/>
                </a:cubicBezTo>
                <a:cubicBezTo>
                  <a:pt x="2152314" y="193180"/>
                  <a:pt x="2151793" y="192510"/>
                  <a:pt x="2151049" y="192212"/>
                </a:cubicBezTo>
                <a:cubicBezTo>
                  <a:pt x="2150007" y="192510"/>
                  <a:pt x="2148779" y="192510"/>
                  <a:pt x="2147365" y="192212"/>
                </a:cubicBezTo>
                <a:cubicBezTo>
                  <a:pt x="2145951" y="191915"/>
                  <a:pt x="2144649" y="191915"/>
                  <a:pt x="2143458" y="192212"/>
                </a:cubicBezTo>
                <a:close/>
                <a:moveTo>
                  <a:pt x="1203088" y="191096"/>
                </a:moveTo>
                <a:cubicBezTo>
                  <a:pt x="1202195" y="191543"/>
                  <a:pt x="1202046" y="191952"/>
                  <a:pt x="1202641" y="192324"/>
                </a:cubicBezTo>
                <a:cubicBezTo>
                  <a:pt x="1203237" y="192696"/>
                  <a:pt x="1203683" y="193403"/>
                  <a:pt x="1203981" y="194445"/>
                </a:cubicBezTo>
                <a:cubicBezTo>
                  <a:pt x="1203981" y="195338"/>
                  <a:pt x="1203907" y="196528"/>
                  <a:pt x="1203758" y="198017"/>
                </a:cubicBezTo>
                <a:cubicBezTo>
                  <a:pt x="1203609" y="199505"/>
                  <a:pt x="1204279" y="200100"/>
                  <a:pt x="1205767" y="199802"/>
                </a:cubicBezTo>
                <a:cubicBezTo>
                  <a:pt x="1205320" y="198165"/>
                  <a:pt x="1205060" y="196491"/>
                  <a:pt x="1204986" y="194780"/>
                </a:cubicBezTo>
                <a:cubicBezTo>
                  <a:pt x="1204911" y="193068"/>
                  <a:pt x="1204279" y="191840"/>
                  <a:pt x="1203088" y="191096"/>
                </a:cubicBezTo>
                <a:close/>
                <a:moveTo>
                  <a:pt x="2136984" y="190203"/>
                </a:moveTo>
                <a:lnTo>
                  <a:pt x="2136315" y="191989"/>
                </a:lnTo>
                <a:cubicBezTo>
                  <a:pt x="2136761" y="192733"/>
                  <a:pt x="2137282" y="192882"/>
                  <a:pt x="2137877" y="192436"/>
                </a:cubicBezTo>
                <a:cubicBezTo>
                  <a:pt x="2138473" y="191989"/>
                  <a:pt x="2138473" y="191394"/>
                  <a:pt x="2137877" y="190650"/>
                </a:cubicBezTo>
                <a:cubicBezTo>
                  <a:pt x="2137580" y="190798"/>
                  <a:pt x="2137431" y="190761"/>
                  <a:pt x="2137431" y="190538"/>
                </a:cubicBezTo>
                <a:cubicBezTo>
                  <a:pt x="2137431" y="190315"/>
                  <a:pt x="2137282" y="190203"/>
                  <a:pt x="2136984" y="190203"/>
                </a:cubicBezTo>
                <a:close/>
                <a:moveTo>
                  <a:pt x="1087002" y="190203"/>
                </a:moveTo>
                <a:lnTo>
                  <a:pt x="1086779" y="191989"/>
                </a:lnTo>
                <a:lnTo>
                  <a:pt x="1088565" y="191989"/>
                </a:lnTo>
                <a:lnTo>
                  <a:pt x="1088341" y="190203"/>
                </a:lnTo>
                <a:close/>
                <a:moveTo>
                  <a:pt x="2160648" y="188417"/>
                </a:moveTo>
                <a:cubicBezTo>
                  <a:pt x="2160648" y="189905"/>
                  <a:pt x="2161243" y="190798"/>
                  <a:pt x="2162434" y="191096"/>
                </a:cubicBezTo>
                <a:cubicBezTo>
                  <a:pt x="2163625" y="191394"/>
                  <a:pt x="2164294" y="190724"/>
                  <a:pt x="2164443" y="189087"/>
                </a:cubicBezTo>
                <a:cubicBezTo>
                  <a:pt x="2163699" y="187896"/>
                  <a:pt x="2162434" y="187673"/>
                  <a:pt x="2160648" y="188417"/>
                </a:cubicBezTo>
                <a:close/>
                <a:moveTo>
                  <a:pt x="1254210" y="187524"/>
                </a:moveTo>
                <a:lnTo>
                  <a:pt x="1254434" y="189310"/>
                </a:lnTo>
                <a:lnTo>
                  <a:pt x="1255996" y="189310"/>
                </a:lnTo>
                <a:lnTo>
                  <a:pt x="1255773" y="187524"/>
                </a:lnTo>
                <a:close/>
                <a:moveTo>
                  <a:pt x="2170247" y="186743"/>
                </a:moveTo>
                <a:cubicBezTo>
                  <a:pt x="2169652" y="186668"/>
                  <a:pt x="2169131" y="186854"/>
                  <a:pt x="2168685" y="187301"/>
                </a:cubicBezTo>
                <a:cubicBezTo>
                  <a:pt x="2168238" y="187747"/>
                  <a:pt x="2168015" y="188417"/>
                  <a:pt x="2168015" y="189310"/>
                </a:cubicBezTo>
                <a:cubicBezTo>
                  <a:pt x="2168313" y="189905"/>
                  <a:pt x="2168945" y="190352"/>
                  <a:pt x="2169913" y="190650"/>
                </a:cubicBezTo>
                <a:cubicBezTo>
                  <a:pt x="2170880" y="190947"/>
                  <a:pt x="2171587" y="190724"/>
                  <a:pt x="2172033" y="189980"/>
                </a:cubicBezTo>
                <a:cubicBezTo>
                  <a:pt x="2172182" y="188938"/>
                  <a:pt x="2172071" y="188157"/>
                  <a:pt x="2171699" y="187636"/>
                </a:cubicBezTo>
                <a:cubicBezTo>
                  <a:pt x="2171326" y="187115"/>
                  <a:pt x="2170843" y="186817"/>
                  <a:pt x="2170247" y="186743"/>
                </a:cubicBezTo>
                <a:close/>
                <a:moveTo>
                  <a:pt x="572206" y="186631"/>
                </a:moveTo>
                <a:lnTo>
                  <a:pt x="572206" y="187971"/>
                </a:lnTo>
                <a:lnTo>
                  <a:pt x="573545" y="187971"/>
                </a:lnTo>
                <a:lnTo>
                  <a:pt x="573545" y="186631"/>
                </a:lnTo>
                <a:close/>
                <a:moveTo>
                  <a:pt x="2140780" y="186408"/>
                </a:moveTo>
                <a:cubicBezTo>
                  <a:pt x="2140333" y="186706"/>
                  <a:pt x="2140259" y="187003"/>
                  <a:pt x="2140556" y="187301"/>
                </a:cubicBezTo>
                <a:cubicBezTo>
                  <a:pt x="2141449" y="187301"/>
                  <a:pt x="2141896" y="187003"/>
                  <a:pt x="2141896" y="186408"/>
                </a:cubicBezTo>
                <a:cubicBezTo>
                  <a:pt x="2141598" y="186110"/>
                  <a:pt x="2141226" y="186110"/>
                  <a:pt x="2140780" y="186408"/>
                </a:cubicBezTo>
                <a:close/>
                <a:moveTo>
                  <a:pt x="466165" y="186185"/>
                </a:moveTo>
                <a:cubicBezTo>
                  <a:pt x="464975" y="186482"/>
                  <a:pt x="464268" y="187003"/>
                  <a:pt x="464045" y="187747"/>
                </a:cubicBezTo>
                <a:cubicBezTo>
                  <a:pt x="463821" y="188492"/>
                  <a:pt x="463821" y="189161"/>
                  <a:pt x="464045" y="189757"/>
                </a:cubicBezTo>
                <a:cubicBezTo>
                  <a:pt x="464268" y="190352"/>
                  <a:pt x="464714" y="190724"/>
                  <a:pt x="465384" y="190873"/>
                </a:cubicBezTo>
                <a:cubicBezTo>
                  <a:pt x="466054" y="191022"/>
                  <a:pt x="466761" y="190575"/>
                  <a:pt x="467505" y="189533"/>
                </a:cubicBezTo>
                <a:cubicBezTo>
                  <a:pt x="467654" y="188045"/>
                  <a:pt x="467207" y="186929"/>
                  <a:pt x="466165" y="186185"/>
                </a:cubicBezTo>
                <a:close/>
                <a:moveTo>
                  <a:pt x="2178284" y="185961"/>
                </a:moveTo>
                <a:cubicBezTo>
                  <a:pt x="2177242" y="185664"/>
                  <a:pt x="2176684" y="186036"/>
                  <a:pt x="2176610" y="187078"/>
                </a:cubicBezTo>
                <a:cubicBezTo>
                  <a:pt x="2176535" y="188119"/>
                  <a:pt x="2177094" y="188492"/>
                  <a:pt x="2178284" y="188194"/>
                </a:cubicBezTo>
                <a:cubicBezTo>
                  <a:pt x="2178880" y="187301"/>
                  <a:pt x="2178880" y="186557"/>
                  <a:pt x="2178284" y="185961"/>
                </a:cubicBezTo>
                <a:close/>
                <a:moveTo>
                  <a:pt x="2155960" y="185961"/>
                </a:moveTo>
                <a:cubicBezTo>
                  <a:pt x="2155960" y="186259"/>
                  <a:pt x="2155923" y="186408"/>
                  <a:pt x="2155848" y="186408"/>
                </a:cubicBezTo>
                <a:cubicBezTo>
                  <a:pt x="2155774" y="186408"/>
                  <a:pt x="2155737" y="186557"/>
                  <a:pt x="2155737" y="186854"/>
                </a:cubicBezTo>
                <a:cubicBezTo>
                  <a:pt x="2156034" y="187599"/>
                  <a:pt x="2156593" y="188045"/>
                  <a:pt x="2157411" y="188194"/>
                </a:cubicBezTo>
                <a:cubicBezTo>
                  <a:pt x="2158230" y="188343"/>
                  <a:pt x="2159011" y="188268"/>
                  <a:pt x="2159755" y="187971"/>
                </a:cubicBezTo>
                <a:cubicBezTo>
                  <a:pt x="2159606" y="187078"/>
                  <a:pt x="2159123" y="186594"/>
                  <a:pt x="2158304" y="186520"/>
                </a:cubicBezTo>
                <a:cubicBezTo>
                  <a:pt x="2157485" y="186445"/>
                  <a:pt x="2156704" y="186259"/>
                  <a:pt x="2155960" y="185961"/>
                </a:cubicBezTo>
                <a:close/>
                <a:moveTo>
                  <a:pt x="159877" y="185069"/>
                </a:moveTo>
                <a:cubicBezTo>
                  <a:pt x="159728" y="185664"/>
                  <a:pt x="159468" y="186259"/>
                  <a:pt x="159096" y="186854"/>
                </a:cubicBezTo>
                <a:cubicBezTo>
                  <a:pt x="158724" y="187450"/>
                  <a:pt x="158463" y="188008"/>
                  <a:pt x="158314" y="188529"/>
                </a:cubicBezTo>
                <a:cubicBezTo>
                  <a:pt x="158166" y="189050"/>
                  <a:pt x="158240" y="189459"/>
                  <a:pt x="158538" y="189757"/>
                </a:cubicBezTo>
                <a:cubicBezTo>
                  <a:pt x="158835" y="190054"/>
                  <a:pt x="159580" y="190203"/>
                  <a:pt x="160770" y="190203"/>
                </a:cubicBezTo>
                <a:cubicBezTo>
                  <a:pt x="160473" y="189459"/>
                  <a:pt x="160473" y="188417"/>
                  <a:pt x="160770" y="187078"/>
                </a:cubicBezTo>
                <a:cubicBezTo>
                  <a:pt x="161068" y="185738"/>
                  <a:pt x="160770" y="185069"/>
                  <a:pt x="159877" y="185069"/>
                </a:cubicBezTo>
                <a:close/>
                <a:moveTo>
                  <a:pt x="2829258" y="184845"/>
                </a:moveTo>
                <a:cubicBezTo>
                  <a:pt x="2829258" y="185441"/>
                  <a:pt x="2829072" y="185813"/>
                  <a:pt x="2828700" y="185961"/>
                </a:cubicBezTo>
                <a:cubicBezTo>
                  <a:pt x="2828328" y="186110"/>
                  <a:pt x="2828217" y="186557"/>
                  <a:pt x="2828365" y="187301"/>
                </a:cubicBezTo>
                <a:lnTo>
                  <a:pt x="2830151" y="187301"/>
                </a:lnTo>
                <a:cubicBezTo>
                  <a:pt x="2830151" y="186706"/>
                  <a:pt x="2830337" y="186334"/>
                  <a:pt x="2830709" y="186185"/>
                </a:cubicBezTo>
                <a:cubicBezTo>
                  <a:pt x="2831082" y="186036"/>
                  <a:pt x="2831193" y="185589"/>
                  <a:pt x="2831044" y="184845"/>
                </a:cubicBezTo>
                <a:close/>
                <a:moveTo>
                  <a:pt x="2837965" y="183952"/>
                </a:moveTo>
                <a:cubicBezTo>
                  <a:pt x="2837221" y="183952"/>
                  <a:pt x="2836551" y="183990"/>
                  <a:pt x="2835956" y="184064"/>
                </a:cubicBezTo>
                <a:cubicBezTo>
                  <a:pt x="2835360" y="184138"/>
                  <a:pt x="2835212" y="184696"/>
                  <a:pt x="2835509" y="185738"/>
                </a:cubicBezTo>
                <a:cubicBezTo>
                  <a:pt x="2836849" y="185738"/>
                  <a:pt x="2837667" y="185143"/>
                  <a:pt x="2837965" y="183952"/>
                </a:cubicBezTo>
                <a:close/>
                <a:moveTo>
                  <a:pt x="1491591" y="183952"/>
                </a:moveTo>
                <a:cubicBezTo>
                  <a:pt x="1490847" y="184101"/>
                  <a:pt x="1490550" y="184771"/>
                  <a:pt x="1490698" y="185961"/>
                </a:cubicBezTo>
                <a:cubicBezTo>
                  <a:pt x="1492484" y="186110"/>
                  <a:pt x="1493452" y="185664"/>
                  <a:pt x="1493600" y="184622"/>
                </a:cubicBezTo>
                <a:cubicBezTo>
                  <a:pt x="1493005" y="184027"/>
                  <a:pt x="1492335" y="183803"/>
                  <a:pt x="1491591" y="183952"/>
                </a:cubicBezTo>
                <a:close/>
                <a:moveTo>
                  <a:pt x="2151718" y="183617"/>
                </a:moveTo>
                <a:cubicBezTo>
                  <a:pt x="2150825" y="183841"/>
                  <a:pt x="2150602" y="184324"/>
                  <a:pt x="2151049" y="185069"/>
                </a:cubicBezTo>
                <a:cubicBezTo>
                  <a:pt x="2151346" y="185069"/>
                  <a:pt x="2151793" y="185069"/>
                  <a:pt x="2152388" y="185069"/>
                </a:cubicBezTo>
                <a:cubicBezTo>
                  <a:pt x="2152983" y="185069"/>
                  <a:pt x="2153355" y="184771"/>
                  <a:pt x="2153504" y="184176"/>
                </a:cubicBezTo>
                <a:cubicBezTo>
                  <a:pt x="2153207" y="183580"/>
                  <a:pt x="2152611" y="183394"/>
                  <a:pt x="2151718" y="183617"/>
                </a:cubicBezTo>
                <a:close/>
                <a:moveTo>
                  <a:pt x="1250862" y="183171"/>
                </a:moveTo>
                <a:cubicBezTo>
                  <a:pt x="1250415" y="183097"/>
                  <a:pt x="1250006" y="183134"/>
                  <a:pt x="1249634" y="183283"/>
                </a:cubicBezTo>
                <a:cubicBezTo>
                  <a:pt x="1249262" y="183431"/>
                  <a:pt x="1249076" y="183729"/>
                  <a:pt x="1249076" y="184176"/>
                </a:cubicBezTo>
                <a:cubicBezTo>
                  <a:pt x="1249820" y="184176"/>
                  <a:pt x="1250118" y="184473"/>
                  <a:pt x="1249969" y="185069"/>
                </a:cubicBezTo>
                <a:lnTo>
                  <a:pt x="1251755" y="184845"/>
                </a:lnTo>
                <a:cubicBezTo>
                  <a:pt x="1252052" y="184399"/>
                  <a:pt x="1252090" y="184027"/>
                  <a:pt x="1251866" y="183729"/>
                </a:cubicBezTo>
                <a:cubicBezTo>
                  <a:pt x="1251643" y="183431"/>
                  <a:pt x="1251308" y="183245"/>
                  <a:pt x="1250862" y="183171"/>
                </a:cubicBezTo>
                <a:close/>
                <a:moveTo>
                  <a:pt x="1487126" y="183059"/>
                </a:moveTo>
                <a:cubicBezTo>
                  <a:pt x="1486829" y="183952"/>
                  <a:pt x="1487164" y="184622"/>
                  <a:pt x="1488131" y="185069"/>
                </a:cubicBezTo>
                <a:cubicBezTo>
                  <a:pt x="1489098" y="185515"/>
                  <a:pt x="1489731" y="185366"/>
                  <a:pt x="1490029" y="184622"/>
                </a:cubicBezTo>
                <a:cubicBezTo>
                  <a:pt x="1489284" y="184473"/>
                  <a:pt x="1488875" y="184101"/>
                  <a:pt x="1488801" y="183506"/>
                </a:cubicBezTo>
                <a:cubicBezTo>
                  <a:pt x="1488726" y="182911"/>
                  <a:pt x="1488168" y="182762"/>
                  <a:pt x="1487126" y="183059"/>
                </a:cubicBezTo>
                <a:close/>
                <a:moveTo>
                  <a:pt x="2610407" y="182836"/>
                </a:moveTo>
                <a:cubicBezTo>
                  <a:pt x="2610704" y="183580"/>
                  <a:pt x="2610853" y="184399"/>
                  <a:pt x="2610853" y="185292"/>
                </a:cubicBezTo>
                <a:cubicBezTo>
                  <a:pt x="2610853" y="186185"/>
                  <a:pt x="2611151" y="186780"/>
                  <a:pt x="2611746" y="187078"/>
                </a:cubicBezTo>
                <a:cubicBezTo>
                  <a:pt x="2612490" y="187227"/>
                  <a:pt x="2612862" y="187040"/>
                  <a:pt x="2612862" y="186520"/>
                </a:cubicBezTo>
                <a:cubicBezTo>
                  <a:pt x="2612862" y="185999"/>
                  <a:pt x="2613234" y="185813"/>
                  <a:pt x="2613979" y="185961"/>
                </a:cubicBezTo>
                <a:cubicBezTo>
                  <a:pt x="2614276" y="186259"/>
                  <a:pt x="2614462" y="186594"/>
                  <a:pt x="2614537" y="186966"/>
                </a:cubicBezTo>
                <a:cubicBezTo>
                  <a:pt x="2614611" y="187338"/>
                  <a:pt x="2614946" y="187524"/>
                  <a:pt x="2615541" y="187524"/>
                </a:cubicBezTo>
                <a:cubicBezTo>
                  <a:pt x="2615988" y="187375"/>
                  <a:pt x="2616285" y="187078"/>
                  <a:pt x="2616434" y="186631"/>
                </a:cubicBezTo>
                <a:cubicBezTo>
                  <a:pt x="2616137" y="183059"/>
                  <a:pt x="2614127" y="181794"/>
                  <a:pt x="2610407" y="182836"/>
                </a:cubicBezTo>
                <a:close/>
                <a:moveTo>
                  <a:pt x="2122027" y="182166"/>
                </a:moveTo>
                <a:cubicBezTo>
                  <a:pt x="2122176" y="182613"/>
                  <a:pt x="2122213" y="183097"/>
                  <a:pt x="2122139" y="183617"/>
                </a:cubicBezTo>
                <a:cubicBezTo>
                  <a:pt x="2122064" y="184138"/>
                  <a:pt x="2122250" y="184399"/>
                  <a:pt x="2122697" y="184399"/>
                </a:cubicBezTo>
                <a:cubicBezTo>
                  <a:pt x="2123292" y="184399"/>
                  <a:pt x="2123553" y="183952"/>
                  <a:pt x="2123478" y="183059"/>
                </a:cubicBezTo>
                <a:cubicBezTo>
                  <a:pt x="2123404" y="182166"/>
                  <a:pt x="2122920" y="181869"/>
                  <a:pt x="2122027" y="182166"/>
                </a:cubicBezTo>
                <a:close/>
                <a:moveTo>
                  <a:pt x="2307839" y="181943"/>
                </a:moveTo>
                <a:cubicBezTo>
                  <a:pt x="2307541" y="182092"/>
                  <a:pt x="2307393" y="182501"/>
                  <a:pt x="2307393" y="183171"/>
                </a:cubicBezTo>
                <a:cubicBezTo>
                  <a:pt x="2307393" y="183841"/>
                  <a:pt x="2307765" y="184027"/>
                  <a:pt x="2308509" y="183729"/>
                </a:cubicBezTo>
                <a:cubicBezTo>
                  <a:pt x="2308658" y="183431"/>
                  <a:pt x="2308695" y="183059"/>
                  <a:pt x="2308620" y="182613"/>
                </a:cubicBezTo>
                <a:cubicBezTo>
                  <a:pt x="2308546" y="182166"/>
                  <a:pt x="2308286" y="181943"/>
                  <a:pt x="2307839" y="181943"/>
                </a:cubicBezTo>
                <a:close/>
                <a:moveTo>
                  <a:pt x="2490674" y="180827"/>
                </a:moveTo>
                <a:cubicBezTo>
                  <a:pt x="2489781" y="180232"/>
                  <a:pt x="2489075" y="180306"/>
                  <a:pt x="2488554" y="181050"/>
                </a:cubicBezTo>
                <a:cubicBezTo>
                  <a:pt x="2488033" y="181794"/>
                  <a:pt x="2487921" y="182613"/>
                  <a:pt x="2488219" y="183506"/>
                </a:cubicBezTo>
                <a:cubicBezTo>
                  <a:pt x="2489112" y="184399"/>
                  <a:pt x="2490005" y="184399"/>
                  <a:pt x="2490898" y="183506"/>
                </a:cubicBezTo>
                <a:cubicBezTo>
                  <a:pt x="2491344" y="182315"/>
                  <a:pt x="2491270" y="181422"/>
                  <a:pt x="2490674" y="180827"/>
                </a:cubicBezTo>
                <a:close/>
                <a:moveTo>
                  <a:pt x="424308" y="180492"/>
                </a:moveTo>
                <a:cubicBezTo>
                  <a:pt x="423935" y="180418"/>
                  <a:pt x="423638" y="180529"/>
                  <a:pt x="423415" y="180827"/>
                </a:cubicBezTo>
                <a:cubicBezTo>
                  <a:pt x="423191" y="181125"/>
                  <a:pt x="423117" y="181422"/>
                  <a:pt x="423191" y="181720"/>
                </a:cubicBezTo>
                <a:cubicBezTo>
                  <a:pt x="423266" y="182018"/>
                  <a:pt x="423675" y="182166"/>
                  <a:pt x="424419" y="182166"/>
                </a:cubicBezTo>
                <a:lnTo>
                  <a:pt x="424866" y="181497"/>
                </a:lnTo>
                <a:cubicBezTo>
                  <a:pt x="424866" y="180901"/>
                  <a:pt x="424680" y="180566"/>
                  <a:pt x="424308" y="180492"/>
                </a:cubicBezTo>
                <a:close/>
                <a:moveTo>
                  <a:pt x="2149598" y="180269"/>
                </a:moveTo>
                <a:cubicBezTo>
                  <a:pt x="2149226" y="180492"/>
                  <a:pt x="2149002" y="180790"/>
                  <a:pt x="2148928" y="181162"/>
                </a:cubicBezTo>
                <a:cubicBezTo>
                  <a:pt x="2148853" y="181534"/>
                  <a:pt x="2148928" y="181906"/>
                  <a:pt x="2149151" y="182278"/>
                </a:cubicBezTo>
                <a:cubicBezTo>
                  <a:pt x="2149374" y="182650"/>
                  <a:pt x="2149858" y="182762"/>
                  <a:pt x="2150602" y="182613"/>
                </a:cubicBezTo>
                <a:cubicBezTo>
                  <a:pt x="2150900" y="182315"/>
                  <a:pt x="2151049" y="181980"/>
                  <a:pt x="2151049" y="181608"/>
                </a:cubicBezTo>
                <a:cubicBezTo>
                  <a:pt x="2151049" y="181236"/>
                  <a:pt x="2151123" y="180827"/>
                  <a:pt x="2151272" y="180380"/>
                </a:cubicBezTo>
                <a:cubicBezTo>
                  <a:pt x="2150528" y="180083"/>
                  <a:pt x="2149970" y="180046"/>
                  <a:pt x="2149598" y="180269"/>
                </a:cubicBezTo>
                <a:close/>
                <a:moveTo>
                  <a:pt x="2164108" y="180157"/>
                </a:moveTo>
                <a:cubicBezTo>
                  <a:pt x="2163290" y="180306"/>
                  <a:pt x="2162955" y="180783"/>
                  <a:pt x="2163104" y="181587"/>
                </a:cubicBezTo>
                <a:cubicBezTo>
                  <a:pt x="2163401" y="181855"/>
                  <a:pt x="2163848" y="182130"/>
                  <a:pt x="2164443" y="182412"/>
                </a:cubicBezTo>
                <a:cubicBezTo>
                  <a:pt x="2165039" y="182695"/>
                  <a:pt x="2165708" y="182687"/>
                  <a:pt x="2166452" y="182390"/>
                </a:cubicBezTo>
                <a:cubicBezTo>
                  <a:pt x="2166452" y="181318"/>
                  <a:pt x="2166304" y="180648"/>
                  <a:pt x="2166006" y="180380"/>
                </a:cubicBezTo>
                <a:cubicBezTo>
                  <a:pt x="2165559" y="180083"/>
                  <a:pt x="2164927" y="180008"/>
                  <a:pt x="2164108" y="180157"/>
                </a:cubicBezTo>
                <a:close/>
                <a:moveTo>
                  <a:pt x="2607979" y="179934"/>
                </a:moveTo>
                <a:cubicBezTo>
                  <a:pt x="2607477" y="179934"/>
                  <a:pt x="2607058" y="180232"/>
                  <a:pt x="2606723" y="180827"/>
                </a:cubicBezTo>
                <a:cubicBezTo>
                  <a:pt x="2606053" y="182018"/>
                  <a:pt x="2605942" y="183208"/>
                  <a:pt x="2606388" y="184399"/>
                </a:cubicBezTo>
                <a:cubicBezTo>
                  <a:pt x="2606686" y="184101"/>
                  <a:pt x="2607095" y="183915"/>
                  <a:pt x="2607616" y="183841"/>
                </a:cubicBezTo>
                <a:cubicBezTo>
                  <a:pt x="2608137" y="183766"/>
                  <a:pt x="2608621" y="183655"/>
                  <a:pt x="2609067" y="183506"/>
                </a:cubicBezTo>
                <a:cubicBezTo>
                  <a:pt x="2609514" y="183059"/>
                  <a:pt x="2609737" y="182166"/>
                  <a:pt x="2609737" y="180827"/>
                </a:cubicBezTo>
                <a:cubicBezTo>
                  <a:pt x="2609067" y="180232"/>
                  <a:pt x="2608481" y="179934"/>
                  <a:pt x="2607979" y="179934"/>
                </a:cubicBezTo>
                <a:close/>
                <a:moveTo>
                  <a:pt x="1096155" y="179711"/>
                </a:moveTo>
                <a:lnTo>
                  <a:pt x="1096155" y="181497"/>
                </a:lnTo>
                <a:lnTo>
                  <a:pt x="1098164" y="181497"/>
                </a:lnTo>
                <a:lnTo>
                  <a:pt x="1097941" y="179711"/>
                </a:lnTo>
                <a:close/>
                <a:moveTo>
                  <a:pt x="2158192" y="178818"/>
                </a:moveTo>
                <a:cubicBezTo>
                  <a:pt x="2157895" y="179115"/>
                  <a:pt x="2157746" y="179413"/>
                  <a:pt x="2157746" y="179711"/>
                </a:cubicBezTo>
                <a:cubicBezTo>
                  <a:pt x="2158192" y="179860"/>
                  <a:pt x="2158416" y="179822"/>
                  <a:pt x="2158416" y="179599"/>
                </a:cubicBezTo>
                <a:cubicBezTo>
                  <a:pt x="2158416" y="179376"/>
                  <a:pt x="2158490" y="179115"/>
                  <a:pt x="2158639" y="178818"/>
                </a:cubicBezTo>
                <a:close/>
                <a:moveTo>
                  <a:pt x="2610407" y="177925"/>
                </a:moveTo>
                <a:cubicBezTo>
                  <a:pt x="2610109" y="178074"/>
                  <a:pt x="2609886" y="178408"/>
                  <a:pt x="2609737" y="178929"/>
                </a:cubicBezTo>
                <a:cubicBezTo>
                  <a:pt x="2609588" y="179450"/>
                  <a:pt x="2609663" y="179860"/>
                  <a:pt x="2609960" y="180157"/>
                </a:cubicBezTo>
                <a:cubicBezTo>
                  <a:pt x="2610704" y="180157"/>
                  <a:pt x="2611151" y="179822"/>
                  <a:pt x="2611300" y="179153"/>
                </a:cubicBezTo>
                <a:cubicBezTo>
                  <a:pt x="2611448" y="178483"/>
                  <a:pt x="2611151" y="178074"/>
                  <a:pt x="2610407" y="177925"/>
                </a:cubicBezTo>
                <a:close/>
                <a:moveTo>
                  <a:pt x="2190563" y="177925"/>
                </a:moveTo>
                <a:cubicBezTo>
                  <a:pt x="2189818" y="178074"/>
                  <a:pt x="2189000" y="178632"/>
                  <a:pt x="2188107" y="179599"/>
                </a:cubicBezTo>
                <a:cubicBezTo>
                  <a:pt x="2187214" y="180566"/>
                  <a:pt x="2186619" y="181422"/>
                  <a:pt x="2186321" y="182166"/>
                </a:cubicBezTo>
                <a:cubicBezTo>
                  <a:pt x="2185874" y="183655"/>
                  <a:pt x="2185874" y="184808"/>
                  <a:pt x="2186321" y="185627"/>
                </a:cubicBezTo>
                <a:cubicBezTo>
                  <a:pt x="2186767" y="186445"/>
                  <a:pt x="2187400" y="187078"/>
                  <a:pt x="2188218" y="187524"/>
                </a:cubicBezTo>
                <a:cubicBezTo>
                  <a:pt x="2189037" y="187971"/>
                  <a:pt x="2189967" y="188343"/>
                  <a:pt x="2191009" y="188640"/>
                </a:cubicBezTo>
                <a:cubicBezTo>
                  <a:pt x="2192051" y="188938"/>
                  <a:pt x="2192944" y="189310"/>
                  <a:pt x="2193688" y="189757"/>
                </a:cubicBezTo>
                <a:cubicBezTo>
                  <a:pt x="2194879" y="188864"/>
                  <a:pt x="2196144" y="188008"/>
                  <a:pt x="2197483" y="187189"/>
                </a:cubicBezTo>
                <a:cubicBezTo>
                  <a:pt x="2198822" y="186371"/>
                  <a:pt x="2199492" y="184994"/>
                  <a:pt x="2199492" y="183059"/>
                </a:cubicBezTo>
                <a:cubicBezTo>
                  <a:pt x="2199343" y="181125"/>
                  <a:pt x="2198302" y="179673"/>
                  <a:pt x="2196367" y="178706"/>
                </a:cubicBezTo>
                <a:cubicBezTo>
                  <a:pt x="2194432" y="177739"/>
                  <a:pt x="2192497" y="177478"/>
                  <a:pt x="2190563" y="177925"/>
                </a:cubicBezTo>
                <a:close/>
                <a:moveTo>
                  <a:pt x="2135645" y="177925"/>
                </a:moveTo>
                <a:cubicBezTo>
                  <a:pt x="2135198" y="178690"/>
                  <a:pt x="2134752" y="179694"/>
                  <a:pt x="2134305" y="180939"/>
                </a:cubicBezTo>
                <a:cubicBezTo>
                  <a:pt x="2133859" y="182183"/>
                  <a:pt x="2133859" y="183428"/>
                  <a:pt x="2134305" y="184674"/>
                </a:cubicBezTo>
                <a:cubicBezTo>
                  <a:pt x="2134008" y="184984"/>
                  <a:pt x="2133822" y="185255"/>
                  <a:pt x="2133747" y="185489"/>
                </a:cubicBezTo>
                <a:cubicBezTo>
                  <a:pt x="2133673" y="185723"/>
                  <a:pt x="2133413" y="185917"/>
                  <a:pt x="2132966" y="186073"/>
                </a:cubicBezTo>
                <a:cubicBezTo>
                  <a:pt x="2132668" y="186073"/>
                  <a:pt x="2132408" y="185956"/>
                  <a:pt x="2132185" y="185723"/>
                </a:cubicBezTo>
                <a:cubicBezTo>
                  <a:pt x="2131961" y="185489"/>
                  <a:pt x="2131701" y="185372"/>
                  <a:pt x="2131403" y="185372"/>
                </a:cubicBezTo>
                <a:cubicBezTo>
                  <a:pt x="2131106" y="185684"/>
                  <a:pt x="2130920" y="186228"/>
                  <a:pt x="2130845" y="187006"/>
                </a:cubicBezTo>
                <a:cubicBezTo>
                  <a:pt x="2130771" y="187784"/>
                  <a:pt x="2130957" y="188329"/>
                  <a:pt x="2131403" y="188640"/>
                </a:cubicBezTo>
                <a:cubicBezTo>
                  <a:pt x="2132296" y="188024"/>
                  <a:pt x="2133338" y="187793"/>
                  <a:pt x="2134529" y="187948"/>
                </a:cubicBezTo>
                <a:cubicBezTo>
                  <a:pt x="2135719" y="188103"/>
                  <a:pt x="2136836" y="188025"/>
                  <a:pt x="2137877" y="187716"/>
                </a:cubicBezTo>
                <a:cubicBezTo>
                  <a:pt x="2137729" y="186795"/>
                  <a:pt x="2137394" y="185720"/>
                  <a:pt x="2136873" y="184489"/>
                </a:cubicBezTo>
                <a:cubicBezTo>
                  <a:pt x="2136352" y="183259"/>
                  <a:pt x="2136687" y="182336"/>
                  <a:pt x="2137877" y="181720"/>
                </a:cubicBezTo>
                <a:cubicBezTo>
                  <a:pt x="2138026" y="182018"/>
                  <a:pt x="2138101" y="182278"/>
                  <a:pt x="2138101" y="182501"/>
                </a:cubicBezTo>
                <a:cubicBezTo>
                  <a:pt x="2138101" y="182724"/>
                  <a:pt x="2138249" y="182985"/>
                  <a:pt x="2138547" y="183283"/>
                </a:cubicBezTo>
                <a:cubicBezTo>
                  <a:pt x="2138845" y="183580"/>
                  <a:pt x="2139328" y="183692"/>
                  <a:pt x="2139998" y="183617"/>
                </a:cubicBezTo>
                <a:cubicBezTo>
                  <a:pt x="2140668" y="183543"/>
                  <a:pt x="2141003" y="183208"/>
                  <a:pt x="2141003" y="182613"/>
                </a:cubicBezTo>
                <a:cubicBezTo>
                  <a:pt x="2140556" y="182018"/>
                  <a:pt x="2140110" y="181401"/>
                  <a:pt x="2139663" y="180762"/>
                </a:cubicBezTo>
                <a:cubicBezTo>
                  <a:pt x="2139217" y="180124"/>
                  <a:pt x="2138845" y="179327"/>
                  <a:pt x="2138547" y="178371"/>
                </a:cubicBezTo>
                <a:cubicBezTo>
                  <a:pt x="2137356" y="177925"/>
                  <a:pt x="2136389" y="177776"/>
                  <a:pt x="2135645" y="177925"/>
                </a:cubicBezTo>
                <a:close/>
                <a:moveTo>
                  <a:pt x="1089234" y="177925"/>
                </a:moveTo>
                <a:lnTo>
                  <a:pt x="1089458" y="179934"/>
                </a:lnTo>
                <a:lnTo>
                  <a:pt x="1091020" y="179711"/>
                </a:lnTo>
                <a:lnTo>
                  <a:pt x="1091244" y="177925"/>
                </a:lnTo>
                <a:close/>
                <a:moveTo>
                  <a:pt x="2152835" y="177702"/>
                </a:moveTo>
                <a:cubicBezTo>
                  <a:pt x="2151942" y="178297"/>
                  <a:pt x="2151718" y="179041"/>
                  <a:pt x="2152165" y="179934"/>
                </a:cubicBezTo>
                <a:cubicBezTo>
                  <a:pt x="2153058" y="179785"/>
                  <a:pt x="2153728" y="179487"/>
                  <a:pt x="2154174" y="179041"/>
                </a:cubicBezTo>
                <a:cubicBezTo>
                  <a:pt x="2154174" y="177553"/>
                  <a:pt x="2153728" y="177106"/>
                  <a:pt x="2152835" y="177702"/>
                </a:cubicBezTo>
                <a:close/>
                <a:moveTo>
                  <a:pt x="264913" y="177143"/>
                </a:moveTo>
                <a:cubicBezTo>
                  <a:pt x="264838" y="177069"/>
                  <a:pt x="264652" y="177106"/>
                  <a:pt x="264354" y="177255"/>
                </a:cubicBezTo>
                <a:cubicBezTo>
                  <a:pt x="264503" y="177850"/>
                  <a:pt x="264727" y="178148"/>
                  <a:pt x="265024" y="178148"/>
                </a:cubicBezTo>
                <a:cubicBezTo>
                  <a:pt x="265024" y="177850"/>
                  <a:pt x="265061" y="177702"/>
                  <a:pt x="265136" y="177702"/>
                </a:cubicBezTo>
                <a:cubicBezTo>
                  <a:pt x="265210" y="177702"/>
                  <a:pt x="265248" y="177553"/>
                  <a:pt x="265248" y="177255"/>
                </a:cubicBezTo>
                <a:cubicBezTo>
                  <a:pt x="265099" y="177255"/>
                  <a:pt x="264987" y="177218"/>
                  <a:pt x="264913" y="177143"/>
                </a:cubicBezTo>
                <a:close/>
                <a:moveTo>
                  <a:pt x="2953381" y="177032"/>
                </a:moveTo>
                <a:lnTo>
                  <a:pt x="2953158" y="178594"/>
                </a:lnTo>
                <a:cubicBezTo>
                  <a:pt x="2953604" y="178594"/>
                  <a:pt x="2953902" y="178743"/>
                  <a:pt x="2954051" y="179041"/>
                </a:cubicBezTo>
                <a:cubicBezTo>
                  <a:pt x="2954200" y="179339"/>
                  <a:pt x="2954423" y="179487"/>
                  <a:pt x="2954721" y="179487"/>
                </a:cubicBezTo>
                <a:cubicBezTo>
                  <a:pt x="2954721" y="178743"/>
                  <a:pt x="2954689" y="178074"/>
                  <a:pt x="2954625" y="177478"/>
                </a:cubicBezTo>
                <a:cubicBezTo>
                  <a:pt x="2954561" y="176883"/>
                  <a:pt x="2954146" y="176734"/>
                  <a:pt x="2953381" y="177032"/>
                </a:cubicBezTo>
                <a:close/>
                <a:moveTo>
                  <a:pt x="260336" y="177032"/>
                </a:moveTo>
                <a:cubicBezTo>
                  <a:pt x="258550" y="176883"/>
                  <a:pt x="257806" y="177367"/>
                  <a:pt x="258104" y="178483"/>
                </a:cubicBezTo>
                <a:cubicBezTo>
                  <a:pt x="258401" y="179599"/>
                  <a:pt x="258773" y="180380"/>
                  <a:pt x="259220" y="180827"/>
                </a:cubicBezTo>
                <a:cubicBezTo>
                  <a:pt x="259815" y="180529"/>
                  <a:pt x="260373" y="180008"/>
                  <a:pt x="260894" y="179264"/>
                </a:cubicBezTo>
                <a:cubicBezTo>
                  <a:pt x="261415" y="178520"/>
                  <a:pt x="261229" y="177776"/>
                  <a:pt x="260336" y="177032"/>
                </a:cubicBezTo>
                <a:close/>
                <a:moveTo>
                  <a:pt x="1255996" y="176362"/>
                </a:moveTo>
                <a:cubicBezTo>
                  <a:pt x="1255848" y="176213"/>
                  <a:pt x="1255624" y="176250"/>
                  <a:pt x="1255327" y="176474"/>
                </a:cubicBezTo>
                <a:cubicBezTo>
                  <a:pt x="1255029" y="176697"/>
                  <a:pt x="1255029" y="176957"/>
                  <a:pt x="1255327" y="177255"/>
                </a:cubicBezTo>
                <a:cubicBezTo>
                  <a:pt x="1255475" y="177404"/>
                  <a:pt x="1255699" y="177367"/>
                  <a:pt x="1255996" y="177143"/>
                </a:cubicBezTo>
                <a:cubicBezTo>
                  <a:pt x="1256294" y="176920"/>
                  <a:pt x="1256294" y="176660"/>
                  <a:pt x="1255996" y="176362"/>
                </a:cubicBezTo>
                <a:close/>
                <a:moveTo>
                  <a:pt x="2309848" y="176139"/>
                </a:moveTo>
                <a:cubicBezTo>
                  <a:pt x="2308360" y="176139"/>
                  <a:pt x="2307690" y="176846"/>
                  <a:pt x="2307839" y="178260"/>
                </a:cubicBezTo>
                <a:cubicBezTo>
                  <a:pt x="2307988" y="179673"/>
                  <a:pt x="2308509" y="180380"/>
                  <a:pt x="2309402" y="180380"/>
                </a:cubicBezTo>
                <a:cubicBezTo>
                  <a:pt x="2310295" y="180380"/>
                  <a:pt x="2310778" y="179785"/>
                  <a:pt x="2310853" y="178594"/>
                </a:cubicBezTo>
                <a:cubicBezTo>
                  <a:pt x="2310927" y="177404"/>
                  <a:pt x="2310592" y="176585"/>
                  <a:pt x="2309848" y="176139"/>
                </a:cubicBezTo>
                <a:close/>
                <a:moveTo>
                  <a:pt x="2916211" y="175469"/>
                </a:moveTo>
                <a:cubicBezTo>
                  <a:pt x="2915988" y="175320"/>
                  <a:pt x="2915802" y="175544"/>
                  <a:pt x="2915653" y="176139"/>
                </a:cubicBezTo>
                <a:cubicBezTo>
                  <a:pt x="2915653" y="176436"/>
                  <a:pt x="2915765" y="176623"/>
                  <a:pt x="2915988" y="176697"/>
                </a:cubicBezTo>
                <a:cubicBezTo>
                  <a:pt x="2916211" y="176771"/>
                  <a:pt x="2916397" y="176585"/>
                  <a:pt x="2916546" y="176139"/>
                </a:cubicBezTo>
                <a:cubicBezTo>
                  <a:pt x="2916546" y="175841"/>
                  <a:pt x="2916434" y="175618"/>
                  <a:pt x="2916211" y="175469"/>
                </a:cubicBezTo>
                <a:close/>
                <a:moveTo>
                  <a:pt x="2640991" y="173906"/>
                </a:moveTo>
                <a:cubicBezTo>
                  <a:pt x="2640693" y="174353"/>
                  <a:pt x="2640507" y="174985"/>
                  <a:pt x="2640433" y="175804"/>
                </a:cubicBezTo>
                <a:cubicBezTo>
                  <a:pt x="2640358" y="176623"/>
                  <a:pt x="2640619" y="177181"/>
                  <a:pt x="2641214" y="177478"/>
                </a:cubicBezTo>
                <a:cubicBezTo>
                  <a:pt x="2641512" y="177181"/>
                  <a:pt x="2641735" y="176585"/>
                  <a:pt x="2641884" y="175692"/>
                </a:cubicBezTo>
                <a:cubicBezTo>
                  <a:pt x="2642033" y="174799"/>
                  <a:pt x="2641735" y="174204"/>
                  <a:pt x="2640991" y="173906"/>
                </a:cubicBezTo>
                <a:close/>
                <a:moveTo>
                  <a:pt x="1400285" y="173906"/>
                </a:moveTo>
                <a:cubicBezTo>
                  <a:pt x="1400136" y="173758"/>
                  <a:pt x="1399913" y="173795"/>
                  <a:pt x="1399616" y="174018"/>
                </a:cubicBezTo>
                <a:cubicBezTo>
                  <a:pt x="1399318" y="174241"/>
                  <a:pt x="1399318" y="174427"/>
                  <a:pt x="1399616" y="174576"/>
                </a:cubicBezTo>
                <a:cubicBezTo>
                  <a:pt x="1399764" y="174725"/>
                  <a:pt x="1399988" y="174725"/>
                  <a:pt x="1400285" y="174576"/>
                </a:cubicBezTo>
                <a:cubicBezTo>
                  <a:pt x="1400583" y="174427"/>
                  <a:pt x="1400583" y="174204"/>
                  <a:pt x="1400285" y="173906"/>
                </a:cubicBezTo>
                <a:close/>
                <a:moveTo>
                  <a:pt x="1233226" y="173795"/>
                </a:moveTo>
                <a:cubicBezTo>
                  <a:pt x="1231886" y="173423"/>
                  <a:pt x="1230844" y="173609"/>
                  <a:pt x="1230100" y="174353"/>
                </a:cubicBezTo>
                <a:cubicBezTo>
                  <a:pt x="1229803" y="175692"/>
                  <a:pt x="1230137" y="176511"/>
                  <a:pt x="1231105" y="176809"/>
                </a:cubicBezTo>
                <a:cubicBezTo>
                  <a:pt x="1232072" y="177106"/>
                  <a:pt x="1233151" y="177181"/>
                  <a:pt x="1234342" y="177032"/>
                </a:cubicBezTo>
                <a:cubicBezTo>
                  <a:pt x="1234937" y="175246"/>
                  <a:pt x="1234565" y="174167"/>
                  <a:pt x="1233226" y="173795"/>
                </a:cubicBezTo>
                <a:close/>
                <a:moveTo>
                  <a:pt x="2925253" y="173460"/>
                </a:moveTo>
                <a:cubicBezTo>
                  <a:pt x="2924955" y="175990"/>
                  <a:pt x="2925773" y="177181"/>
                  <a:pt x="2927708" y="177032"/>
                </a:cubicBezTo>
                <a:lnTo>
                  <a:pt x="2927708" y="173460"/>
                </a:lnTo>
                <a:close/>
                <a:moveTo>
                  <a:pt x="1498512" y="173237"/>
                </a:moveTo>
                <a:lnTo>
                  <a:pt x="1498512" y="174576"/>
                </a:lnTo>
                <a:lnTo>
                  <a:pt x="1500075" y="174576"/>
                </a:lnTo>
                <a:lnTo>
                  <a:pt x="1500075" y="173237"/>
                </a:lnTo>
                <a:close/>
                <a:moveTo>
                  <a:pt x="2132408" y="172009"/>
                </a:moveTo>
                <a:cubicBezTo>
                  <a:pt x="2131887" y="172381"/>
                  <a:pt x="2131775" y="172790"/>
                  <a:pt x="2132073" y="173237"/>
                </a:cubicBezTo>
                <a:cubicBezTo>
                  <a:pt x="2132520" y="173237"/>
                  <a:pt x="2132966" y="173125"/>
                  <a:pt x="2133413" y="172902"/>
                </a:cubicBezTo>
                <a:cubicBezTo>
                  <a:pt x="2133859" y="172679"/>
                  <a:pt x="2133933" y="172418"/>
                  <a:pt x="2133636" y="172120"/>
                </a:cubicBezTo>
                <a:cubicBezTo>
                  <a:pt x="2133338" y="171674"/>
                  <a:pt x="2132929" y="171637"/>
                  <a:pt x="2132408" y="172009"/>
                </a:cubicBezTo>
                <a:close/>
                <a:moveTo>
                  <a:pt x="425535" y="171897"/>
                </a:moveTo>
                <a:cubicBezTo>
                  <a:pt x="425238" y="171600"/>
                  <a:pt x="424903" y="171637"/>
                  <a:pt x="424531" y="172009"/>
                </a:cubicBezTo>
                <a:cubicBezTo>
                  <a:pt x="424159" y="172381"/>
                  <a:pt x="424122" y="172716"/>
                  <a:pt x="424419" y="173013"/>
                </a:cubicBezTo>
                <a:cubicBezTo>
                  <a:pt x="425163" y="173013"/>
                  <a:pt x="425535" y="172641"/>
                  <a:pt x="425535" y="171897"/>
                </a:cubicBezTo>
                <a:close/>
                <a:moveTo>
                  <a:pt x="1208223" y="171064"/>
                </a:moveTo>
                <a:cubicBezTo>
                  <a:pt x="1207032" y="173147"/>
                  <a:pt x="1206362" y="174784"/>
                  <a:pt x="1206213" y="175975"/>
                </a:cubicBezTo>
                <a:cubicBezTo>
                  <a:pt x="1206065" y="177166"/>
                  <a:pt x="1205916" y="179304"/>
                  <a:pt x="1205767" y="182390"/>
                </a:cubicBezTo>
                <a:cubicBezTo>
                  <a:pt x="1205023" y="182687"/>
                  <a:pt x="1204279" y="183431"/>
                  <a:pt x="1203534" y="184622"/>
                </a:cubicBezTo>
                <a:cubicBezTo>
                  <a:pt x="1202790" y="185813"/>
                  <a:pt x="1203237" y="186557"/>
                  <a:pt x="1204874" y="186854"/>
                </a:cubicBezTo>
                <a:cubicBezTo>
                  <a:pt x="1205172" y="185961"/>
                  <a:pt x="1205506" y="184913"/>
                  <a:pt x="1205879" y="183708"/>
                </a:cubicBezTo>
                <a:cubicBezTo>
                  <a:pt x="1206251" y="182504"/>
                  <a:pt x="1206734" y="181472"/>
                  <a:pt x="1207330" y="180612"/>
                </a:cubicBezTo>
                <a:cubicBezTo>
                  <a:pt x="1207925" y="179753"/>
                  <a:pt x="1208595" y="179249"/>
                  <a:pt x="1209339" y="179100"/>
                </a:cubicBezTo>
                <a:cubicBezTo>
                  <a:pt x="1210083" y="178951"/>
                  <a:pt x="1210901" y="179398"/>
                  <a:pt x="1211794" y="180440"/>
                </a:cubicBezTo>
                <a:cubicBezTo>
                  <a:pt x="1211497" y="178951"/>
                  <a:pt x="1211199" y="177500"/>
                  <a:pt x="1210901" y="176086"/>
                </a:cubicBezTo>
                <a:cubicBezTo>
                  <a:pt x="1210604" y="174673"/>
                  <a:pt x="1210604" y="172998"/>
                  <a:pt x="1210901" y="171064"/>
                </a:cubicBezTo>
                <a:close/>
                <a:moveTo>
                  <a:pt x="1400285" y="171004"/>
                </a:moveTo>
                <a:cubicBezTo>
                  <a:pt x="1400136" y="172195"/>
                  <a:pt x="1400211" y="172865"/>
                  <a:pt x="1400508" y="173013"/>
                </a:cubicBezTo>
                <a:cubicBezTo>
                  <a:pt x="1400806" y="173162"/>
                  <a:pt x="1401067" y="173125"/>
                  <a:pt x="1401290" y="172902"/>
                </a:cubicBezTo>
                <a:cubicBezTo>
                  <a:pt x="1401513" y="172679"/>
                  <a:pt x="1401587" y="172344"/>
                  <a:pt x="1401513" y="171897"/>
                </a:cubicBezTo>
                <a:cubicBezTo>
                  <a:pt x="1401439" y="171451"/>
                  <a:pt x="1401029" y="171153"/>
                  <a:pt x="1400285" y="171004"/>
                </a:cubicBezTo>
                <a:close/>
                <a:moveTo>
                  <a:pt x="2129617" y="170558"/>
                </a:moveTo>
                <a:cubicBezTo>
                  <a:pt x="2128278" y="170558"/>
                  <a:pt x="2127385" y="170930"/>
                  <a:pt x="2126939" y="171674"/>
                </a:cubicBezTo>
                <a:cubicBezTo>
                  <a:pt x="2126492" y="172418"/>
                  <a:pt x="2125897" y="173162"/>
                  <a:pt x="2125153" y="173906"/>
                </a:cubicBezTo>
                <a:cubicBezTo>
                  <a:pt x="2126343" y="174204"/>
                  <a:pt x="2127608" y="174018"/>
                  <a:pt x="2128948" y="173348"/>
                </a:cubicBezTo>
                <a:cubicBezTo>
                  <a:pt x="2130287" y="172679"/>
                  <a:pt x="2130510" y="171748"/>
                  <a:pt x="2129617" y="170558"/>
                </a:cubicBezTo>
                <a:close/>
                <a:moveTo>
                  <a:pt x="1249969" y="170335"/>
                </a:moveTo>
                <a:cubicBezTo>
                  <a:pt x="1250118" y="171525"/>
                  <a:pt x="1250155" y="172790"/>
                  <a:pt x="1250080" y="174130"/>
                </a:cubicBezTo>
                <a:cubicBezTo>
                  <a:pt x="1250006" y="175469"/>
                  <a:pt x="1250564" y="176213"/>
                  <a:pt x="1251755" y="176362"/>
                </a:cubicBezTo>
                <a:cubicBezTo>
                  <a:pt x="1251755" y="175618"/>
                  <a:pt x="1251978" y="175320"/>
                  <a:pt x="1252425" y="175469"/>
                </a:cubicBezTo>
                <a:cubicBezTo>
                  <a:pt x="1253169" y="175469"/>
                  <a:pt x="1253466" y="175171"/>
                  <a:pt x="1253317" y="174576"/>
                </a:cubicBezTo>
                <a:cubicBezTo>
                  <a:pt x="1252585" y="174130"/>
                  <a:pt x="1252048" y="173423"/>
                  <a:pt x="1251708" y="172455"/>
                </a:cubicBezTo>
                <a:cubicBezTo>
                  <a:pt x="1251367" y="171488"/>
                  <a:pt x="1250787" y="170781"/>
                  <a:pt x="1249969" y="170335"/>
                </a:cubicBezTo>
                <a:close/>
                <a:moveTo>
                  <a:pt x="2942665" y="170111"/>
                </a:moveTo>
                <a:cubicBezTo>
                  <a:pt x="2942517" y="172493"/>
                  <a:pt x="2943335" y="173609"/>
                  <a:pt x="2945121" y="173460"/>
                </a:cubicBezTo>
                <a:cubicBezTo>
                  <a:pt x="2945419" y="172865"/>
                  <a:pt x="2945716" y="172381"/>
                  <a:pt x="2946014" y="172009"/>
                </a:cubicBezTo>
                <a:cubicBezTo>
                  <a:pt x="2946312" y="171637"/>
                  <a:pt x="2946312" y="171004"/>
                  <a:pt x="2946014" y="170111"/>
                </a:cubicBezTo>
                <a:close/>
                <a:moveTo>
                  <a:pt x="2824124" y="170111"/>
                </a:moveTo>
                <a:cubicBezTo>
                  <a:pt x="2823975" y="171302"/>
                  <a:pt x="2824087" y="172009"/>
                  <a:pt x="2824459" y="172232"/>
                </a:cubicBezTo>
                <a:cubicBezTo>
                  <a:pt x="2824831" y="172455"/>
                  <a:pt x="2825166" y="172455"/>
                  <a:pt x="2825463" y="172232"/>
                </a:cubicBezTo>
                <a:cubicBezTo>
                  <a:pt x="2825761" y="172009"/>
                  <a:pt x="2825873" y="171637"/>
                  <a:pt x="2825798" y="171116"/>
                </a:cubicBezTo>
                <a:cubicBezTo>
                  <a:pt x="2825724" y="170595"/>
                  <a:pt x="2825166" y="170260"/>
                  <a:pt x="2824124" y="170111"/>
                </a:cubicBezTo>
                <a:close/>
                <a:moveTo>
                  <a:pt x="2152835" y="169665"/>
                </a:moveTo>
                <a:cubicBezTo>
                  <a:pt x="2152239" y="169665"/>
                  <a:pt x="2151793" y="169776"/>
                  <a:pt x="2151495" y="170000"/>
                </a:cubicBezTo>
                <a:cubicBezTo>
                  <a:pt x="2151197" y="170223"/>
                  <a:pt x="2150825" y="170409"/>
                  <a:pt x="2150379" y="170558"/>
                </a:cubicBezTo>
                <a:cubicBezTo>
                  <a:pt x="2149784" y="170558"/>
                  <a:pt x="2149226" y="170409"/>
                  <a:pt x="2148705" y="170111"/>
                </a:cubicBezTo>
                <a:cubicBezTo>
                  <a:pt x="2148184" y="169814"/>
                  <a:pt x="2147774" y="170037"/>
                  <a:pt x="2147477" y="170781"/>
                </a:cubicBezTo>
                <a:cubicBezTo>
                  <a:pt x="2147774" y="171079"/>
                  <a:pt x="2148072" y="171451"/>
                  <a:pt x="2148370" y="171897"/>
                </a:cubicBezTo>
                <a:cubicBezTo>
                  <a:pt x="2148667" y="172344"/>
                  <a:pt x="2149188" y="172641"/>
                  <a:pt x="2149932" y="172790"/>
                </a:cubicBezTo>
                <a:cubicBezTo>
                  <a:pt x="2150230" y="172493"/>
                  <a:pt x="2150453" y="172195"/>
                  <a:pt x="2150602" y="171897"/>
                </a:cubicBezTo>
                <a:cubicBezTo>
                  <a:pt x="2150751" y="171600"/>
                  <a:pt x="2150974" y="171376"/>
                  <a:pt x="2151272" y="171227"/>
                </a:cubicBezTo>
                <a:cubicBezTo>
                  <a:pt x="2151570" y="171227"/>
                  <a:pt x="2151867" y="171265"/>
                  <a:pt x="2152165" y="171339"/>
                </a:cubicBezTo>
                <a:cubicBezTo>
                  <a:pt x="2152463" y="171414"/>
                  <a:pt x="2152760" y="171376"/>
                  <a:pt x="2153058" y="171227"/>
                </a:cubicBezTo>
                <a:cubicBezTo>
                  <a:pt x="2153207" y="171079"/>
                  <a:pt x="2153132" y="170558"/>
                  <a:pt x="2152835" y="169665"/>
                </a:cubicBezTo>
                <a:close/>
                <a:moveTo>
                  <a:pt x="1129195" y="169442"/>
                </a:moveTo>
                <a:lnTo>
                  <a:pt x="1129195" y="172120"/>
                </a:lnTo>
                <a:lnTo>
                  <a:pt x="1130981" y="172120"/>
                </a:lnTo>
                <a:cubicBezTo>
                  <a:pt x="1130981" y="171674"/>
                  <a:pt x="1131092" y="171339"/>
                  <a:pt x="1131316" y="171116"/>
                </a:cubicBezTo>
                <a:cubicBezTo>
                  <a:pt x="1131539" y="170893"/>
                  <a:pt x="1131725" y="170632"/>
                  <a:pt x="1131874" y="170335"/>
                </a:cubicBezTo>
                <a:cubicBezTo>
                  <a:pt x="1131278" y="170335"/>
                  <a:pt x="1130869" y="170148"/>
                  <a:pt x="1130646" y="169776"/>
                </a:cubicBezTo>
                <a:cubicBezTo>
                  <a:pt x="1130423" y="169404"/>
                  <a:pt x="1129939" y="169293"/>
                  <a:pt x="1129195" y="169442"/>
                </a:cubicBezTo>
                <a:close/>
                <a:moveTo>
                  <a:pt x="2201725" y="168883"/>
                </a:moveTo>
                <a:cubicBezTo>
                  <a:pt x="2200832" y="169256"/>
                  <a:pt x="2200311" y="169814"/>
                  <a:pt x="2200162" y="170558"/>
                </a:cubicBezTo>
                <a:cubicBezTo>
                  <a:pt x="2200460" y="171302"/>
                  <a:pt x="2200980" y="171637"/>
                  <a:pt x="2201725" y="171562"/>
                </a:cubicBezTo>
                <a:cubicBezTo>
                  <a:pt x="2202469" y="171488"/>
                  <a:pt x="2203213" y="171451"/>
                  <a:pt x="2203957" y="171451"/>
                </a:cubicBezTo>
                <a:cubicBezTo>
                  <a:pt x="2203957" y="171004"/>
                  <a:pt x="2203994" y="170669"/>
                  <a:pt x="2204069" y="170446"/>
                </a:cubicBezTo>
                <a:cubicBezTo>
                  <a:pt x="2204143" y="170223"/>
                  <a:pt x="2204106" y="169888"/>
                  <a:pt x="2203957" y="169442"/>
                </a:cubicBezTo>
                <a:cubicBezTo>
                  <a:pt x="2203362" y="168697"/>
                  <a:pt x="2202618" y="168511"/>
                  <a:pt x="2201725" y="168883"/>
                </a:cubicBezTo>
                <a:close/>
                <a:moveTo>
                  <a:pt x="2911188" y="168325"/>
                </a:moveTo>
                <a:cubicBezTo>
                  <a:pt x="2909402" y="168028"/>
                  <a:pt x="2908063" y="168251"/>
                  <a:pt x="2907170" y="168995"/>
                </a:cubicBezTo>
                <a:cubicBezTo>
                  <a:pt x="2906277" y="169739"/>
                  <a:pt x="2905756" y="170669"/>
                  <a:pt x="2905607" y="171786"/>
                </a:cubicBezTo>
                <a:cubicBezTo>
                  <a:pt x="2905458" y="172902"/>
                  <a:pt x="2905607" y="174055"/>
                  <a:pt x="2906054" y="175246"/>
                </a:cubicBezTo>
                <a:cubicBezTo>
                  <a:pt x="2906500" y="176436"/>
                  <a:pt x="2907096" y="177329"/>
                  <a:pt x="2907840" y="177925"/>
                </a:cubicBezTo>
                <a:cubicBezTo>
                  <a:pt x="2909477" y="178222"/>
                  <a:pt x="2910667" y="178074"/>
                  <a:pt x="2911412" y="177478"/>
                </a:cubicBezTo>
                <a:cubicBezTo>
                  <a:pt x="2912156" y="176883"/>
                  <a:pt x="2912974" y="176436"/>
                  <a:pt x="2913867" y="176139"/>
                </a:cubicBezTo>
                <a:cubicBezTo>
                  <a:pt x="2914016" y="174204"/>
                  <a:pt x="2913793" y="172679"/>
                  <a:pt x="2913197" y="171562"/>
                </a:cubicBezTo>
                <a:cubicBezTo>
                  <a:pt x="2912602" y="170446"/>
                  <a:pt x="2911932" y="169367"/>
                  <a:pt x="2911188" y="168325"/>
                </a:cubicBezTo>
                <a:close/>
                <a:moveTo>
                  <a:pt x="428996" y="168325"/>
                </a:moveTo>
                <a:cubicBezTo>
                  <a:pt x="428326" y="168325"/>
                  <a:pt x="428065" y="168697"/>
                  <a:pt x="428214" y="169442"/>
                </a:cubicBezTo>
                <a:cubicBezTo>
                  <a:pt x="428661" y="169888"/>
                  <a:pt x="429107" y="169888"/>
                  <a:pt x="429554" y="169442"/>
                </a:cubicBezTo>
                <a:cubicBezTo>
                  <a:pt x="429851" y="168697"/>
                  <a:pt x="429665" y="168325"/>
                  <a:pt x="428996" y="168325"/>
                </a:cubicBezTo>
                <a:close/>
                <a:moveTo>
                  <a:pt x="1401736" y="167656"/>
                </a:moveTo>
                <a:cubicBezTo>
                  <a:pt x="1401513" y="167804"/>
                  <a:pt x="1401476" y="168028"/>
                  <a:pt x="1401625" y="168325"/>
                </a:cubicBezTo>
                <a:cubicBezTo>
                  <a:pt x="1401774" y="168474"/>
                  <a:pt x="1401997" y="168437"/>
                  <a:pt x="1402294" y="168214"/>
                </a:cubicBezTo>
                <a:cubicBezTo>
                  <a:pt x="1402592" y="167990"/>
                  <a:pt x="1402592" y="167804"/>
                  <a:pt x="1402294" y="167656"/>
                </a:cubicBezTo>
                <a:cubicBezTo>
                  <a:pt x="1402146" y="167507"/>
                  <a:pt x="1401960" y="167507"/>
                  <a:pt x="1401736" y="167656"/>
                </a:cubicBezTo>
                <a:close/>
                <a:moveTo>
                  <a:pt x="2312304" y="166986"/>
                </a:moveTo>
                <a:cubicBezTo>
                  <a:pt x="2311560" y="166391"/>
                  <a:pt x="2311076" y="166539"/>
                  <a:pt x="2310853" y="167432"/>
                </a:cubicBezTo>
                <a:cubicBezTo>
                  <a:pt x="2310630" y="168325"/>
                  <a:pt x="2310964" y="168772"/>
                  <a:pt x="2311857" y="168772"/>
                </a:cubicBezTo>
                <a:cubicBezTo>
                  <a:pt x="2312155" y="168474"/>
                  <a:pt x="2312304" y="167879"/>
                  <a:pt x="2312304" y="166986"/>
                </a:cubicBezTo>
                <a:close/>
                <a:moveTo>
                  <a:pt x="1414461" y="166986"/>
                </a:moveTo>
                <a:cubicBezTo>
                  <a:pt x="1414089" y="166986"/>
                  <a:pt x="1413829" y="167209"/>
                  <a:pt x="1413680" y="167656"/>
                </a:cubicBezTo>
                <a:cubicBezTo>
                  <a:pt x="1414126" y="167507"/>
                  <a:pt x="1414424" y="167581"/>
                  <a:pt x="1414573" y="167879"/>
                </a:cubicBezTo>
                <a:cubicBezTo>
                  <a:pt x="1414722" y="168177"/>
                  <a:pt x="1414870" y="168102"/>
                  <a:pt x="1415019" y="167656"/>
                </a:cubicBezTo>
                <a:cubicBezTo>
                  <a:pt x="1415019" y="167209"/>
                  <a:pt x="1414833" y="166986"/>
                  <a:pt x="1414461" y="166986"/>
                </a:cubicBezTo>
                <a:close/>
                <a:moveTo>
                  <a:pt x="1707987" y="166539"/>
                </a:moveTo>
                <a:cubicBezTo>
                  <a:pt x="1708136" y="167284"/>
                  <a:pt x="1707987" y="168065"/>
                  <a:pt x="1707541" y="168883"/>
                </a:cubicBezTo>
                <a:cubicBezTo>
                  <a:pt x="1707094" y="169702"/>
                  <a:pt x="1706685" y="170521"/>
                  <a:pt x="1706313" y="171339"/>
                </a:cubicBezTo>
                <a:cubicBezTo>
                  <a:pt x="1705941" y="172158"/>
                  <a:pt x="1705829" y="172865"/>
                  <a:pt x="1705978" y="173460"/>
                </a:cubicBezTo>
                <a:cubicBezTo>
                  <a:pt x="1706127" y="174055"/>
                  <a:pt x="1706871" y="174427"/>
                  <a:pt x="1708211" y="174576"/>
                </a:cubicBezTo>
                <a:cubicBezTo>
                  <a:pt x="1708359" y="173386"/>
                  <a:pt x="1708545" y="171934"/>
                  <a:pt x="1708769" y="170223"/>
                </a:cubicBezTo>
                <a:cubicBezTo>
                  <a:pt x="1708992" y="168511"/>
                  <a:pt x="1708732" y="167284"/>
                  <a:pt x="1707987" y="166539"/>
                </a:cubicBezTo>
                <a:close/>
                <a:moveTo>
                  <a:pt x="974562" y="166539"/>
                </a:moveTo>
                <a:cubicBezTo>
                  <a:pt x="974711" y="167284"/>
                  <a:pt x="974562" y="168065"/>
                  <a:pt x="974116" y="168883"/>
                </a:cubicBezTo>
                <a:cubicBezTo>
                  <a:pt x="973669" y="169702"/>
                  <a:pt x="973260" y="170521"/>
                  <a:pt x="972888" y="171339"/>
                </a:cubicBezTo>
                <a:cubicBezTo>
                  <a:pt x="972516" y="172158"/>
                  <a:pt x="972404" y="172865"/>
                  <a:pt x="972553" y="173460"/>
                </a:cubicBezTo>
                <a:cubicBezTo>
                  <a:pt x="972702" y="174055"/>
                  <a:pt x="973446" y="174427"/>
                  <a:pt x="974786" y="174576"/>
                </a:cubicBezTo>
                <a:cubicBezTo>
                  <a:pt x="974934" y="173386"/>
                  <a:pt x="975120" y="171934"/>
                  <a:pt x="975344" y="170223"/>
                </a:cubicBezTo>
                <a:cubicBezTo>
                  <a:pt x="975567" y="168511"/>
                  <a:pt x="975307" y="167284"/>
                  <a:pt x="974562" y="166539"/>
                </a:cubicBezTo>
                <a:close/>
                <a:moveTo>
                  <a:pt x="2333958" y="165870"/>
                </a:moveTo>
                <a:cubicBezTo>
                  <a:pt x="2333512" y="166316"/>
                  <a:pt x="2333400" y="166986"/>
                  <a:pt x="2333624" y="167879"/>
                </a:cubicBezTo>
                <a:cubicBezTo>
                  <a:pt x="2333847" y="168772"/>
                  <a:pt x="2334405" y="169144"/>
                  <a:pt x="2335298" y="168995"/>
                </a:cubicBezTo>
                <a:cubicBezTo>
                  <a:pt x="2336042" y="168549"/>
                  <a:pt x="2336191" y="167916"/>
                  <a:pt x="2335744" y="167098"/>
                </a:cubicBezTo>
                <a:cubicBezTo>
                  <a:pt x="2335298" y="166279"/>
                  <a:pt x="2334703" y="165870"/>
                  <a:pt x="2333958" y="165870"/>
                </a:cubicBezTo>
                <a:close/>
                <a:moveTo>
                  <a:pt x="2164220" y="165423"/>
                </a:moveTo>
                <a:cubicBezTo>
                  <a:pt x="2163922" y="165572"/>
                  <a:pt x="2163625" y="165684"/>
                  <a:pt x="2163327" y="165758"/>
                </a:cubicBezTo>
                <a:cubicBezTo>
                  <a:pt x="2163029" y="165832"/>
                  <a:pt x="2162955" y="166093"/>
                  <a:pt x="2163104" y="166539"/>
                </a:cubicBezTo>
                <a:cubicBezTo>
                  <a:pt x="2163401" y="166837"/>
                  <a:pt x="2163773" y="166837"/>
                  <a:pt x="2164220" y="166539"/>
                </a:cubicBezTo>
                <a:cubicBezTo>
                  <a:pt x="2164666" y="166242"/>
                  <a:pt x="2164666" y="165870"/>
                  <a:pt x="2164220" y="165423"/>
                </a:cubicBezTo>
                <a:close/>
                <a:moveTo>
                  <a:pt x="1134553" y="165200"/>
                </a:moveTo>
                <a:cubicBezTo>
                  <a:pt x="1134255" y="165349"/>
                  <a:pt x="1134255" y="165572"/>
                  <a:pt x="1134553" y="165870"/>
                </a:cubicBezTo>
                <a:cubicBezTo>
                  <a:pt x="1134701" y="166167"/>
                  <a:pt x="1134962" y="166205"/>
                  <a:pt x="1135334" y="165981"/>
                </a:cubicBezTo>
                <a:cubicBezTo>
                  <a:pt x="1135706" y="165758"/>
                  <a:pt x="1135743" y="165498"/>
                  <a:pt x="1135446" y="165200"/>
                </a:cubicBezTo>
                <a:cubicBezTo>
                  <a:pt x="1135148" y="165051"/>
                  <a:pt x="1134850" y="165051"/>
                  <a:pt x="1134553" y="165200"/>
                </a:cubicBezTo>
                <a:close/>
                <a:moveTo>
                  <a:pt x="2158862" y="164084"/>
                </a:moveTo>
                <a:cubicBezTo>
                  <a:pt x="2158416" y="164084"/>
                  <a:pt x="2158118" y="164158"/>
                  <a:pt x="2157969" y="164307"/>
                </a:cubicBezTo>
                <a:cubicBezTo>
                  <a:pt x="2157969" y="164605"/>
                  <a:pt x="2158155" y="164716"/>
                  <a:pt x="2158527" y="164642"/>
                </a:cubicBezTo>
                <a:cubicBezTo>
                  <a:pt x="2158899" y="164567"/>
                  <a:pt x="2159011" y="164381"/>
                  <a:pt x="2158862" y="164084"/>
                </a:cubicBezTo>
                <a:close/>
                <a:moveTo>
                  <a:pt x="2918109" y="163861"/>
                </a:moveTo>
                <a:lnTo>
                  <a:pt x="2918109" y="165646"/>
                </a:lnTo>
                <a:lnTo>
                  <a:pt x="2919895" y="165646"/>
                </a:lnTo>
                <a:lnTo>
                  <a:pt x="2919895" y="163861"/>
                </a:lnTo>
                <a:close/>
                <a:moveTo>
                  <a:pt x="1737902" y="162968"/>
                </a:moveTo>
                <a:cubicBezTo>
                  <a:pt x="1737158" y="162968"/>
                  <a:pt x="1736711" y="163265"/>
                  <a:pt x="1736562" y="163861"/>
                </a:cubicBezTo>
                <a:cubicBezTo>
                  <a:pt x="1736414" y="164605"/>
                  <a:pt x="1736562" y="165088"/>
                  <a:pt x="1737009" y="165312"/>
                </a:cubicBezTo>
                <a:cubicBezTo>
                  <a:pt x="1737455" y="165535"/>
                  <a:pt x="1737530" y="166019"/>
                  <a:pt x="1737232" y="166763"/>
                </a:cubicBezTo>
                <a:cubicBezTo>
                  <a:pt x="1738572" y="165721"/>
                  <a:pt x="1739316" y="164753"/>
                  <a:pt x="1739465" y="163861"/>
                </a:cubicBezTo>
                <a:cubicBezTo>
                  <a:pt x="1739167" y="163265"/>
                  <a:pt x="1738646" y="162968"/>
                  <a:pt x="1737902" y="162968"/>
                </a:cubicBezTo>
                <a:close/>
                <a:moveTo>
                  <a:pt x="1004477" y="162968"/>
                </a:moveTo>
                <a:cubicBezTo>
                  <a:pt x="1003733" y="162968"/>
                  <a:pt x="1003286" y="163265"/>
                  <a:pt x="1003137" y="163861"/>
                </a:cubicBezTo>
                <a:cubicBezTo>
                  <a:pt x="1002988" y="164605"/>
                  <a:pt x="1003137" y="165088"/>
                  <a:pt x="1003584" y="165312"/>
                </a:cubicBezTo>
                <a:cubicBezTo>
                  <a:pt x="1004030" y="165535"/>
                  <a:pt x="1004105" y="166019"/>
                  <a:pt x="1003807" y="166763"/>
                </a:cubicBezTo>
                <a:cubicBezTo>
                  <a:pt x="1005147" y="165721"/>
                  <a:pt x="1005891" y="164753"/>
                  <a:pt x="1006040" y="163861"/>
                </a:cubicBezTo>
                <a:cubicBezTo>
                  <a:pt x="1005742" y="163265"/>
                  <a:pt x="1005221" y="162968"/>
                  <a:pt x="1004477" y="162968"/>
                </a:cubicBezTo>
                <a:close/>
                <a:moveTo>
                  <a:pt x="1422163" y="162521"/>
                </a:moveTo>
                <a:cubicBezTo>
                  <a:pt x="1421865" y="162670"/>
                  <a:pt x="1421568" y="162744"/>
                  <a:pt x="1421270" y="162744"/>
                </a:cubicBezTo>
                <a:cubicBezTo>
                  <a:pt x="1420972" y="162744"/>
                  <a:pt x="1420824" y="162968"/>
                  <a:pt x="1420824" y="163414"/>
                </a:cubicBezTo>
                <a:cubicBezTo>
                  <a:pt x="1421716" y="163116"/>
                  <a:pt x="1422163" y="162819"/>
                  <a:pt x="1422163" y="162521"/>
                </a:cubicBezTo>
                <a:close/>
                <a:moveTo>
                  <a:pt x="2839751" y="162298"/>
                </a:moveTo>
                <a:cubicBezTo>
                  <a:pt x="2837667" y="161702"/>
                  <a:pt x="2836774" y="162819"/>
                  <a:pt x="2837072" y="165646"/>
                </a:cubicBezTo>
                <a:cubicBezTo>
                  <a:pt x="2838263" y="165795"/>
                  <a:pt x="2838969" y="165460"/>
                  <a:pt x="2839193" y="164642"/>
                </a:cubicBezTo>
                <a:cubicBezTo>
                  <a:pt x="2839416" y="163823"/>
                  <a:pt x="2839602" y="163042"/>
                  <a:pt x="2839751" y="162298"/>
                </a:cubicBezTo>
                <a:close/>
                <a:moveTo>
                  <a:pt x="2142231" y="162186"/>
                </a:moveTo>
                <a:cubicBezTo>
                  <a:pt x="2141710" y="161963"/>
                  <a:pt x="2141375" y="162149"/>
                  <a:pt x="2141226" y="162744"/>
                </a:cubicBezTo>
                <a:cubicBezTo>
                  <a:pt x="2141226" y="163191"/>
                  <a:pt x="2141449" y="163414"/>
                  <a:pt x="2141896" y="163414"/>
                </a:cubicBezTo>
                <a:cubicBezTo>
                  <a:pt x="2142342" y="163414"/>
                  <a:pt x="2142714" y="163265"/>
                  <a:pt x="2143012" y="162968"/>
                </a:cubicBezTo>
                <a:cubicBezTo>
                  <a:pt x="2143012" y="162670"/>
                  <a:pt x="2142751" y="162409"/>
                  <a:pt x="2142231" y="162186"/>
                </a:cubicBezTo>
                <a:close/>
                <a:moveTo>
                  <a:pt x="2151272" y="161628"/>
                </a:moveTo>
                <a:cubicBezTo>
                  <a:pt x="2150974" y="162223"/>
                  <a:pt x="2150900" y="162893"/>
                  <a:pt x="2151049" y="163637"/>
                </a:cubicBezTo>
                <a:cubicBezTo>
                  <a:pt x="2151197" y="164381"/>
                  <a:pt x="2151049" y="165051"/>
                  <a:pt x="2150602" y="165646"/>
                </a:cubicBezTo>
                <a:cubicBezTo>
                  <a:pt x="2151346" y="165646"/>
                  <a:pt x="2152463" y="165646"/>
                  <a:pt x="2153951" y="165646"/>
                </a:cubicBezTo>
                <a:cubicBezTo>
                  <a:pt x="2155439" y="165646"/>
                  <a:pt x="2156555" y="165274"/>
                  <a:pt x="2157299" y="164530"/>
                </a:cubicBezTo>
                <a:cubicBezTo>
                  <a:pt x="2156555" y="163786"/>
                  <a:pt x="2155662" y="163079"/>
                  <a:pt x="2154621" y="162409"/>
                </a:cubicBezTo>
                <a:cubicBezTo>
                  <a:pt x="2153579" y="161740"/>
                  <a:pt x="2152463" y="161479"/>
                  <a:pt x="2151272" y="161628"/>
                </a:cubicBezTo>
                <a:close/>
                <a:moveTo>
                  <a:pt x="2555266" y="160958"/>
                </a:moveTo>
                <a:cubicBezTo>
                  <a:pt x="2554968" y="161702"/>
                  <a:pt x="2555043" y="162223"/>
                  <a:pt x="2555489" y="162521"/>
                </a:cubicBezTo>
                <a:cubicBezTo>
                  <a:pt x="2556382" y="162521"/>
                  <a:pt x="2556754" y="162000"/>
                  <a:pt x="2556605" y="160958"/>
                </a:cubicBezTo>
                <a:cubicBezTo>
                  <a:pt x="2556010" y="160214"/>
                  <a:pt x="2555564" y="160214"/>
                  <a:pt x="2555266" y="160958"/>
                </a:cubicBezTo>
                <a:close/>
                <a:moveTo>
                  <a:pt x="1716247" y="160735"/>
                </a:moveTo>
                <a:cubicBezTo>
                  <a:pt x="1716099" y="160884"/>
                  <a:pt x="1716024" y="161070"/>
                  <a:pt x="1716024" y="161293"/>
                </a:cubicBezTo>
                <a:cubicBezTo>
                  <a:pt x="1716024" y="161516"/>
                  <a:pt x="1716173" y="161628"/>
                  <a:pt x="1716471" y="161628"/>
                </a:cubicBezTo>
                <a:cubicBezTo>
                  <a:pt x="1717066" y="161033"/>
                  <a:pt x="1716991" y="160735"/>
                  <a:pt x="1716247" y="160735"/>
                </a:cubicBezTo>
                <a:close/>
                <a:moveTo>
                  <a:pt x="982822" y="160735"/>
                </a:moveTo>
                <a:cubicBezTo>
                  <a:pt x="982673" y="160884"/>
                  <a:pt x="982599" y="161070"/>
                  <a:pt x="982599" y="161293"/>
                </a:cubicBezTo>
                <a:cubicBezTo>
                  <a:pt x="982599" y="161516"/>
                  <a:pt x="982748" y="161628"/>
                  <a:pt x="983046" y="161628"/>
                </a:cubicBezTo>
                <a:cubicBezTo>
                  <a:pt x="983641" y="161033"/>
                  <a:pt x="983566" y="160735"/>
                  <a:pt x="982822" y="160735"/>
                </a:cubicBezTo>
                <a:close/>
                <a:moveTo>
                  <a:pt x="2169131" y="160512"/>
                </a:moveTo>
                <a:cubicBezTo>
                  <a:pt x="2168387" y="160214"/>
                  <a:pt x="2167643" y="160289"/>
                  <a:pt x="2166899" y="160735"/>
                </a:cubicBezTo>
                <a:cubicBezTo>
                  <a:pt x="2167345" y="162223"/>
                  <a:pt x="2168089" y="163488"/>
                  <a:pt x="2169131" y="164530"/>
                </a:cubicBezTo>
                <a:cubicBezTo>
                  <a:pt x="2170173" y="164381"/>
                  <a:pt x="2170806" y="164047"/>
                  <a:pt x="2171029" y="163526"/>
                </a:cubicBezTo>
                <a:cubicBezTo>
                  <a:pt x="2171252" y="163005"/>
                  <a:pt x="2171178" y="162447"/>
                  <a:pt x="2170806" y="161851"/>
                </a:cubicBezTo>
                <a:cubicBezTo>
                  <a:pt x="2170434" y="161256"/>
                  <a:pt x="2169875" y="160810"/>
                  <a:pt x="2169131" y="160512"/>
                </a:cubicBezTo>
                <a:close/>
                <a:moveTo>
                  <a:pt x="1502753" y="159842"/>
                </a:moveTo>
                <a:cubicBezTo>
                  <a:pt x="1501860" y="159842"/>
                  <a:pt x="1501414" y="160065"/>
                  <a:pt x="1501414" y="160512"/>
                </a:cubicBezTo>
                <a:cubicBezTo>
                  <a:pt x="1501712" y="160363"/>
                  <a:pt x="1502009" y="160289"/>
                  <a:pt x="1502307" y="160289"/>
                </a:cubicBezTo>
                <a:cubicBezTo>
                  <a:pt x="1502605" y="160289"/>
                  <a:pt x="1502753" y="160140"/>
                  <a:pt x="1502753" y="159842"/>
                </a:cubicBezTo>
                <a:close/>
                <a:moveTo>
                  <a:pt x="2700262" y="159284"/>
                </a:moveTo>
                <a:cubicBezTo>
                  <a:pt x="2699741" y="159358"/>
                  <a:pt x="2699369" y="159619"/>
                  <a:pt x="2699145" y="160065"/>
                </a:cubicBezTo>
                <a:cubicBezTo>
                  <a:pt x="2698922" y="160512"/>
                  <a:pt x="2699034" y="161107"/>
                  <a:pt x="2699480" y="161851"/>
                </a:cubicBezTo>
                <a:cubicBezTo>
                  <a:pt x="2700373" y="162744"/>
                  <a:pt x="2701266" y="162744"/>
                  <a:pt x="2702159" y="161851"/>
                </a:cubicBezTo>
                <a:cubicBezTo>
                  <a:pt x="2702159" y="161554"/>
                  <a:pt x="2702234" y="161405"/>
                  <a:pt x="2702382" y="161405"/>
                </a:cubicBezTo>
                <a:cubicBezTo>
                  <a:pt x="2702382" y="160512"/>
                  <a:pt x="2702159" y="159917"/>
                  <a:pt x="2701713" y="159619"/>
                </a:cubicBezTo>
                <a:cubicBezTo>
                  <a:pt x="2701266" y="159321"/>
                  <a:pt x="2700783" y="159210"/>
                  <a:pt x="2700262" y="159284"/>
                </a:cubicBezTo>
                <a:close/>
                <a:moveTo>
                  <a:pt x="2129171" y="159172"/>
                </a:moveTo>
                <a:cubicBezTo>
                  <a:pt x="2128724" y="158875"/>
                  <a:pt x="2128315" y="158912"/>
                  <a:pt x="2127943" y="159284"/>
                </a:cubicBezTo>
                <a:cubicBezTo>
                  <a:pt x="2127571" y="159656"/>
                  <a:pt x="2127534" y="160065"/>
                  <a:pt x="2127831" y="160512"/>
                </a:cubicBezTo>
                <a:cubicBezTo>
                  <a:pt x="2128724" y="160512"/>
                  <a:pt x="2129171" y="160065"/>
                  <a:pt x="2129171" y="159172"/>
                </a:cubicBezTo>
                <a:close/>
                <a:moveTo>
                  <a:pt x="1414573" y="159172"/>
                </a:moveTo>
                <a:cubicBezTo>
                  <a:pt x="1414275" y="158577"/>
                  <a:pt x="1413531" y="158652"/>
                  <a:pt x="1412340" y="159396"/>
                </a:cubicBezTo>
                <a:cubicBezTo>
                  <a:pt x="1412043" y="160735"/>
                  <a:pt x="1411894" y="161628"/>
                  <a:pt x="1411894" y="162075"/>
                </a:cubicBezTo>
                <a:cubicBezTo>
                  <a:pt x="1411894" y="162521"/>
                  <a:pt x="1412266" y="163265"/>
                  <a:pt x="1413010" y="164307"/>
                </a:cubicBezTo>
                <a:cubicBezTo>
                  <a:pt x="1414945" y="163861"/>
                  <a:pt x="1416135" y="162670"/>
                  <a:pt x="1416582" y="160735"/>
                </a:cubicBezTo>
                <a:cubicBezTo>
                  <a:pt x="1415540" y="160289"/>
                  <a:pt x="1414870" y="159768"/>
                  <a:pt x="1414573" y="159172"/>
                </a:cubicBezTo>
                <a:close/>
                <a:moveTo>
                  <a:pt x="709165" y="158614"/>
                </a:moveTo>
                <a:cubicBezTo>
                  <a:pt x="708792" y="158540"/>
                  <a:pt x="708532" y="158726"/>
                  <a:pt x="708383" y="159172"/>
                </a:cubicBezTo>
                <a:cubicBezTo>
                  <a:pt x="708681" y="159024"/>
                  <a:pt x="708941" y="159098"/>
                  <a:pt x="709165" y="159396"/>
                </a:cubicBezTo>
                <a:cubicBezTo>
                  <a:pt x="709388" y="159693"/>
                  <a:pt x="709574" y="159619"/>
                  <a:pt x="709723" y="159172"/>
                </a:cubicBezTo>
                <a:cubicBezTo>
                  <a:pt x="709723" y="158875"/>
                  <a:pt x="709537" y="158689"/>
                  <a:pt x="709165" y="158614"/>
                </a:cubicBezTo>
                <a:close/>
                <a:moveTo>
                  <a:pt x="1453194" y="158279"/>
                </a:moveTo>
                <a:cubicBezTo>
                  <a:pt x="1453194" y="158131"/>
                  <a:pt x="1453045" y="158168"/>
                  <a:pt x="1452747" y="158391"/>
                </a:cubicBezTo>
                <a:cubicBezTo>
                  <a:pt x="1452450" y="158614"/>
                  <a:pt x="1452375" y="158875"/>
                  <a:pt x="1452524" y="159172"/>
                </a:cubicBezTo>
                <a:cubicBezTo>
                  <a:pt x="1452673" y="159172"/>
                  <a:pt x="1452896" y="159098"/>
                  <a:pt x="1453194" y="158949"/>
                </a:cubicBezTo>
                <a:cubicBezTo>
                  <a:pt x="1453491" y="158800"/>
                  <a:pt x="1453491" y="158577"/>
                  <a:pt x="1453194" y="158279"/>
                </a:cubicBezTo>
                <a:close/>
                <a:moveTo>
                  <a:pt x="1437567" y="158056"/>
                </a:moveTo>
                <a:cubicBezTo>
                  <a:pt x="1437418" y="157759"/>
                  <a:pt x="1437269" y="157833"/>
                  <a:pt x="1437120" y="158279"/>
                </a:cubicBezTo>
                <a:cubicBezTo>
                  <a:pt x="1437120" y="158726"/>
                  <a:pt x="1437306" y="158949"/>
                  <a:pt x="1437678" y="158949"/>
                </a:cubicBezTo>
                <a:cubicBezTo>
                  <a:pt x="1438050" y="158949"/>
                  <a:pt x="1438311" y="158726"/>
                  <a:pt x="1438460" y="158279"/>
                </a:cubicBezTo>
                <a:cubicBezTo>
                  <a:pt x="1438013" y="158428"/>
                  <a:pt x="1437716" y="158354"/>
                  <a:pt x="1437567" y="158056"/>
                </a:cubicBezTo>
                <a:close/>
                <a:moveTo>
                  <a:pt x="1176076" y="157386"/>
                </a:moveTo>
                <a:lnTo>
                  <a:pt x="1176076" y="158949"/>
                </a:lnTo>
                <a:lnTo>
                  <a:pt x="1177862" y="158949"/>
                </a:lnTo>
                <a:lnTo>
                  <a:pt x="1177862" y="157386"/>
                </a:lnTo>
                <a:close/>
                <a:moveTo>
                  <a:pt x="164119" y="157163"/>
                </a:moveTo>
                <a:cubicBezTo>
                  <a:pt x="163821" y="157461"/>
                  <a:pt x="163523" y="157870"/>
                  <a:pt x="163226" y="158391"/>
                </a:cubicBezTo>
                <a:cubicBezTo>
                  <a:pt x="162928" y="158912"/>
                  <a:pt x="162705" y="159470"/>
                  <a:pt x="162556" y="160065"/>
                </a:cubicBezTo>
                <a:cubicBezTo>
                  <a:pt x="162407" y="160661"/>
                  <a:pt x="162444" y="161182"/>
                  <a:pt x="162668" y="161628"/>
                </a:cubicBezTo>
                <a:cubicBezTo>
                  <a:pt x="162891" y="162075"/>
                  <a:pt x="163375" y="162372"/>
                  <a:pt x="164119" y="162521"/>
                </a:cubicBezTo>
                <a:cubicBezTo>
                  <a:pt x="163672" y="161330"/>
                  <a:pt x="163784" y="160177"/>
                  <a:pt x="164454" y="159061"/>
                </a:cubicBezTo>
                <a:cubicBezTo>
                  <a:pt x="165123" y="157945"/>
                  <a:pt x="165012" y="157312"/>
                  <a:pt x="164119" y="157163"/>
                </a:cubicBezTo>
                <a:close/>
                <a:moveTo>
                  <a:pt x="2924360" y="156940"/>
                </a:moveTo>
                <a:lnTo>
                  <a:pt x="2924360" y="160512"/>
                </a:lnTo>
                <a:cubicBezTo>
                  <a:pt x="2925253" y="160661"/>
                  <a:pt x="2925885" y="160512"/>
                  <a:pt x="2926257" y="160065"/>
                </a:cubicBezTo>
                <a:cubicBezTo>
                  <a:pt x="2926629" y="159619"/>
                  <a:pt x="2926815" y="159172"/>
                  <a:pt x="2926815" y="158726"/>
                </a:cubicBezTo>
                <a:cubicBezTo>
                  <a:pt x="2926815" y="158279"/>
                  <a:pt x="2926629" y="157833"/>
                  <a:pt x="2926257" y="157386"/>
                </a:cubicBezTo>
                <a:cubicBezTo>
                  <a:pt x="2925885" y="156940"/>
                  <a:pt x="2925253" y="156791"/>
                  <a:pt x="2924360" y="156940"/>
                </a:cubicBezTo>
                <a:close/>
                <a:moveTo>
                  <a:pt x="700793" y="156270"/>
                </a:moveTo>
                <a:cubicBezTo>
                  <a:pt x="700495" y="158503"/>
                  <a:pt x="701388" y="159470"/>
                  <a:pt x="703472" y="159172"/>
                </a:cubicBezTo>
                <a:cubicBezTo>
                  <a:pt x="703770" y="157982"/>
                  <a:pt x="703584" y="157238"/>
                  <a:pt x="702914" y="156940"/>
                </a:cubicBezTo>
                <a:cubicBezTo>
                  <a:pt x="702244" y="156642"/>
                  <a:pt x="701537" y="156419"/>
                  <a:pt x="700793" y="156270"/>
                </a:cubicBezTo>
                <a:close/>
                <a:moveTo>
                  <a:pt x="2804032" y="156047"/>
                </a:moveTo>
                <a:cubicBezTo>
                  <a:pt x="2803734" y="156196"/>
                  <a:pt x="2803362" y="156270"/>
                  <a:pt x="2802916" y="156270"/>
                </a:cubicBezTo>
                <a:cubicBezTo>
                  <a:pt x="2802469" y="156270"/>
                  <a:pt x="2802246" y="156494"/>
                  <a:pt x="2802246" y="156940"/>
                </a:cubicBezTo>
                <a:cubicBezTo>
                  <a:pt x="2802544" y="156791"/>
                  <a:pt x="2802916" y="156717"/>
                  <a:pt x="2803362" y="156717"/>
                </a:cubicBezTo>
                <a:cubicBezTo>
                  <a:pt x="2803809" y="156717"/>
                  <a:pt x="2804032" y="156494"/>
                  <a:pt x="2804032" y="156047"/>
                </a:cubicBezTo>
                <a:close/>
                <a:moveTo>
                  <a:pt x="310789" y="156047"/>
                </a:moveTo>
                <a:cubicBezTo>
                  <a:pt x="310045" y="156494"/>
                  <a:pt x="309821" y="157312"/>
                  <a:pt x="310119" y="158503"/>
                </a:cubicBezTo>
                <a:cubicBezTo>
                  <a:pt x="310863" y="159396"/>
                  <a:pt x="311682" y="159544"/>
                  <a:pt x="312575" y="158949"/>
                </a:cubicBezTo>
                <a:cubicBezTo>
                  <a:pt x="313468" y="158354"/>
                  <a:pt x="313617" y="157461"/>
                  <a:pt x="313021" y="156270"/>
                </a:cubicBezTo>
                <a:cubicBezTo>
                  <a:pt x="312277" y="155675"/>
                  <a:pt x="311533" y="155601"/>
                  <a:pt x="310789" y="156047"/>
                </a:cubicBezTo>
                <a:close/>
                <a:moveTo>
                  <a:pt x="2347130" y="155601"/>
                </a:moveTo>
                <a:cubicBezTo>
                  <a:pt x="2346534" y="155452"/>
                  <a:pt x="2346014" y="155601"/>
                  <a:pt x="2345567" y="156047"/>
                </a:cubicBezTo>
                <a:cubicBezTo>
                  <a:pt x="2345567" y="157238"/>
                  <a:pt x="2346088" y="157907"/>
                  <a:pt x="2347130" y="158056"/>
                </a:cubicBezTo>
                <a:cubicBezTo>
                  <a:pt x="2347725" y="157461"/>
                  <a:pt x="2347725" y="156642"/>
                  <a:pt x="2347130" y="155601"/>
                </a:cubicBezTo>
                <a:close/>
                <a:moveTo>
                  <a:pt x="1139352" y="154931"/>
                </a:moveTo>
                <a:cubicBezTo>
                  <a:pt x="1139129" y="154782"/>
                  <a:pt x="1138943" y="155005"/>
                  <a:pt x="1138794" y="155601"/>
                </a:cubicBezTo>
                <a:cubicBezTo>
                  <a:pt x="1138794" y="155898"/>
                  <a:pt x="1138906" y="156084"/>
                  <a:pt x="1139129" y="156159"/>
                </a:cubicBezTo>
                <a:cubicBezTo>
                  <a:pt x="1139352" y="156233"/>
                  <a:pt x="1139538" y="156047"/>
                  <a:pt x="1139687" y="155601"/>
                </a:cubicBezTo>
                <a:cubicBezTo>
                  <a:pt x="1139687" y="155303"/>
                  <a:pt x="1139576" y="155080"/>
                  <a:pt x="1139352" y="154931"/>
                </a:cubicBezTo>
                <a:close/>
                <a:moveTo>
                  <a:pt x="1259568" y="154708"/>
                </a:moveTo>
                <a:cubicBezTo>
                  <a:pt x="1259419" y="154559"/>
                  <a:pt x="1259159" y="154596"/>
                  <a:pt x="1258787" y="154819"/>
                </a:cubicBezTo>
                <a:cubicBezTo>
                  <a:pt x="1258415" y="155042"/>
                  <a:pt x="1258378" y="155303"/>
                  <a:pt x="1258675" y="155601"/>
                </a:cubicBezTo>
                <a:cubicBezTo>
                  <a:pt x="1258824" y="155749"/>
                  <a:pt x="1259085" y="155712"/>
                  <a:pt x="1259457" y="155489"/>
                </a:cubicBezTo>
                <a:cubicBezTo>
                  <a:pt x="1259829" y="155266"/>
                  <a:pt x="1259866" y="155005"/>
                  <a:pt x="1259568" y="154708"/>
                </a:cubicBezTo>
                <a:close/>
                <a:moveTo>
                  <a:pt x="324407" y="154484"/>
                </a:moveTo>
                <a:cubicBezTo>
                  <a:pt x="323514" y="154187"/>
                  <a:pt x="322993" y="154447"/>
                  <a:pt x="322844" y="155266"/>
                </a:cubicBezTo>
                <a:cubicBezTo>
                  <a:pt x="322695" y="156084"/>
                  <a:pt x="322770" y="156791"/>
                  <a:pt x="323067" y="157386"/>
                </a:cubicBezTo>
                <a:cubicBezTo>
                  <a:pt x="324258" y="157386"/>
                  <a:pt x="324928" y="157312"/>
                  <a:pt x="325076" y="157163"/>
                </a:cubicBezTo>
                <a:cubicBezTo>
                  <a:pt x="325225" y="155973"/>
                  <a:pt x="325002" y="155080"/>
                  <a:pt x="324407" y="154484"/>
                </a:cubicBezTo>
                <a:close/>
                <a:moveTo>
                  <a:pt x="2206189" y="154373"/>
                </a:moveTo>
                <a:cubicBezTo>
                  <a:pt x="2204850" y="154596"/>
                  <a:pt x="2204552" y="155303"/>
                  <a:pt x="2205297" y="156494"/>
                </a:cubicBezTo>
                <a:cubicBezTo>
                  <a:pt x="2206041" y="156791"/>
                  <a:pt x="2206748" y="156866"/>
                  <a:pt x="2207417" y="156717"/>
                </a:cubicBezTo>
                <a:cubicBezTo>
                  <a:pt x="2208087" y="156568"/>
                  <a:pt x="2208422" y="156121"/>
                  <a:pt x="2208422" y="155377"/>
                </a:cubicBezTo>
                <a:cubicBezTo>
                  <a:pt x="2208273" y="154484"/>
                  <a:pt x="2207529" y="154149"/>
                  <a:pt x="2206189" y="154373"/>
                </a:cubicBezTo>
                <a:close/>
                <a:moveTo>
                  <a:pt x="1419261" y="154038"/>
                </a:moveTo>
                <a:lnTo>
                  <a:pt x="1419261" y="155601"/>
                </a:lnTo>
                <a:lnTo>
                  <a:pt x="1420824" y="155601"/>
                </a:lnTo>
                <a:lnTo>
                  <a:pt x="1420824" y="154038"/>
                </a:lnTo>
                <a:close/>
                <a:moveTo>
                  <a:pt x="2803027" y="153033"/>
                </a:moveTo>
                <a:cubicBezTo>
                  <a:pt x="2802804" y="152661"/>
                  <a:pt x="2802544" y="152847"/>
                  <a:pt x="2802246" y="153591"/>
                </a:cubicBezTo>
                <a:cubicBezTo>
                  <a:pt x="2802246" y="153889"/>
                  <a:pt x="2802507" y="154075"/>
                  <a:pt x="2803027" y="154149"/>
                </a:cubicBezTo>
                <a:cubicBezTo>
                  <a:pt x="2803548" y="154224"/>
                  <a:pt x="2803883" y="154038"/>
                  <a:pt x="2804032" y="153591"/>
                </a:cubicBezTo>
                <a:cubicBezTo>
                  <a:pt x="2803586" y="153591"/>
                  <a:pt x="2803251" y="153405"/>
                  <a:pt x="2803027" y="153033"/>
                </a:cubicBezTo>
                <a:close/>
                <a:moveTo>
                  <a:pt x="1151073" y="152922"/>
                </a:moveTo>
                <a:cubicBezTo>
                  <a:pt x="1150180" y="152773"/>
                  <a:pt x="1149547" y="152922"/>
                  <a:pt x="1149175" y="153368"/>
                </a:cubicBezTo>
                <a:cubicBezTo>
                  <a:pt x="1148803" y="153815"/>
                  <a:pt x="1148617" y="154261"/>
                  <a:pt x="1148617" y="154708"/>
                </a:cubicBezTo>
                <a:cubicBezTo>
                  <a:pt x="1148617" y="155154"/>
                  <a:pt x="1148803" y="155601"/>
                  <a:pt x="1149175" y="156047"/>
                </a:cubicBezTo>
                <a:cubicBezTo>
                  <a:pt x="1149547" y="156494"/>
                  <a:pt x="1150180" y="156642"/>
                  <a:pt x="1151073" y="156494"/>
                </a:cubicBezTo>
                <a:close/>
                <a:moveTo>
                  <a:pt x="1411671" y="152698"/>
                </a:moveTo>
                <a:cubicBezTo>
                  <a:pt x="1411075" y="153145"/>
                  <a:pt x="1410815" y="153703"/>
                  <a:pt x="1410889" y="154373"/>
                </a:cubicBezTo>
                <a:cubicBezTo>
                  <a:pt x="1410964" y="155042"/>
                  <a:pt x="1411447" y="155452"/>
                  <a:pt x="1412340" y="155601"/>
                </a:cubicBezTo>
                <a:cubicBezTo>
                  <a:pt x="1412787" y="155005"/>
                  <a:pt x="1412973" y="154410"/>
                  <a:pt x="1412898" y="153815"/>
                </a:cubicBezTo>
                <a:cubicBezTo>
                  <a:pt x="1412824" y="153219"/>
                  <a:pt x="1412415" y="152847"/>
                  <a:pt x="1411671" y="152698"/>
                </a:cubicBezTo>
                <a:close/>
                <a:moveTo>
                  <a:pt x="338471" y="152475"/>
                </a:moveTo>
                <a:cubicBezTo>
                  <a:pt x="338024" y="151880"/>
                  <a:pt x="337615" y="151917"/>
                  <a:pt x="337243" y="152587"/>
                </a:cubicBezTo>
                <a:cubicBezTo>
                  <a:pt x="336871" y="153256"/>
                  <a:pt x="337057" y="153666"/>
                  <a:pt x="337801" y="153815"/>
                </a:cubicBezTo>
                <a:cubicBezTo>
                  <a:pt x="338248" y="153666"/>
                  <a:pt x="338471" y="153219"/>
                  <a:pt x="338471" y="152475"/>
                </a:cubicBezTo>
                <a:close/>
                <a:moveTo>
                  <a:pt x="2797112" y="151582"/>
                </a:moveTo>
                <a:lnTo>
                  <a:pt x="2797112" y="154038"/>
                </a:lnTo>
                <a:lnTo>
                  <a:pt x="2799790" y="154038"/>
                </a:lnTo>
                <a:cubicBezTo>
                  <a:pt x="2799790" y="152252"/>
                  <a:pt x="2798897" y="151433"/>
                  <a:pt x="2797112" y="151582"/>
                </a:cubicBezTo>
                <a:close/>
                <a:moveTo>
                  <a:pt x="1411671" y="151359"/>
                </a:moveTo>
                <a:cubicBezTo>
                  <a:pt x="1410629" y="151359"/>
                  <a:pt x="1410108" y="151582"/>
                  <a:pt x="1410108" y="152029"/>
                </a:cubicBezTo>
                <a:cubicBezTo>
                  <a:pt x="1410406" y="151880"/>
                  <a:pt x="1410703" y="151805"/>
                  <a:pt x="1411001" y="151805"/>
                </a:cubicBezTo>
                <a:cubicBezTo>
                  <a:pt x="1411299" y="151805"/>
                  <a:pt x="1411522" y="151657"/>
                  <a:pt x="1411671" y="151359"/>
                </a:cubicBezTo>
                <a:close/>
                <a:moveTo>
                  <a:pt x="279088" y="151136"/>
                </a:moveTo>
                <a:cubicBezTo>
                  <a:pt x="277749" y="150838"/>
                  <a:pt x="277042" y="151247"/>
                  <a:pt x="276968" y="152364"/>
                </a:cubicBezTo>
                <a:cubicBezTo>
                  <a:pt x="276893" y="153480"/>
                  <a:pt x="277228" y="154112"/>
                  <a:pt x="277972" y="154261"/>
                </a:cubicBezTo>
                <a:cubicBezTo>
                  <a:pt x="278568" y="154410"/>
                  <a:pt x="279051" y="154038"/>
                  <a:pt x="279423" y="153145"/>
                </a:cubicBezTo>
                <a:cubicBezTo>
                  <a:pt x="279795" y="152252"/>
                  <a:pt x="279684" y="151582"/>
                  <a:pt x="279088" y="151136"/>
                </a:cubicBezTo>
                <a:close/>
                <a:moveTo>
                  <a:pt x="2149039" y="150689"/>
                </a:moveTo>
                <a:cubicBezTo>
                  <a:pt x="2149337" y="151092"/>
                  <a:pt x="2149672" y="151393"/>
                  <a:pt x="2150044" y="151594"/>
                </a:cubicBezTo>
                <a:cubicBezTo>
                  <a:pt x="2150416" y="151796"/>
                  <a:pt x="2150751" y="152164"/>
                  <a:pt x="2151049" y="152698"/>
                </a:cubicBezTo>
                <a:cubicBezTo>
                  <a:pt x="2151644" y="152847"/>
                  <a:pt x="2152090" y="152773"/>
                  <a:pt x="2152388" y="152475"/>
                </a:cubicBezTo>
                <a:cubicBezTo>
                  <a:pt x="2152090" y="151815"/>
                  <a:pt x="2151644" y="151240"/>
                  <a:pt x="2151049" y="150752"/>
                </a:cubicBezTo>
                <a:cubicBezTo>
                  <a:pt x="2150453" y="150264"/>
                  <a:pt x="2149784" y="150243"/>
                  <a:pt x="2149039" y="150689"/>
                </a:cubicBezTo>
                <a:close/>
                <a:moveTo>
                  <a:pt x="2133189" y="150689"/>
                </a:moveTo>
                <a:cubicBezTo>
                  <a:pt x="2133189" y="150987"/>
                  <a:pt x="2132817" y="151136"/>
                  <a:pt x="2132073" y="151136"/>
                </a:cubicBezTo>
                <a:lnTo>
                  <a:pt x="2132073" y="150912"/>
                </a:lnTo>
                <a:cubicBezTo>
                  <a:pt x="2132222" y="150615"/>
                  <a:pt x="2132594" y="150540"/>
                  <a:pt x="2133189" y="150689"/>
                </a:cubicBezTo>
                <a:close/>
                <a:moveTo>
                  <a:pt x="2160425" y="150019"/>
                </a:moveTo>
                <a:cubicBezTo>
                  <a:pt x="2159978" y="149871"/>
                  <a:pt x="2159755" y="150168"/>
                  <a:pt x="2159755" y="150912"/>
                </a:cubicBezTo>
                <a:cubicBezTo>
                  <a:pt x="2159904" y="151061"/>
                  <a:pt x="2160016" y="151210"/>
                  <a:pt x="2160090" y="151359"/>
                </a:cubicBezTo>
                <a:cubicBezTo>
                  <a:pt x="2160164" y="151508"/>
                  <a:pt x="2160350" y="151582"/>
                  <a:pt x="2160648" y="151582"/>
                </a:cubicBezTo>
                <a:cubicBezTo>
                  <a:pt x="2161095" y="151433"/>
                  <a:pt x="2161392" y="151136"/>
                  <a:pt x="2161541" y="150689"/>
                </a:cubicBezTo>
                <a:cubicBezTo>
                  <a:pt x="2161243" y="150392"/>
                  <a:pt x="2160871" y="150168"/>
                  <a:pt x="2160425" y="150019"/>
                </a:cubicBezTo>
                <a:close/>
                <a:moveTo>
                  <a:pt x="2615095" y="149796"/>
                </a:moveTo>
                <a:cubicBezTo>
                  <a:pt x="2615988" y="151136"/>
                  <a:pt x="2616434" y="152959"/>
                  <a:pt x="2616434" y="155266"/>
                </a:cubicBezTo>
                <a:cubicBezTo>
                  <a:pt x="2616434" y="157573"/>
                  <a:pt x="2616509" y="159619"/>
                  <a:pt x="2616657" y="161405"/>
                </a:cubicBezTo>
                <a:cubicBezTo>
                  <a:pt x="2616062" y="160958"/>
                  <a:pt x="2615504" y="160512"/>
                  <a:pt x="2614983" y="160065"/>
                </a:cubicBezTo>
                <a:cubicBezTo>
                  <a:pt x="2614462" y="159619"/>
                  <a:pt x="2614053" y="159024"/>
                  <a:pt x="2613755" y="158279"/>
                </a:cubicBezTo>
                <a:cubicBezTo>
                  <a:pt x="2612565" y="158131"/>
                  <a:pt x="2611858" y="157647"/>
                  <a:pt x="2611634" y="156828"/>
                </a:cubicBezTo>
                <a:cubicBezTo>
                  <a:pt x="2611411" y="156010"/>
                  <a:pt x="2611411" y="155080"/>
                  <a:pt x="2611634" y="154038"/>
                </a:cubicBezTo>
                <a:cubicBezTo>
                  <a:pt x="2611858" y="152996"/>
                  <a:pt x="2612304" y="152066"/>
                  <a:pt x="2612974" y="151247"/>
                </a:cubicBezTo>
                <a:cubicBezTo>
                  <a:pt x="2613644" y="150429"/>
                  <a:pt x="2614351" y="149945"/>
                  <a:pt x="2615095" y="149796"/>
                </a:cubicBezTo>
                <a:close/>
                <a:moveTo>
                  <a:pt x="2143734" y="149766"/>
                </a:moveTo>
                <a:lnTo>
                  <a:pt x="2143682" y="149775"/>
                </a:lnTo>
                <a:cubicBezTo>
                  <a:pt x="2142789" y="149045"/>
                  <a:pt x="2141970" y="149045"/>
                  <a:pt x="2141226" y="149775"/>
                </a:cubicBezTo>
                <a:cubicBezTo>
                  <a:pt x="2141375" y="150343"/>
                  <a:pt x="2141263" y="150768"/>
                  <a:pt x="2140891" y="151052"/>
                </a:cubicBezTo>
                <a:cubicBezTo>
                  <a:pt x="2140519" y="151336"/>
                  <a:pt x="2140184" y="151619"/>
                  <a:pt x="2139887" y="151901"/>
                </a:cubicBezTo>
                <a:cubicBezTo>
                  <a:pt x="2139589" y="152184"/>
                  <a:pt x="2139366" y="152467"/>
                  <a:pt x="2139217" y="152751"/>
                </a:cubicBezTo>
                <a:cubicBezTo>
                  <a:pt x="2139068" y="153034"/>
                  <a:pt x="2139217" y="153389"/>
                  <a:pt x="2139663" y="153815"/>
                </a:cubicBezTo>
                <a:lnTo>
                  <a:pt x="2141003" y="153815"/>
                </a:lnTo>
                <a:cubicBezTo>
                  <a:pt x="2141598" y="153029"/>
                  <a:pt x="2142045" y="152204"/>
                  <a:pt x="2142342" y="151340"/>
                </a:cubicBezTo>
                <a:close/>
                <a:moveTo>
                  <a:pt x="1244834" y="149573"/>
                </a:moveTo>
                <a:cubicBezTo>
                  <a:pt x="1244685" y="149424"/>
                  <a:pt x="1244425" y="149461"/>
                  <a:pt x="1244053" y="149685"/>
                </a:cubicBezTo>
                <a:cubicBezTo>
                  <a:pt x="1243681" y="149908"/>
                  <a:pt x="1243644" y="150168"/>
                  <a:pt x="1243941" y="150466"/>
                </a:cubicBezTo>
                <a:cubicBezTo>
                  <a:pt x="1244090" y="150615"/>
                  <a:pt x="1244351" y="150578"/>
                  <a:pt x="1244723" y="150354"/>
                </a:cubicBezTo>
                <a:cubicBezTo>
                  <a:pt x="1245095" y="150131"/>
                  <a:pt x="1245132" y="149871"/>
                  <a:pt x="1244834" y="149573"/>
                </a:cubicBezTo>
                <a:close/>
                <a:moveTo>
                  <a:pt x="1166030" y="149573"/>
                </a:moveTo>
                <a:cubicBezTo>
                  <a:pt x="1165881" y="151954"/>
                  <a:pt x="1166700" y="153070"/>
                  <a:pt x="1168485" y="152922"/>
                </a:cubicBezTo>
                <a:cubicBezTo>
                  <a:pt x="1168783" y="152326"/>
                  <a:pt x="1169081" y="151843"/>
                  <a:pt x="1169378" y="151471"/>
                </a:cubicBezTo>
                <a:cubicBezTo>
                  <a:pt x="1169676" y="151098"/>
                  <a:pt x="1169676" y="150466"/>
                  <a:pt x="1169378" y="149573"/>
                </a:cubicBezTo>
                <a:close/>
                <a:moveTo>
                  <a:pt x="381110" y="149573"/>
                </a:moveTo>
                <a:cubicBezTo>
                  <a:pt x="379920" y="149871"/>
                  <a:pt x="379510" y="150578"/>
                  <a:pt x="379882" y="151694"/>
                </a:cubicBezTo>
                <a:cubicBezTo>
                  <a:pt x="380254" y="152810"/>
                  <a:pt x="380887" y="153219"/>
                  <a:pt x="381780" y="152922"/>
                </a:cubicBezTo>
                <a:cubicBezTo>
                  <a:pt x="382673" y="152624"/>
                  <a:pt x="383008" y="151917"/>
                  <a:pt x="382785" y="150801"/>
                </a:cubicBezTo>
                <a:cubicBezTo>
                  <a:pt x="382561" y="149685"/>
                  <a:pt x="382003" y="149275"/>
                  <a:pt x="381110" y="149573"/>
                </a:cubicBezTo>
                <a:close/>
                <a:moveTo>
                  <a:pt x="2146137" y="149350"/>
                </a:moveTo>
                <a:lnTo>
                  <a:pt x="2144603" y="149616"/>
                </a:lnTo>
                <a:lnTo>
                  <a:pt x="2145133" y="149648"/>
                </a:lnTo>
                <a:cubicBezTo>
                  <a:pt x="2145654" y="149549"/>
                  <a:pt x="2145989" y="149450"/>
                  <a:pt x="2146137" y="149350"/>
                </a:cubicBezTo>
                <a:close/>
                <a:moveTo>
                  <a:pt x="673334" y="149350"/>
                </a:moveTo>
                <a:cubicBezTo>
                  <a:pt x="672441" y="149350"/>
                  <a:pt x="671995" y="149573"/>
                  <a:pt x="671995" y="150019"/>
                </a:cubicBezTo>
                <a:cubicBezTo>
                  <a:pt x="672292" y="149871"/>
                  <a:pt x="672590" y="149796"/>
                  <a:pt x="672888" y="149796"/>
                </a:cubicBezTo>
                <a:cubicBezTo>
                  <a:pt x="673185" y="149796"/>
                  <a:pt x="673334" y="149647"/>
                  <a:pt x="673334" y="149350"/>
                </a:cubicBezTo>
                <a:close/>
                <a:moveTo>
                  <a:pt x="1412340" y="148457"/>
                </a:moveTo>
                <a:cubicBezTo>
                  <a:pt x="1412340" y="148754"/>
                  <a:pt x="1412229" y="148978"/>
                  <a:pt x="1412005" y="149127"/>
                </a:cubicBezTo>
                <a:cubicBezTo>
                  <a:pt x="1411782" y="149275"/>
                  <a:pt x="1411671" y="149499"/>
                  <a:pt x="1411671" y="149796"/>
                </a:cubicBezTo>
                <a:cubicBezTo>
                  <a:pt x="1411968" y="149796"/>
                  <a:pt x="1412191" y="149908"/>
                  <a:pt x="1412340" y="150131"/>
                </a:cubicBezTo>
                <a:cubicBezTo>
                  <a:pt x="1412489" y="150354"/>
                  <a:pt x="1412712" y="150540"/>
                  <a:pt x="1413010" y="150689"/>
                </a:cubicBezTo>
                <a:cubicBezTo>
                  <a:pt x="1413010" y="150243"/>
                  <a:pt x="1413084" y="149945"/>
                  <a:pt x="1413233" y="149796"/>
                </a:cubicBezTo>
                <a:cubicBezTo>
                  <a:pt x="1413382" y="149647"/>
                  <a:pt x="1413531" y="149424"/>
                  <a:pt x="1413680" y="149127"/>
                </a:cubicBezTo>
                <a:cubicBezTo>
                  <a:pt x="1413382" y="149127"/>
                  <a:pt x="1413159" y="149052"/>
                  <a:pt x="1413010" y="148903"/>
                </a:cubicBezTo>
                <a:cubicBezTo>
                  <a:pt x="1412861" y="148754"/>
                  <a:pt x="1412638" y="148606"/>
                  <a:pt x="1412340" y="148457"/>
                </a:cubicBezTo>
                <a:close/>
                <a:moveTo>
                  <a:pt x="523315" y="148457"/>
                </a:moveTo>
                <a:lnTo>
                  <a:pt x="523315" y="150019"/>
                </a:lnTo>
                <a:cubicBezTo>
                  <a:pt x="524060" y="149871"/>
                  <a:pt x="524804" y="149871"/>
                  <a:pt x="525548" y="150019"/>
                </a:cubicBezTo>
                <a:cubicBezTo>
                  <a:pt x="526292" y="150168"/>
                  <a:pt x="526515" y="149647"/>
                  <a:pt x="526218" y="148457"/>
                </a:cubicBezTo>
                <a:close/>
                <a:moveTo>
                  <a:pt x="1131985" y="148122"/>
                </a:moveTo>
                <a:cubicBezTo>
                  <a:pt x="1130720" y="148494"/>
                  <a:pt x="1129790" y="149275"/>
                  <a:pt x="1129195" y="150466"/>
                </a:cubicBezTo>
                <a:cubicBezTo>
                  <a:pt x="1128600" y="151657"/>
                  <a:pt x="1128413" y="153033"/>
                  <a:pt x="1128637" y="154596"/>
                </a:cubicBezTo>
                <a:cubicBezTo>
                  <a:pt x="1128860" y="156159"/>
                  <a:pt x="1129641" y="157386"/>
                  <a:pt x="1130981" y="158279"/>
                </a:cubicBezTo>
                <a:cubicBezTo>
                  <a:pt x="1133362" y="157684"/>
                  <a:pt x="1135371" y="156791"/>
                  <a:pt x="1137008" y="155601"/>
                </a:cubicBezTo>
                <a:cubicBezTo>
                  <a:pt x="1137306" y="154261"/>
                  <a:pt x="1137157" y="153294"/>
                  <a:pt x="1136562" y="152698"/>
                </a:cubicBezTo>
                <a:cubicBezTo>
                  <a:pt x="1135966" y="152103"/>
                  <a:pt x="1135818" y="151061"/>
                  <a:pt x="1136115" y="149573"/>
                </a:cubicBezTo>
                <a:cubicBezTo>
                  <a:pt x="1134627" y="148234"/>
                  <a:pt x="1133250" y="147750"/>
                  <a:pt x="1131985" y="148122"/>
                </a:cubicBezTo>
                <a:close/>
                <a:moveTo>
                  <a:pt x="393835" y="148010"/>
                </a:moveTo>
                <a:cubicBezTo>
                  <a:pt x="393240" y="148010"/>
                  <a:pt x="392830" y="148234"/>
                  <a:pt x="392607" y="148680"/>
                </a:cubicBezTo>
                <a:cubicBezTo>
                  <a:pt x="392384" y="149127"/>
                  <a:pt x="392347" y="149573"/>
                  <a:pt x="392496" y="150019"/>
                </a:cubicBezTo>
                <a:cubicBezTo>
                  <a:pt x="392644" y="150466"/>
                  <a:pt x="392905" y="150801"/>
                  <a:pt x="393277" y="151024"/>
                </a:cubicBezTo>
                <a:cubicBezTo>
                  <a:pt x="393649" y="151247"/>
                  <a:pt x="394133" y="151136"/>
                  <a:pt x="394728" y="150689"/>
                </a:cubicBezTo>
                <a:cubicBezTo>
                  <a:pt x="395026" y="149052"/>
                  <a:pt x="394728" y="148159"/>
                  <a:pt x="393835" y="148010"/>
                </a:cubicBezTo>
                <a:close/>
                <a:moveTo>
                  <a:pt x="295050" y="147564"/>
                </a:moveTo>
                <a:cubicBezTo>
                  <a:pt x="294529" y="147415"/>
                  <a:pt x="294083" y="147527"/>
                  <a:pt x="293711" y="147899"/>
                </a:cubicBezTo>
                <a:cubicBezTo>
                  <a:pt x="293339" y="148271"/>
                  <a:pt x="293376" y="148903"/>
                  <a:pt x="293822" y="149796"/>
                </a:cubicBezTo>
                <a:cubicBezTo>
                  <a:pt x="294269" y="150243"/>
                  <a:pt x="294864" y="150540"/>
                  <a:pt x="295608" y="150689"/>
                </a:cubicBezTo>
                <a:cubicBezTo>
                  <a:pt x="296353" y="149796"/>
                  <a:pt x="296576" y="149089"/>
                  <a:pt x="296278" y="148568"/>
                </a:cubicBezTo>
                <a:cubicBezTo>
                  <a:pt x="295981" y="148048"/>
                  <a:pt x="295571" y="147713"/>
                  <a:pt x="295050" y="147564"/>
                </a:cubicBezTo>
                <a:close/>
                <a:moveTo>
                  <a:pt x="2613755" y="147341"/>
                </a:moveTo>
                <a:cubicBezTo>
                  <a:pt x="2613160" y="147341"/>
                  <a:pt x="2612490" y="147601"/>
                  <a:pt x="2611746" y="148122"/>
                </a:cubicBezTo>
                <a:cubicBezTo>
                  <a:pt x="2611002" y="148643"/>
                  <a:pt x="2610481" y="149127"/>
                  <a:pt x="2610183" y="149573"/>
                </a:cubicBezTo>
                <a:cubicBezTo>
                  <a:pt x="2609886" y="149871"/>
                  <a:pt x="2609625" y="150615"/>
                  <a:pt x="2609402" y="151805"/>
                </a:cubicBezTo>
                <a:cubicBezTo>
                  <a:pt x="2609179" y="152996"/>
                  <a:pt x="2608918" y="154038"/>
                  <a:pt x="2608621" y="154931"/>
                </a:cubicBezTo>
                <a:cubicBezTo>
                  <a:pt x="2608323" y="156121"/>
                  <a:pt x="2608360" y="157275"/>
                  <a:pt x="2608732" y="158391"/>
                </a:cubicBezTo>
                <a:cubicBezTo>
                  <a:pt x="2609104" y="159507"/>
                  <a:pt x="2609439" y="160437"/>
                  <a:pt x="2609737" y="161182"/>
                </a:cubicBezTo>
                <a:cubicBezTo>
                  <a:pt x="2610481" y="162223"/>
                  <a:pt x="2611262" y="163265"/>
                  <a:pt x="2612081" y="164307"/>
                </a:cubicBezTo>
                <a:cubicBezTo>
                  <a:pt x="2612900" y="165349"/>
                  <a:pt x="2613830" y="165870"/>
                  <a:pt x="2614872" y="165870"/>
                </a:cubicBezTo>
                <a:cubicBezTo>
                  <a:pt x="2615467" y="165423"/>
                  <a:pt x="2615876" y="164791"/>
                  <a:pt x="2616099" y="163972"/>
                </a:cubicBezTo>
                <a:cubicBezTo>
                  <a:pt x="2616323" y="163154"/>
                  <a:pt x="2616509" y="162298"/>
                  <a:pt x="2616657" y="161405"/>
                </a:cubicBezTo>
                <a:cubicBezTo>
                  <a:pt x="2617104" y="161554"/>
                  <a:pt x="2617625" y="161591"/>
                  <a:pt x="2618220" y="161516"/>
                </a:cubicBezTo>
                <a:cubicBezTo>
                  <a:pt x="2618815" y="161442"/>
                  <a:pt x="2619336" y="161330"/>
                  <a:pt x="2619783" y="161182"/>
                </a:cubicBezTo>
                <a:cubicBezTo>
                  <a:pt x="2620080" y="158503"/>
                  <a:pt x="2621420" y="156642"/>
                  <a:pt x="2623801" y="155601"/>
                </a:cubicBezTo>
                <a:cubicBezTo>
                  <a:pt x="2623950" y="155154"/>
                  <a:pt x="2624173" y="154633"/>
                  <a:pt x="2624471" y="154038"/>
                </a:cubicBezTo>
                <a:cubicBezTo>
                  <a:pt x="2624769" y="153443"/>
                  <a:pt x="2624992" y="152847"/>
                  <a:pt x="2625141" y="152252"/>
                </a:cubicBezTo>
                <a:cubicBezTo>
                  <a:pt x="2625289" y="151657"/>
                  <a:pt x="2625252" y="151173"/>
                  <a:pt x="2625029" y="150801"/>
                </a:cubicBezTo>
                <a:cubicBezTo>
                  <a:pt x="2624806" y="150429"/>
                  <a:pt x="2624248" y="150243"/>
                  <a:pt x="2623355" y="150243"/>
                </a:cubicBezTo>
                <a:cubicBezTo>
                  <a:pt x="2623206" y="150987"/>
                  <a:pt x="2623094" y="151731"/>
                  <a:pt x="2623020" y="152475"/>
                </a:cubicBezTo>
                <a:cubicBezTo>
                  <a:pt x="2622945" y="153219"/>
                  <a:pt x="2622536" y="153666"/>
                  <a:pt x="2621792" y="153815"/>
                </a:cubicBezTo>
                <a:cubicBezTo>
                  <a:pt x="2621048" y="153368"/>
                  <a:pt x="2620415" y="152773"/>
                  <a:pt x="2619894" y="152029"/>
                </a:cubicBezTo>
                <a:cubicBezTo>
                  <a:pt x="2619374" y="151285"/>
                  <a:pt x="2618853" y="150540"/>
                  <a:pt x="2618332" y="149796"/>
                </a:cubicBezTo>
                <a:cubicBezTo>
                  <a:pt x="2617811" y="149052"/>
                  <a:pt x="2617178" y="148420"/>
                  <a:pt x="2616434" y="147899"/>
                </a:cubicBezTo>
                <a:cubicBezTo>
                  <a:pt x="2615690" y="147378"/>
                  <a:pt x="2614797" y="147192"/>
                  <a:pt x="2613755" y="147341"/>
                </a:cubicBezTo>
                <a:close/>
                <a:moveTo>
                  <a:pt x="1230100" y="146894"/>
                </a:moveTo>
                <a:lnTo>
                  <a:pt x="1230100" y="148680"/>
                </a:lnTo>
                <a:lnTo>
                  <a:pt x="1231886" y="148680"/>
                </a:lnTo>
                <a:lnTo>
                  <a:pt x="1231886" y="146894"/>
                </a:lnTo>
                <a:close/>
                <a:moveTo>
                  <a:pt x="2333065" y="146671"/>
                </a:moveTo>
                <a:cubicBezTo>
                  <a:pt x="2332619" y="146969"/>
                  <a:pt x="2332210" y="147341"/>
                  <a:pt x="2331838" y="147787"/>
                </a:cubicBezTo>
                <a:cubicBezTo>
                  <a:pt x="2331466" y="148234"/>
                  <a:pt x="2330982" y="148606"/>
                  <a:pt x="2330387" y="148903"/>
                </a:cubicBezTo>
                <a:cubicBezTo>
                  <a:pt x="2330089" y="149499"/>
                  <a:pt x="2329903" y="150392"/>
                  <a:pt x="2329828" y="151582"/>
                </a:cubicBezTo>
                <a:cubicBezTo>
                  <a:pt x="2329754" y="152773"/>
                  <a:pt x="2329791" y="153926"/>
                  <a:pt x="2329940" y="155042"/>
                </a:cubicBezTo>
                <a:cubicBezTo>
                  <a:pt x="2330089" y="156159"/>
                  <a:pt x="2330387" y="157126"/>
                  <a:pt x="2330833" y="157945"/>
                </a:cubicBezTo>
                <a:cubicBezTo>
                  <a:pt x="2331280" y="158763"/>
                  <a:pt x="2331875" y="159098"/>
                  <a:pt x="2332619" y="158949"/>
                </a:cubicBezTo>
                <a:cubicBezTo>
                  <a:pt x="2333065" y="158949"/>
                  <a:pt x="2333400" y="158689"/>
                  <a:pt x="2333624" y="158168"/>
                </a:cubicBezTo>
                <a:cubicBezTo>
                  <a:pt x="2333847" y="157647"/>
                  <a:pt x="2334182" y="157089"/>
                  <a:pt x="2334628" y="156494"/>
                </a:cubicBezTo>
                <a:cubicBezTo>
                  <a:pt x="2334926" y="155898"/>
                  <a:pt x="2335298" y="155489"/>
                  <a:pt x="2335744" y="155266"/>
                </a:cubicBezTo>
                <a:cubicBezTo>
                  <a:pt x="2336191" y="155042"/>
                  <a:pt x="2336563" y="154782"/>
                  <a:pt x="2336861" y="154484"/>
                </a:cubicBezTo>
                <a:cubicBezTo>
                  <a:pt x="2337605" y="152847"/>
                  <a:pt x="2337419" y="151322"/>
                  <a:pt x="2336302" y="149908"/>
                </a:cubicBezTo>
                <a:cubicBezTo>
                  <a:pt x="2335186" y="148494"/>
                  <a:pt x="2334107" y="147415"/>
                  <a:pt x="2333065" y="146671"/>
                </a:cubicBezTo>
                <a:close/>
                <a:moveTo>
                  <a:pt x="2171587" y="146671"/>
                </a:moveTo>
                <a:cubicBezTo>
                  <a:pt x="2170545" y="146671"/>
                  <a:pt x="2170099" y="147043"/>
                  <a:pt x="2170247" y="147787"/>
                </a:cubicBezTo>
                <a:cubicBezTo>
                  <a:pt x="2170545" y="148382"/>
                  <a:pt x="2171140" y="148754"/>
                  <a:pt x="2172033" y="148903"/>
                </a:cubicBezTo>
                <a:cubicBezTo>
                  <a:pt x="2172926" y="149052"/>
                  <a:pt x="2173373" y="148531"/>
                  <a:pt x="2173373" y="147341"/>
                </a:cubicBezTo>
                <a:cubicBezTo>
                  <a:pt x="2173224" y="146894"/>
                  <a:pt x="2172629" y="146671"/>
                  <a:pt x="2171587" y="146671"/>
                </a:cubicBezTo>
                <a:close/>
                <a:moveTo>
                  <a:pt x="1423614" y="146001"/>
                </a:moveTo>
                <a:cubicBezTo>
                  <a:pt x="1423688" y="145852"/>
                  <a:pt x="1423428" y="146001"/>
                  <a:pt x="1422833" y="146448"/>
                </a:cubicBezTo>
                <a:cubicBezTo>
                  <a:pt x="1422386" y="147043"/>
                  <a:pt x="1422275" y="147266"/>
                  <a:pt x="1422498" y="147117"/>
                </a:cubicBezTo>
                <a:cubicBezTo>
                  <a:pt x="1422721" y="146969"/>
                  <a:pt x="1422944" y="146782"/>
                  <a:pt x="1423168" y="146559"/>
                </a:cubicBezTo>
                <a:cubicBezTo>
                  <a:pt x="1423391" y="146336"/>
                  <a:pt x="1423540" y="146150"/>
                  <a:pt x="1423614" y="146001"/>
                </a:cubicBezTo>
                <a:close/>
                <a:moveTo>
                  <a:pt x="696105" y="145778"/>
                </a:moveTo>
                <a:cubicBezTo>
                  <a:pt x="696105" y="147768"/>
                  <a:pt x="696365" y="149492"/>
                  <a:pt x="696886" y="150947"/>
                </a:cubicBezTo>
                <a:cubicBezTo>
                  <a:pt x="697407" y="152403"/>
                  <a:pt x="698486" y="153284"/>
                  <a:pt x="700123" y="153591"/>
                </a:cubicBezTo>
                <a:cubicBezTo>
                  <a:pt x="700719" y="152673"/>
                  <a:pt x="700905" y="151869"/>
                  <a:pt x="700681" y="151179"/>
                </a:cubicBezTo>
                <a:cubicBezTo>
                  <a:pt x="700458" y="150490"/>
                  <a:pt x="700086" y="149800"/>
                  <a:pt x="699565" y="149111"/>
                </a:cubicBezTo>
                <a:cubicBezTo>
                  <a:pt x="699044" y="148421"/>
                  <a:pt x="698449" y="147809"/>
                  <a:pt x="697779" y="147273"/>
                </a:cubicBezTo>
                <a:cubicBezTo>
                  <a:pt x="697110" y="146737"/>
                  <a:pt x="696551" y="146238"/>
                  <a:pt x="696105" y="145778"/>
                </a:cubicBezTo>
                <a:close/>
                <a:moveTo>
                  <a:pt x="407676" y="145778"/>
                </a:moveTo>
                <a:cubicBezTo>
                  <a:pt x="407229" y="145629"/>
                  <a:pt x="406895" y="145778"/>
                  <a:pt x="406671" y="146224"/>
                </a:cubicBezTo>
                <a:cubicBezTo>
                  <a:pt x="406448" y="146671"/>
                  <a:pt x="406485" y="147043"/>
                  <a:pt x="406783" y="147341"/>
                </a:cubicBezTo>
                <a:cubicBezTo>
                  <a:pt x="407378" y="147489"/>
                  <a:pt x="407750" y="147341"/>
                  <a:pt x="407899" y="146894"/>
                </a:cubicBezTo>
                <a:cubicBezTo>
                  <a:pt x="408048" y="146448"/>
                  <a:pt x="407974" y="146076"/>
                  <a:pt x="407676" y="145778"/>
                </a:cubicBezTo>
                <a:close/>
                <a:moveTo>
                  <a:pt x="2139887" y="145108"/>
                </a:moveTo>
                <a:cubicBezTo>
                  <a:pt x="2138994" y="145406"/>
                  <a:pt x="2138063" y="145555"/>
                  <a:pt x="2137096" y="145555"/>
                </a:cubicBezTo>
                <a:cubicBezTo>
                  <a:pt x="2136129" y="145555"/>
                  <a:pt x="2135273" y="145703"/>
                  <a:pt x="2134529" y="146001"/>
                </a:cubicBezTo>
                <a:cubicBezTo>
                  <a:pt x="2134380" y="146448"/>
                  <a:pt x="2134492" y="146708"/>
                  <a:pt x="2134864" y="146782"/>
                </a:cubicBezTo>
                <a:cubicBezTo>
                  <a:pt x="2135236" y="146857"/>
                  <a:pt x="2135422" y="147043"/>
                  <a:pt x="2135422" y="147341"/>
                </a:cubicBezTo>
                <a:cubicBezTo>
                  <a:pt x="2134975" y="147638"/>
                  <a:pt x="2134305" y="147750"/>
                  <a:pt x="2133413" y="147675"/>
                </a:cubicBezTo>
                <a:cubicBezTo>
                  <a:pt x="2132520" y="147601"/>
                  <a:pt x="2131850" y="147713"/>
                  <a:pt x="2131403" y="148010"/>
                </a:cubicBezTo>
                <a:cubicBezTo>
                  <a:pt x="2131552" y="149201"/>
                  <a:pt x="2131255" y="150168"/>
                  <a:pt x="2130510" y="150912"/>
                </a:cubicBezTo>
                <a:cubicBezTo>
                  <a:pt x="2131106" y="151954"/>
                  <a:pt x="2132036" y="152810"/>
                  <a:pt x="2133301" y="153480"/>
                </a:cubicBezTo>
                <a:cubicBezTo>
                  <a:pt x="2134566" y="154149"/>
                  <a:pt x="2135347" y="155303"/>
                  <a:pt x="2135645" y="156940"/>
                </a:cubicBezTo>
                <a:cubicBezTo>
                  <a:pt x="2135050" y="157238"/>
                  <a:pt x="2134343" y="157424"/>
                  <a:pt x="2133524" y="157498"/>
                </a:cubicBezTo>
                <a:cubicBezTo>
                  <a:pt x="2132706" y="157573"/>
                  <a:pt x="2132296" y="157982"/>
                  <a:pt x="2132296" y="158726"/>
                </a:cubicBezTo>
                <a:cubicBezTo>
                  <a:pt x="2132296" y="159172"/>
                  <a:pt x="2132743" y="159656"/>
                  <a:pt x="2133636" y="160177"/>
                </a:cubicBezTo>
                <a:cubicBezTo>
                  <a:pt x="2134529" y="160698"/>
                  <a:pt x="2135533" y="161070"/>
                  <a:pt x="2136650" y="161293"/>
                </a:cubicBezTo>
                <a:cubicBezTo>
                  <a:pt x="2137766" y="161516"/>
                  <a:pt x="2138770" y="161479"/>
                  <a:pt x="2139663" y="161182"/>
                </a:cubicBezTo>
                <a:cubicBezTo>
                  <a:pt x="2140556" y="160884"/>
                  <a:pt x="2141003" y="160289"/>
                  <a:pt x="2141003" y="159396"/>
                </a:cubicBezTo>
                <a:cubicBezTo>
                  <a:pt x="2141449" y="159396"/>
                  <a:pt x="2141896" y="159321"/>
                  <a:pt x="2142342" y="159172"/>
                </a:cubicBezTo>
                <a:cubicBezTo>
                  <a:pt x="2142789" y="159024"/>
                  <a:pt x="2143086" y="158726"/>
                  <a:pt x="2143235" y="158279"/>
                </a:cubicBezTo>
                <a:cubicBezTo>
                  <a:pt x="2142491" y="157238"/>
                  <a:pt x="2141821" y="157089"/>
                  <a:pt x="2141226" y="157833"/>
                </a:cubicBezTo>
                <a:cubicBezTo>
                  <a:pt x="2140631" y="158577"/>
                  <a:pt x="2140035" y="158949"/>
                  <a:pt x="2139440" y="158949"/>
                </a:cubicBezTo>
                <a:cubicBezTo>
                  <a:pt x="2138398" y="158949"/>
                  <a:pt x="2137580" y="158279"/>
                  <a:pt x="2136984" y="156940"/>
                </a:cubicBezTo>
                <a:cubicBezTo>
                  <a:pt x="2137282" y="156642"/>
                  <a:pt x="2137729" y="156419"/>
                  <a:pt x="2138324" y="156270"/>
                </a:cubicBezTo>
                <a:cubicBezTo>
                  <a:pt x="2138919" y="156121"/>
                  <a:pt x="2139142" y="155675"/>
                  <a:pt x="2138994" y="154931"/>
                </a:cubicBezTo>
                <a:cubicBezTo>
                  <a:pt x="2138845" y="154484"/>
                  <a:pt x="2138622" y="154261"/>
                  <a:pt x="2138324" y="154261"/>
                </a:cubicBezTo>
                <a:cubicBezTo>
                  <a:pt x="2138026" y="154261"/>
                  <a:pt x="2137654" y="154112"/>
                  <a:pt x="2137208" y="153815"/>
                </a:cubicBezTo>
                <a:cubicBezTo>
                  <a:pt x="2136910" y="153517"/>
                  <a:pt x="2136538" y="153145"/>
                  <a:pt x="2136091" y="152698"/>
                </a:cubicBezTo>
                <a:cubicBezTo>
                  <a:pt x="2135645" y="152252"/>
                  <a:pt x="2135422" y="151805"/>
                  <a:pt x="2135422" y="151359"/>
                </a:cubicBezTo>
                <a:cubicBezTo>
                  <a:pt x="2135571" y="150764"/>
                  <a:pt x="2135943" y="150280"/>
                  <a:pt x="2136538" y="149908"/>
                </a:cubicBezTo>
                <a:cubicBezTo>
                  <a:pt x="2137133" y="149536"/>
                  <a:pt x="2137580" y="149201"/>
                  <a:pt x="2137877" y="148903"/>
                </a:cubicBezTo>
                <a:cubicBezTo>
                  <a:pt x="2138473" y="148159"/>
                  <a:pt x="2138882" y="147527"/>
                  <a:pt x="2139105" y="147006"/>
                </a:cubicBezTo>
                <a:cubicBezTo>
                  <a:pt x="2139328" y="146485"/>
                  <a:pt x="2139589" y="145852"/>
                  <a:pt x="2139887" y="145108"/>
                </a:cubicBezTo>
                <a:close/>
                <a:moveTo>
                  <a:pt x="2375705" y="144215"/>
                </a:moveTo>
                <a:cubicBezTo>
                  <a:pt x="2375407" y="145108"/>
                  <a:pt x="2375481" y="145927"/>
                  <a:pt x="2375928" y="146671"/>
                </a:cubicBezTo>
                <a:cubicBezTo>
                  <a:pt x="2376374" y="147415"/>
                  <a:pt x="2376970" y="147638"/>
                  <a:pt x="2377714" y="147341"/>
                </a:cubicBezTo>
                <a:cubicBezTo>
                  <a:pt x="2378012" y="145703"/>
                  <a:pt x="2377342" y="144662"/>
                  <a:pt x="2375705" y="144215"/>
                </a:cubicBezTo>
                <a:close/>
                <a:moveTo>
                  <a:pt x="2814524" y="143992"/>
                </a:moveTo>
                <a:cubicBezTo>
                  <a:pt x="2814673" y="144438"/>
                  <a:pt x="2814710" y="144959"/>
                  <a:pt x="2814636" y="145555"/>
                </a:cubicBezTo>
                <a:cubicBezTo>
                  <a:pt x="2814562" y="146150"/>
                  <a:pt x="2814822" y="146448"/>
                  <a:pt x="2815417" y="146448"/>
                </a:cubicBezTo>
                <a:cubicBezTo>
                  <a:pt x="2815417" y="145852"/>
                  <a:pt x="2815715" y="145555"/>
                  <a:pt x="2816310" y="145555"/>
                </a:cubicBezTo>
                <a:cubicBezTo>
                  <a:pt x="2816162" y="145108"/>
                  <a:pt x="2816013" y="144662"/>
                  <a:pt x="2815864" y="144215"/>
                </a:cubicBezTo>
                <a:cubicBezTo>
                  <a:pt x="2815715" y="143769"/>
                  <a:pt x="2815269" y="143694"/>
                  <a:pt x="2814524" y="143992"/>
                </a:cubicBezTo>
                <a:close/>
                <a:moveTo>
                  <a:pt x="1141696" y="143769"/>
                </a:moveTo>
                <a:lnTo>
                  <a:pt x="1141473" y="145331"/>
                </a:lnTo>
                <a:lnTo>
                  <a:pt x="1143482" y="145331"/>
                </a:lnTo>
                <a:lnTo>
                  <a:pt x="1143259" y="143769"/>
                </a:lnTo>
                <a:close/>
                <a:moveTo>
                  <a:pt x="2805483" y="143322"/>
                </a:moveTo>
                <a:cubicBezTo>
                  <a:pt x="2805260" y="143173"/>
                  <a:pt x="2805074" y="143397"/>
                  <a:pt x="2804925" y="143992"/>
                </a:cubicBezTo>
                <a:cubicBezTo>
                  <a:pt x="2804925" y="144290"/>
                  <a:pt x="2805037" y="144476"/>
                  <a:pt x="2805260" y="144550"/>
                </a:cubicBezTo>
                <a:cubicBezTo>
                  <a:pt x="2805483" y="144624"/>
                  <a:pt x="2805669" y="144438"/>
                  <a:pt x="2805818" y="143992"/>
                </a:cubicBezTo>
                <a:cubicBezTo>
                  <a:pt x="2805818" y="143694"/>
                  <a:pt x="2805706" y="143471"/>
                  <a:pt x="2805483" y="143322"/>
                </a:cubicBezTo>
                <a:close/>
                <a:moveTo>
                  <a:pt x="2796219" y="142206"/>
                </a:moveTo>
                <a:lnTo>
                  <a:pt x="2796219" y="143992"/>
                </a:lnTo>
                <a:lnTo>
                  <a:pt x="2798005" y="143992"/>
                </a:lnTo>
                <a:lnTo>
                  <a:pt x="2798005" y="142206"/>
                </a:lnTo>
                <a:close/>
                <a:moveTo>
                  <a:pt x="263462" y="141536"/>
                </a:moveTo>
                <a:cubicBezTo>
                  <a:pt x="263164" y="141387"/>
                  <a:pt x="262792" y="141462"/>
                  <a:pt x="262345" y="141760"/>
                </a:cubicBezTo>
                <a:cubicBezTo>
                  <a:pt x="262048" y="142355"/>
                  <a:pt x="262010" y="142839"/>
                  <a:pt x="262234" y="143211"/>
                </a:cubicBezTo>
                <a:cubicBezTo>
                  <a:pt x="262457" y="143583"/>
                  <a:pt x="262755" y="143806"/>
                  <a:pt x="263127" y="143880"/>
                </a:cubicBezTo>
                <a:cubicBezTo>
                  <a:pt x="263499" y="143955"/>
                  <a:pt x="263834" y="143843"/>
                  <a:pt x="264131" y="143545"/>
                </a:cubicBezTo>
                <a:cubicBezTo>
                  <a:pt x="264429" y="143248"/>
                  <a:pt x="264503" y="142727"/>
                  <a:pt x="264354" y="141983"/>
                </a:cubicBezTo>
                <a:cubicBezTo>
                  <a:pt x="264057" y="141834"/>
                  <a:pt x="263759" y="141685"/>
                  <a:pt x="263462" y="141536"/>
                </a:cubicBezTo>
                <a:close/>
                <a:moveTo>
                  <a:pt x="2627942" y="141425"/>
                </a:moveTo>
                <a:cubicBezTo>
                  <a:pt x="2627400" y="141350"/>
                  <a:pt x="2627061" y="141611"/>
                  <a:pt x="2626927" y="142206"/>
                </a:cubicBezTo>
                <a:cubicBezTo>
                  <a:pt x="2626927" y="143992"/>
                  <a:pt x="2627299" y="145629"/>
                  <a:pt x="2628043" y="147117"/>
                </a:cubicBezTo>
                <a:cubicBezTo>
                  <a:pt x="2628787" y="148606"/>
                  <a:pt x="2628821" y="150168"/>
                  <a:pt x="2628144" y="151805"/>
                </a:cubicBezTo>
                <a:cubicBezTo>
                  <a:pt x="2627739" y="152996"/>
                  <a:pt x="2627063" y="153963"/>
                  <a:pt x="2626116" y="154708"/>
                </a:cubicBezTo>
                <a:cubicBezTo>
                  <a:pt x="2625168" y="155452"/>
                  <a:pt x="2624620" y="156196"/>
                  <a:pt x="2624471" y="156940"/>
                </a:cubicBezTo>
                <a:cubicBezTo>
                  <a:pt x="2624322" y="157684"/>
                  <a:pt x="2624471" y="158317"/>
                  <a:pt x="2624917" y="158838"/>
                </a:cubicBezTo>
                <a:cubicBezTo>
                  <a:pt x="2625364" y="159358"/>
                  <a:pt x="2625885" y="159544"/>
                  <a:pt x="2626480" y="159396"/>
                </a:cubicBezTo>
                <a:cubicBezTo>
                  <a:pt x="2627048" y="159396"/>
                  <a:pt x="2627859" y="158763"/>
                  <a:pt x="2628915" y="157498"/>
                </a:cubicBezTo>
                <a:cubicBezTo>
                  <a:pt x="2629971" y="156233"/>
                  <a:pt x="2630573" y="155452"/>
                  <a:pt x="2630722" y="155154"/>
                </a:cubicBezTo>
                <a:cubicBezTo>
                  <a:pt x="2631168" y="154112"/>
                  <a:pt x="2631317" y="153033"/>
                  <a:pt x="2631168" y="151917"/>
                </a:cubicBezTo>
                <a:cubicBezTo>
                  <a:pt x="2631019" y="150801"/>
                  <a:pt x="2630759" y="149685"/>
                  <a:pt x="2630387" y="148568"/>
                </a:cubicBezTo>
                <a:cubicBezTo>
                  <a:pt x="2630015" y="147452"/>
                  <a:pt x="2629683" y="146373"/>
                  <a:pt x="2629393" y="145331"/>
                </a:cubicBezTo>
                <a:cubicBezTo>
                  <a:pt x="2629102" y="144290"/>
                  <a:pt x="2629024" y="143248"/>
                  <a:pt x="2629159" y="142206"/>
                </a:cubicBezTo>
                <a:cubicBezTo>
                  <a:pt x="2628889" y="141760"/>
                  <a:pt x="2628483" y="141499"/>
                  <a:pt x="2627942" y="141425"/>
                </a:cubicBezTo>
                <a:close/>
                <a:moveTo>
                  <a:pt x="1636550" y="141313"/>
                </a:moveTo>
                <a:cubicBezTo>
                  <a:pt x="1636401" y="141760"/>
                  <a:pt x="1636289" y="142280"/>
                  <a:pt x="1636215" y="142876"/>
                </a:cubicBezTo>
                <a:cubicBezTo>
                  <a:pt x="1636141" y="143471"/>
                  <a:pt x="1636401" y="143843"/>
                  <a:pt x="1636996" y="143992"/>
                </a:cubicBezTo>
                <a:cubicBezTo>
                  <a:pt x="1637592" y="143843"/>
                  <a:pt x="1637852" y="143359"/>
                  <a:pt x="1637778" y="142541"/>
                </a:cubicBezTo>
                <a:cubicBezTo>
                  <a:pt x="1637703" y="141722"/>
                  <a:pt x="1637443" y="141313"/>
                  <a:pt x="1636996" y="141313"/>
                </a:cubicBezTo>
                <a:close/>
                <a:moveTo>
                  <a:pt x="903125" y="141313"/>
                </a:moveTo>
                <a:cubicBezTo>
                  <a:pt x="902976" y="141760"/>
                  <a:pt x="902864" y="142280"/>
                  <a:pt x="902790" y="142876"/>
                </a:cubicBezTo>
                <a:cubicBezTo>
                  <a:pt x="902716" y="143471"/>
                  <a:pt x="902976" y="143843"/>
                  <a:pt x="903571" y="143992"/>
                </a:cubicBezTo>
                <a:cubicBezTo>
                  <a:pt x="904167" y="143843"/>
                  <a:pt x="904427" y="143359"/>
                  <a:pt x="904353" y="142541"/>
                </a:cubicBezTo>
                <a:cubicBezTo>
                  <a:pt x="904278" y="141722"/>
                  <a:pt x="904018" y="141313"/>
                  <a:pt x="903571" y="141313"/>
                </a:cubicBezTo>
                <a:close/>
                <a:moveTo>
                  <a:pt x="1422833" y="139974"/>
                </a:moveTo>
                <a:cubicBezTo>
                  <a:pt x="1422684" y="139825"/>
                  <a:pt x="1422461" y="139862"/>
                  <a:pt x="1422163" y="140085"/>
                </a:cubicBezTo>
                <a:cubicBezTo>
                  <a:pt x="1421865" y="140308"/>
                  <a:pt x="1421865" y="140494"/>
                  <a:pt x="1422163" y="140643"/>
                </a:cubicBezTo>
                <a:cubicBezTo>
                  <a:pt x="1422312" y="140792"/>
                  <a:pt x="1422535" y="140792"/>
                  <a:pt x="1422833" y="140643"/>
                </a:cubicBezTo>
                <a:cubicBezTo>
                  <a:pt x="1423130" y="140494"/>
                  <a:pt x="1423130" y="140271"/>
                  <a:pt x="1422833" y="139974"/>
                </a:cubicBezTo>
                <a:close/>
                <a:moveTo>
                  <a:pt x="2607951" y="139304"/>
                </a:moveTo>
                <a:cubicBezTo>
                  <a:pt x="2607207" y="139453"/>
                  <a:pt x="2606835" y="139713"/>
                  <a:pt x="2606835" y="140085"/>
                </a:cubicBezTo>
                <a:cubicBezTo>
                  <a:pt x="2606835" y="140457"/>
                  <a:pt x="2606946" y="140904"/>
                  <a:pt x="2607170" y="141425"/>
                </a:cubicBezTo>
                <a:cubicBezTo>
                  <a:pt x="2607393" y="141946"/>
                  <a:pt x="2607616" y="142504"/>
                  <a:pt x="2607839" y="143099"/>
                </a:cubicBezTo>
                <a:cubicBezTo>
                  <a:pt x="2608063" y="143694"/>
                  <a:pt x="2608100" y="144215"/>
                  <a:pt x="2607951" y="144662"/>
                </a:cubicBezTo>
                <a:cubicBezTo>
                  <a:pt x="2607802" y="144959"/>
                  <a:pt x="2607430" y="145220"/>
                  <a:pt x="2606835" y="145443"/>
                </a:cubicBezTo>
                <a:cubicBezTo>
                  <a:pt x="2606239" y="145666"/>
                  <a:pt x="2605793" y="146150"/>
                  <a:pt x="2605495" y="146894"/>
                </a:cubicBezTo>
                <a:cubicBezTo>
                  <a:pt x="2605347" y="147192"/>
                  <a:pt x="2605309" y="147564"/>
                  <a:pt x="2605384" y="148010"/>
                </a:cubicBezTo>
                <a:cubicBezTo>
                  <a:pt x="2605458" y="148457"/>
                  <a:pt x="2605421" y="148829"/>
                  <a:pt x="2605272" y="149127"/>
                </a:cubicBezTo>
                <a:cubicBezTo>
                  <a:pt x="2604974" y="149722"/>
                  <a:pt x="2604640" y="150206"/>
                  <a:pt x="2604268" y="150578"/>
                </a:cubicBezTo>
                <a:cubicBezTo>
                  <a:pt x="2603895" y="150950"/>
                  <a:pt x="2603561" y="151359"/>
                  <a:pt x="2603263" y="151805"/>
                </a:cubicBezTo>
                <a:cubicBezTo>
                  <a:pt x="2602519" y="153443"/>
                  <a:pt x="2602184" y="155340"/>
                  <a:pt x="2602258" y="157498"/>
                </a:cubicBezTo>
                <a:cubicBezTo>
                  <a:pt x="2602333" y="159656"/>
                  <a:pt x="2601998" y="161479"/>
                  <a:pt x="2601254" y="162968"/>
                </a:cubicBezTo>
                <a:cubicBezTo>
                  <a:pt x="2600658" y="164158"/>
                  <a:pt x="2599803" y="165051"/>
                  <a:pt x="2598686" y="165646"/>
                </a:cubicBezTo>
                <a:cubicBezTo>
                  <a:pt x="2597570" y="166242"/>
                  <a:pt x="2597087" y="167135"/>
                  <a:pt x="2597235" y="168325"/>
                </a:cubicBezTo>
                <a:cubicBezTo>
                  <a:pt x="2597384" y="168772"/>
                  <a:pt x="2597719" y="169181"/>
                  <a:pt x="2598240" y="169553"/>
                </a:cubicBezTo>
                <a:cubicBezTo>
                  <a:pt x="2598761" y="169925"/>
                  <a:pt x="2599021" y="170335"/>
                  <a:pt x="2599021" y="170781"/>
                </a:cubicBezTo>
                <a:cubicBezTo>
                  <a:pt x="2598277" y="171227"/>
                  <a:pt x="2597719" y="171823"/>
                  <a:pt x="2597347" y="172567"/>
                </a:cubicBezTo>
                <a:cubicBezTo>
                  <a:pt x="2596975" y="173311"/>
                  <a:pt x="2596491" y="174055"/>
                  <a:pt x="2595896" y="174799"/>
                </a:cubicBezTo>
                <a:cubicBezTo>
                  <a:pt x="2595598" y="175395"/>
                  <a:pt x="2595226" y="175878"/>
                  <a:pt x="2594780" y="176250"/>
                </a:cubicBezTo>
                <a:cubicBezTo>
                  <a:pt x="2594333" y="176623"/>
                  <a:pt x="2594036" y="177106"/>
                  <a:pt x="2593887" y="177702"/>
                </a:cubicBezTo>
                <a:cubicBezTo>
                  <a:pt x="2593440" y="178892"/>
                  <a:pt x="2593105" y="180232"/>
                  <a:pt x="2592882" y="181720"/>
                </a:cubicBezTo>
                <a:cubicBezTo>
                  <a:pt x="2592659" y="183208"/>
                  <a:pt x="2592398" y="184771"/>
                  <a:pt x="2592101" y="186408"/>
                </a:cubicBezTo>
                <a:cubicBezTo>
                  <a:pt x="2591505" y="186706"/>
                  <a:pt x="2591022" y="187301"/>
                  <a:pt x="2590650" y="188194"/>
                </a:cubicBezTo>
                <a:cubicBezTo>
                  <a:pt x="2590278" y="189087"/>
                  <a:pt x="2589943" y="189905"/>
                  <a:pt x="2589645" y="190650"/>
                </a:cubicBezTo>
                <a:cubicBezTo>
                  <a:pt x="2589347" y="191096"/>
                  <a:pt x="2589050" y="191431"/>
                  <a:pt x="2588752" y="191654"/>
                </a:cubicBezTo>
                <a:cubicBezTo>
                  <a:pt x="2588455" y="191877"/>
                  <a:pt x="2588306" y="192138"/>
                  <a:pt x="2588306" y="192436"/>
                </a:cubicBezTo>
                <a:cubicBezTo>
                  <a:pt x="2588306" y="192882"/>
                  <a:pt x="2588455" y="193217"/>
                  <a:pt x="2588752" y="193440"/>
                </a:cubicBezTo>
                <a:cubicBezTo>
                  <a:pt x="2589050" y="193663"/>
                  <a:pt x="2589199" y="194073"/>
                  <a:pt x="2589199" y="194668"/>
                </a:cubicBezTo>
                <a:cubicBezTo>
                  <a:pt x="2588752" y="194966"/>
                  <a:pt x="2588268" y="195152"/>
                  <a:pt x="2587748" y="195226"/>
                </a:cubicBezTo>
                <a:cubicBezTo>
                  <a:pt x="2587227" y="195300"/>
                  <a:pt x="2586743" y="195486"/>
                  <a:pt x="2586297" y="195784"/>
                </a:cubicBezTo>
                <a:cubicBezTo>
                  <a:pt x="2585552" y="197421"/>
                  <a:pt x="2585329" y="199505"/>
                  <a:pt x="2585627" y="202035"/>
                </a:cubicBezTo>
                <a:cubicBezTo>
                  <a:pt x="2585329" y="202779"/>
                  <a:pt x="2584920" y="203374"/>
                  <a:pt x="2584399" y="203821"/>
                </a:cubicBezTo>
                <a:cubicBezTo>
                  <a:pt x="2583878" y="204267"/>
                  <a:pt x="2583543" y="204788"/>
                  <a:pt x="2583394" y="205384"/>
                </a:cubicBezTo>
                <a:cubicBezTo>
                  <a:pt x="2583246" y="205681"/>
                  <a:pt x="2583208" y="206016"/>
                  <a:pt x="2583283" y="206388"/>
                </a:cubicBezTo>
                <a:cubicBezTo>
                  <a:pt x="2583357" y="206760"/>
                  <a:pt x="2583394" y="207169"/>
                  <a:pt x="2583394" y="207616"/>
                </a:cubicBezTo>
                <a:cubicBezTo>
                  <a:pt x="2583246" y="207914"/>
                  <a:pt x="2582948" y="208360"/>
                  <a:pt x="2582501" y="208955"/>
                </a:cubicBezTo>
                <a:cubicBezTo>
                  <a:pt x="2582055" y="209551"/>
                  <a:pt x="2581683" y="210146"/>
                  <a:pt x="2581385" y="210741"/>
                </a:cubicBezTo>
                <a:cubicBezTo>
                  <a:pt x="2581088" y="211486"/>
                  <a:pt x="2580864" y="212192"/>
                  <a:pt x="2580715" y="212862"/>
                </a:cubicBezTo>
                <a:cubicBezTo>
                  <a:pt x="2580567" y="213532"/>
                  <a:pt x="2580343" y="214090"/>
                  <a:pt x="2580046" y="214536"/>
                </a:cubicBezTo>
                <a:cubicBezTo>
                  <a:pt x="2579748" y="215132"/>
                  <a:pt x="2579376" y="215615"/>
                  <a:pt x="2578930" y="215988"/>
                </a:cubicBezTo>
                <a:cubicBezTo>
                  <a:pt x="2578483" y="216360"/>
                  <a:pt x="2578260" y="216843"/>
                  <a:pt x="2578260" y="217439"/>
                </a:cubicBezTo>
                <a:cubicBezTo>
                  <a:pt x="2577813" y="219671"/>
                  <a:pt x="2577925" y="221531"/>
                  <a:pt x="2578595" y="223020"/>
                </a:cubicBezTo>
                <a:cubicBezTo>
                  <a:pt x="2579264" y="224508"/>
                  <a:pt x="2579897" y="225847"/>
                  <a:pt x="2580492" y="227038"/>
                </a:cubicBezTo>
                <a:cubicBezTo>
                  <a:pt x="2580790" y="227782"/>
                  <a:pt x="2581125" y="228526"/>
                  <a:pt x="2581497" y="229270"/>
                </a:cubicBezTo>
                <a:cubicBezTo>
                  <a:pt x="2581869" y="230015"/>
                  <a:pt x="2582427" y="230387"/>
                  <a:pt x="2583171" y="230387"/>
                </a:cubicBezTo>
                <a:cubicBezTo>
                  <a:pt x="2583915" y="230387"/>
                  <a:pt x="2584436" y="230089"/>
                  <a:pt x="2584734" y="229494"/>
                </a:cubicBezTo>
                <a:cubicBezTo>
                  <a:pt x="2585031" y="228898"/>
                  <a:pt x="2585218" y="228229"/>
                  <a:pt x="2585292" y="227485"/>
                </a:cubicBezTo>
                <a:cubicBezTo>
                  <a:pt x="2585366" y="226740"/>
                  <a:pt x="2585366" y="225922"/>
                  <a:pt x="2585292" y="225029"/>
                </a:cubicBezTo>
                <a:cubicBezTo>
                  <a:pt x="2585218" y="224136"/>
                  <a:pt x="2585255" y="223317"/>
                  <a:pt x="2585404" y="222573"/>
                </a:cubicBezTo>
                <a:cubicBezTo>
                  <a:pt x="2585552" y="221978"/>
                  <a:pt x="2585776" y="221494"/>
                  <a:pt x="2586073" y="221122"/>
                </a:cubicBezTo>
                <a:cubicBezTo>
                  <a:pt x="2586371" y="220750"/>
                  <a:pt x="2586520" y="220192"/>
                  <a:pt x="2586520" y="219448"/>
                </a:cubicBezTo>
                <a:cubicBezTo>
                  <a:pt x="2586669" y="219150"/>
                  <a:pt x="2586669" y="218815"/>
                  <a:pt x="2586520" y="218443"/>
                </a:cubicBezTo>
                <a:cubicBezTo>
                  <a:pt x="2586371" y="218071"/>
                  <a:pt x="2586371" y="217662"/>
                  <a:pt x="2586520" y="217215"/>
                </a:cubicBezTo>
                <a:cubicBezTo>
                  <a:pt x="2586520" y="215727"/>
                  <a:pt x="2587003" y="214313"/>
                  <a:pt x="2587971" y="212974"/>
                </a:cubicBezTo>
                <a:cubicBezTo>
                  <a:pt x="2588938" y="211634"/>
                  <a:pt x="2589124" y="210072"/>
                  <a:pt x="2588529" y="208286"/>
                </a:cubicBezTo>
                <a:cubicBezTo>
                  <a:pt x="2588975" y="207542"/>
                  <a:pt x="2589571" y="206835"/>
                  <a:pt x="2590315" y="206165"/>
                </a:cubicBezTo>
                <a:cubicBezTo>
                  <a:pt x="2591059" y="205495"/>
                  <a:pt x="2591654" y="204788"/>
                  <a:pt x="2592101" y="204044"/>
                </a:cubicBezTo>
                <a:cubicBezTo>
                  <a:pt x="2592398" y="203300"/>
                  <a:pt x="2592584" y="202481"/>
                  <a:pt x="2592659" y="201588"/>
                </a:cubicBezTo>
                <a:cubicBezTo>
                  <a:pt x="2592733" y="200695"/>
                  <a:pt x="2592919" y="199877"/>
                  <a:pt x="2593217" y="199133"/>
                </a:cubicBezTo>
                <a:cubicBezTo>
                  <a:pt x="2593515" y="198835"/>
                  <a:pt x="2593812" y="198537"/>
                  <a:pt x="2594110" y="198240"/>
                </a:cubicBezTo>
                <a:cubicBezTo>
                  <a:pt x="2594408" y="197942"/>
                  <a:pt x="2594631" y="197570"/>
                  <a:pt x="2594780" y="197124"/>
                </a:cubicBezTo>
                <a:cubicBezTo>
                  <a:pt x="2595077" y="196082"/>
                  <a:pt x="2595115" y="195077"/>
                  <a:pt x="2594891" y="194110"/>
                </a:cubicBezTo>
                <a:cubicBezTo>
                  <a:pt x="2594668" y="193142"/>
                  <a:pt x="2594631" y="192063"/>
                  <a:pt x="2594780" y="190873"/>
                </a:cubicBezTo>
                <a:cubicBezTo>
                  <a:pt x="2595226" y="189980"/>
                  <a:pt x="2595859" y="189050"/>
                  <a:pt x="2596677" y="188082"/>
                </a:cubicBezTo>
                <a:cubicBezTo>
                  <a:pt x="2597496" y="187115"/>
                  <a:pt x="2598054" y="186036"/>
                  <a:pt x="2598352" y="184845"/>
                </a:cubicBezTo>
                <a:cubicBezTo>
                  <a:pt x="2598649" y="183803"/>
                  <a:pt x="2598872" y="182799"/>
                  <a:pt x="2599021" y="181831"/>
                </a:cubicBezTo>
                <a:cubicBezTo>
                  <a:pt x="2599170" y="180864"/>
                  <a:pt x="2599468" y="179934"/>
                  <a:pt x="2599914" y="179041"/>
                </a:cubicBezTo>
                <a:cubicBezTo>
                  <a:pt x="2600063" y="178743"/>
                  <a:pt x="2600286" y="178408"/>
                  <a:pt x="2600584" y="178036"/>
                </a:cubicBezTo>
                <a:cubicBezTo>
                  <a:pt x="2600882" y="177664"/>
                  <a:pt x="2601105" y="177329"/>
                  <a:pt x="2601254" y="177032"/>
                </a:cubicBezTo>
                <a:cubicBezTo>
                  <a:pt x="2601403" y="176436"/>
                  <a:pt x="2601403" y="175916"/>
                  <a:pt x="2601254" y="175469"/>
                </a:cubicBezTo>
                <a:cubicBezTo>
                  <a:pt x="2601105" y="175023"/>
                  <a:pt x="2601105" y="174502"/>
                  <a:pt x="2601254" y="173906"/>
                </a:cubicBezTo>
                <a:cubicBezTo>
                  <a:pt x="2601551" y="173013"/>
                  <a:pt x="2602147" y="172046"/>
                  <a:pt x="2603040" y="171004"/>
                </a:cubicBezTo>
                <a:cubicBezTo>
                  <a:pt x="2603933" y="169962"/>
                  <a:pt x="2604379" y="168846"/>
                  <a:pt x="2604379" y="167656"/>
                </a:cubicBezTo>
                <a:cubicBezTo>
                  <a:pt x="2604528" y="167209"/>
                  <a:pt x="2604491" y="166763"/>
                  <a:pt x="2604268" y="166316"/>
                </a:cubicBezTo>
                <a:cubicBezTo>
                  <a:pt x="2604044" y="165870"/>
                  <a:pt x="2604007" y="165349"/>
                  <a:pt x="2604156" y="164753"/>
                </a:cubicBezTo>
                <a:cubicBezTo>
                  <a:pt x="2604305" y="163712"/>
                  <a:pt x="2604640" y="162819"/>
                  <a:pt x="2605160" y="162075"/>
                </a:cubicBezTo>
                <a:cubicBezTo>
                  <a:pt x="2605681" y="161330"/>
                  <a:pt x="2606091" y="160512"/>
                  <a:pt x="2606388" y="159619"/>
                </a:cubicBezTo>
                <a:cubicBezTo>
                  <a:pt x="2606686" y="158428"/>
                  <a:pt x="2606686" y="157349"/>
                  <a:pt x="2606388" y="156382"/>
                </a:cubicBezTo>
                <a:cubicBezTo>
                  <a:pt x="2606091" y="155415"/>
                  <a:pt x="2606091" y="154410"/>
                  <a:pt x="2606388" y="153368"/>
                </a:cubicBezTo>
                <a:cubicBezTo>
                  <a:pt x="2606686" y="151582"/>
                  <a:pt x="2607430" y="150168"/>
                  <a:pt x="2608621" y="149127"/>
                </a:cubicBezTo>
                <a:cubicBezTo>
                  <a:pt x="2609811" y="148085"/>
                  <a:pt x="2610704" y="146671"/>
                  <a:pt x="2611300" y="144885"/>
                </a:cubicBezTo>
                <a:cubicBezTo>
                  <a:pt x="2611448" y="144587"/>
                  <a:pt x="2611486" y="144290"/>
                  <a:pt x="2611411" y="143992"/>
                </a:cubicBezTo>
                <a:cubicBezTo>
                  <a:pt x="2611337" y="143694"/>
                  <a:pt x="2611374" y="143397"/>
                  <a:pt x="2611523" y="143099"/>
                </a:cubicBezTo>
                <a:cubicBezTo>
                  <a:pt x="2611672" y="142504"/>
                  <a:pt x="2612044" y="141908"/>
                  <a:pt x="2612639" y="141313"/>
                </a:cubicBezTo>
                <a:cubicBezTo>
                  <a:pt x="2613234" y="140718"/>
                  <a:pt x="2613234" y="140048"/>
                  <a:pt x="2612639" y="139304"/>
                </a:cubicBezTo>
                <a:cubicBezTo>
                  <a:pt x="2612193" y="139006"/>
                  <a:pt x="2611783" y="139006"/>
                  <a:pt x="2611411" y="139304"/>
                </a:cubicBezTo>
                <a:cubicBezTo>
                  <a:pt x="2611039" y="139602"/>
                  <a:pt x="2610481" y="139750"/>
                  <a:pt x="2609737" y="139750"/>
                </a:cubicBezTo>
                <a:cubicBezTo>
                  <a:pt x="2609439" y="139750"/>
                  <a:pt x="2609142" y="139639"/>
                  <a:pt x="2608844" y="139415"/>
                </a:cubicBezTo>
                <a:cubicBezTo>
                  <a:pt x="2608546" y="139192"/>
                  <a:pt x="2608249" y="139155"/>
                  <a:pt x="2607951" y="139304"/>
                </a:cubicBezTo>
                <a:close/>
                <a:moveTo>
                  <a:pt x="2121804" y="138857"/>
                </a:moveTo>
                <a:cubicBezTo>
                  <a:pt x="2121804" y="139155"/>
                  <a:pt x="2121767" y="139527"/>
                  <a:pt x="2121692" y="139974"/>
                </a:cubicBezTo>
                <a:cubicBezTo>
                  <a:pt x="2121618" y="140420"/>
                  <a:pt x="2121804" y="140643"/>
                  <a:pt x="2122250" y="140643"/>
                </a:cubicBezTo>
                <a:cubicBezTo>
                  <a:pt x="2122548" y="140494"/>
                  <a:pt x="2122660" y="140122"/>
                  <a:pt x="2122585" y="139527"/>
                </a:cubicBezTo>
                <a:cubicBezTo>
                  <a:pt x="2122511" y="138932"/>
                  <a:pt x="2122250" y="138709"/>
                  <a:pt x="2121804" y="138857"/>
                </a:cubicBezTo>
                <a:close/>
                <a:moveTo>
                  <a:pt x="2622127" y="138634"/>
                </a:moveTo>
                <a:cubicBezTo>
                  <a:pt x="2621755" y="138634"/>
                  <a:pt x="2621569" y="138857"/>
                  <a:pt x="2621569" y="139304"/>
                </a:cubicBezTo>
                <a:cubicBezTo>
                  <a:pt x="2621271" y="139602"/>
                  <a:pt x="2621271" y="139862"/>
                  <a:pt x="2621569" y="140085"/>
                </a:cubicBezTo>
                <a:cubicBezTo>
                  <a:pt x="2621866" y="140308"/>
                  <a:pt x="2622090" y="140718"/>
                  <a:pt x="2622239" y="141313"/>
                </a:cubicBezTo>
                <a:cubicBezTo>
                  <a:pt x="2622536" y="142504"/>
                  <a:pt x="2622759" y="143806"/>
                  <a:pt x="2622908" y="145220"/>
                </a:cubicBezTo>
                <a:cubicBezTo>
                  <a:pt x="2623057" y="146634"/>
                  <a:pt x="2623876" y="146894"/>
                  <a:pt x="2625364" y="146001"/>
                </a:cubicBezTo>
                <a:cubicBezTo>
                  <a:pt x="2624620" y="145108"/>
                  <a:pt x="2624322" y="143843"/>
                  <a:pt x="2624471" y="142206"/>
                </a:cubicBezTo>
                <a:cubicBezTo>
                  <a:pt x="2624620" y="140569"/>
                  <a:pt x="2624173" y="139378"/>
                  <a:pt x="2623131" y="138634"/>
                </a:cubicBezTo>
                <a:cubicBezTo>
                  <a:pt x="2622834" y="138634"/>
                  <a:pt x="2622499" y="138634"/>
                  <a:pt x="2622127" y="138634"/>
                </a:cubicBezTo>
                <a:close/>
                <a:moveTo>
                  <a:pt x="1399727" y="138299"/>
                </a:moveTo>
                <a:cubicBezTo>
                  <a:pt x="1399802" y="138076"/>
                  <a:pt x="1399541" y="138188"/>
                  <a:pt x="1398946" y="138634"/>
                </a:cubicBezTo>
                <a:cubicBezTo>
                  <a:pt x="1398499" y="139229"/>
                  <a:pt x="1398388" y="139490"/>
                  <a:pt x="1398611" y="139415"/>
                </a:cubicBezTo>
                <a:cubicBezTo>
                  <a:pt x="1398834" y="139341"/>
                  <a:pt x="1399057" y="139192"/>
                  <a:pt x="1399281" y="138969"/>
                </a:cubicBezTo>
                <a:cubicBezTo>
                  <a:pt x="1399504" y="138746"/>
                  <a:pt x="1399653" y="138523"/>
                  <a:pt x="1399727" y="138299"/>
                </a:cubicBezTo>
                <a:close/>
                <a:moveTo>
                  <a:pt x="671325" y="137295"/>
                </a:moveTo>
                <a:lnTo>
                  <a:pt x="671325" y="140197"/>
                </a:lnTo>
                <a:cubicBezTo>
                  <a:pt x="672516" y="140197"/>
                  <a:pt x="673409" y="139899"/>
                  <a:pt x="674004" y="139304"/>
                </a:cubicBezTo>
                <a:cubicBezTo>
                  <a:pt x="674153" y="137816"/>
                  <a:pt x="673260" y="137146"/>
                  <a:pt x="671325" y="137295"/>
                </a:cubicBezTo>
                <a:close/>
                <a:moveTo>
                  <a:pt x="330657" y="137295"/>
                </a:moveTo>
                <a:cubicBezTo>
                  <a:pt x="329913" y="137741"/>
                  <a:pt x="329541" y="138485"/>
                  <a:pt x="329541" y="139527"/>
                </a:cubicBezTo>
                <a:cubicBezTo>
                  <a:pt x="330137" y="139974"/>
                  <a:pt x="330732" y="139788"/>
                  <a:pt x="331327" y="138969"/>
                </a:cubicBezTo>
                <a:cubicBezTo>
                  <a:pt x="331922" y="138150"/>
                  <a:pt x="331699" y="137592"/>
                  <a:pt x="330657" y="137295"/>
                </a:cubicBezTo>
                <a:close/>
                <a:moveTo>
                  <a:pt x="2151718" y="137071"/>
                </a:moveTo>
                <a:cubicBezTo>
                  <a:pt x="2150379" y="136774"/>
                  <a:pt x="2149486" y="137126"/>
                  <a:pt x="2149039" y="138127"/>
                </a:cubicBezTo>
                <a:cubicBezTo>
                  <a:pt x="2148593" y="139128"/>
                  <a:pt x="2148147" y="140115"/>
                  <a:pt x="2147700" y="141090"/>
                </a:cubicBezTo>
                <a:cubicBezTo>
                  <a:pt x="2149039" y="141239"/>
                  <a:pt x="2150193" y="141154"/>
                  <a:pt x="2151160" y="140837"/>
                </a:cubicBezTo>
                <a:cubicBezTo>
                  <a:pt x="2152128" y="140519"/>
                  <a:pt x="2152760" y="139711"/>
                  <a:pt x="2153058" y="138411"/>
                </a:cubicBezTo>
                <a:cubicBezTo>
                  <a:pt x="2152760" y="138113"/>
                  <a:pt x="2152537" y="137853"/>
                  <a:pt x="2152388" y="137630"/>
                </a:cubicBezTo>
                <a:cubicBezTo>
                  <a:pt x="2152239" y="137406"/>
                  <a:pt x="2152016" y="137220"/>
                  <a:pt x="2151718" y="137071"/>
                </a:cubicBezTo>
                <a:close/>
                <a:moveTo>
                  <a:pt x="2344228" y="136960"/>
                </a:moveTo>
                <a:cubicBezTo>
                  <a:pt x="2343930" y="137183"/>
                  <a:pt x="2343744" y="137518"/>
                  <a:pt x="2343669" y="137964"/>
                </a:cubicBezTo>
                <a:cubicBezTo>
                  <a:pt x="2343595" y="138411"/>
                  <a:pt x="2343632" y="138857"/>
                  <a:pt x="2343781" y="139304"/>
                </a:cubicBezTo>
                <a:cubicBezTo>
                  <a:pt x="2343930" y="139750"/>
                  <a:pt x="2344228" y="139974"/>
                  <a:pt x="2344674" y="139974"/>
                </a:cubicBezTo>
                <a:cubicBezTo>
                  <a:pt x="2344972" y="139676"/>
                  <a:pt x="2345232" y="139229"/>
                  <a:pt x="2345455" y="138634"/>
                </a:cubicBezTo>
                <a:cubicBezTo>
                  <a:pt x="2345679" y="138039"/>
                  <a:pt x="2345641" y="137518"/>
                  <a:pt x="2345344" y="137071"/>
                </a:cubicBezTo>
                <a:cubicBezTo>
                  <a:pt x="2344897" y="136774"/>
                  <a:pt x="2344525" y="136737"/>
                  <a:pt x="2344228" y="136960"/>
                </a:cubicBezTo>
                <a:close/>
                <a:moveTo>
                  <a:pt x="1148394" y="136625"/>
                </a:moveTo>
                <a:cubicBezTo>
                  <a:pt x="1148245" y="137220"/>
                  <a:pt x="1147984" y="137704"/>
                  <a:pt x="1147612" y="138076"/>
                </a:cubicBezTo>
                <a:cubicBezTo>
                  <a:pt x="1147240" y="138448"/>
                  <a:pt x="1147203" y="139081"/>
                  <a:pt x="1147501" y="139974"/>
                </a:cubicBezTo>
                <a:cubicBezTo>
                  <a:pt x="1148989" y="140271"/>
                  <a:pt x="1149808" y="139788"/>
                  <a:pt x="1149956" y="138523"/>
                </a:cubicBezTo>
                <a:cubicBezTo>
                  <a:pt x="1150105" y="137257"/>
                  <a:pt x="1149584" y="136625"/>
                  <a:pt x="1148394" y="136625"/>
                </a:cubicBezTo>
                <a:close/>
                <a:moveTo>
                  <a:pt x="2583283" y="136178"/>
                </a:moveTo>
                <a:cubicBezTo>
                  <a:pt x="2582018" y="136476"/>
                  <a:pt x="2581088" y="136923"/>
                  <a:pt x="2580492" y="137518"/>
                </a:cubicBezTo>
                <a:cubicBezTo>
                  <a:pt x="2580641" y="138262"/>
                  <a:pt x="2581013" y="138671"/>
                  <a:pt x="2581608" y="138746"/>
                </a:cubicBezTo>
                <a:cubicBezTo>
                  <a:pt x="2582204" y="138820"/>
                  <a:pt x="2582650" y="139155"/>
                  <a:pt x="2582948" y="139750"/>
                </a:cubicBezTo>
                <a:cubicBezTo>
                  <a:pt x="2582948" y="140197"/>
                  <a:pt x="2582873" y="140494"/>
                  <a:pt x="2582725" y="140643"/>
                </a:cubicBezTo>
                <a:cubicBezTo>
                  <a:pt x="2582576" y="140792"/>
                  <a:pt x="2582725" y="141015"/>
                  <a:pt x="2583171" y="141313"/>
                </a:cubicBezTo>
                <a:cubicBezTo>
                  <a:pt x="2583469" y="140569"/>
                  <a:pt x="2584064" y="139602"/>
                  <a:pt x="2584957" y="138411"/>
                </a:cubicBezTo>
                <a:cubicBezTo>
                  <a:pt x="2585106" y="136625"/>
                  <a:pt x="2584548" y="135881"/>
                  <a:pt x="2583283" y="136178"/>
                </a:cubicBezTo>
                <a:close/>
                <a:moveTo>
                  <a:pt x="2161429" y="135844"/>
                </a:moveTo>
                <a:cubicBezTo>
                  <a:pt x="2160611" y="135769"/>
                  <a:pt x="2159904" y="135955"/>
                  <a:pt x="2159309" y="136402"/>
                </a:cubicBezTo>
                <a:cubicBezTo>
                  <a:pt x="2159011" y="137295"/>
                  <a:pt x="2158676" y="138150"/>
                  <a:pt x="2158304" y="138969"/>
                </a:cubicBezTo>
                <a:cubicBezTo>
                  <a:pt x="2157932" y="139788"/>
                  <a:pt x="2157299" y="140346"/>
                  <a:pt x="2156406" y="140643"/>
                </a:cubicBezTo>
                <a:cubicBezTo>
                  <a:pt x="2156406" y="141834"/>
                  <a:pt x="2157002" y="142280"/>
                  <a:pt x="2158192" y="141983"/>
                </a:cubicBezTo>
                <a:cubicBezTo>
                  <a:pt x="2158490" y="141685"/>
                  <a:pt x="2158713" y="141313"/>
                  <a:pt x="2158862" y="140867"/>
                </a:cubicBezTo>
                <a:cubicBezTo>
                  <a:pt x="2159011" y="140420"/>
                  <a:pt x="2159234" y="140048"/>
                  <a:pt x="2159532" y="139750"/>
                </a:cubicBezTo>
                <a:cubicBezTo>
                  <a:pt x="2160276" y="139453"/>
                  <a:pt x="2160983" y="139118"/>
                  <a:pt x="2161653" y="138746"/>
                </a:cubicBezTo>
                <a:cubicBezTo>
                  <a:pt x="2162322" y="138374"/>
                  <a:pt x="2162806" y="137741"/>
                  <a:pt x="2163104" y="136848"/>
                </a:cubicBezTo>
                <a:cubicBezTo>
                  <a:pt x="2162806" y="136253"/>
                  <a:pt x="2162248" y="135918"/>
                  <a:pt x="2161429" y="135844"/>
                </a:cubicBezTo>
                <a:close/>
                <a:moveTo>
                  <a:pt x="2122027" y="135732"/>
                </a:moveTo>
                <a:lnTo>
                  <a:pt x="2122027" y="136402"/>
                </a:lnTo>
                <a:cubicBezTo>
                  <a:pt x="2122474" y="136699"/>
                  <a:pt x="2122697" y="136476"/>
                  <a:pt x="2122697" y="135732"/>
                </a:cubicBezTo>
                <a:close/>
                <a:moveTo>
                  <a:pt x="2136761" y="134616"/>
                </a:moveTo>
                <a:cubicBezTo>
                  <a:pt x="2136464" y="134913"/>
                  <a:pt x="2136203" y="135174"/>
                  <a:pt x="2135980" y="135397"/>
                </a:cubicBezTo>
                <a:cubicBezTo>
                  <a:pt x="2135757" y="135620"/>
                  <a:pt x="2135719" y="136030"/>
                  <a:pt x="2135868" y="136625"/>
                </a:cubicBezTo>
                <a:cubicBezTo>
                  <a:pt x="2136464" y="137369"/>
                  <a:pt x="2137133" y="137369"/>
                  <a:pt x="2137877" y="136625"/>
                </a:cubicBezTo>
                <a:cubicBezTo>
                  <a:pt x="2137729" y="135583"/>
                  <a:pt x="2137356" y="134913"/>
                  <a:pt x="2136761" y="134616"/>
                </a:cubicBezTo>
                <a:close/>
                <a:moveTo>
                  <a:pt x="1237467" y="134058"/>
                </a:moveTo>
                <a:cubicBezTo>
                  <a:pt x="1236872" y="134132"/>
                  <a:pt x="1236425" y="134393"/>
                  <a:pt x="1236128" y="134839"/>
                </a:cubicBezTo>
                <a:cubicBezTo>
                  <a:pt x="1236574" y="135583"/>
                  <a:pt x="1237207" y="136104"/>
                  <a:pt x="1238025" y="136402"/>
                </a:cubicBezTo>
                <a:cubicBezTo>
                  <a:pt x="1238844" y="136699"/>
                  <a:pt x="1239625" y="136997"/>
                  <a:pt x="1240369" y="137295"/>
                </a:cubicBezTo>
                <a:cubicBezTo>
                  <a:pt x="1240667" y="136551"/>
                  <a:pt x="1240667" y="135918"/>
                  <a:pt x="1240369" y="135397"/>
                </a:cubicBezTo>
                <a:cubicBezTo>
                  <a:pt x="1240072" y="134876"/>
                  <a:pt x="1239662" y="134504"/>
                  <a:pt x="1239142" y="134281"/>
                </a:cubicBezTo>
                <a:cubicBezTo>
                  <a:pt x="1238621" y="134058"/>
                  <a:pt x="1238063" y="133983"/>
                  <a:pt x="1237467" y="134058"/>
                </a:cubicBezTo>
                <a:close/>
                <a:moveTo>
                  <a:pt x="2616323" y="133946"/>
                </a:moveTo>
                <a:cubicBezTo>
                  <a:pt x="2615206" y="134095"/>
                  <a:pt x="2614202" y="134318"/>
                  <a:pt x="2613309" y="134616"/>
                </a:cubicBezTo>
                <a:cubicBezTo>
                  <a:pt x="2612416" y="135658"/>
                  <a:pt x="2612341" y="136997"/>
                  <a:pt x="2613086" y="138634"/>
                </a:cubicBezTo>
                <a:cubicBezTo>
                  <a:pt x="2614127" y="138336"/>
                  <a:pt x="2614834" y="137778"/>
                  <a:pt x="2615206" y="136960"/>
                </a:cubicBezTo>
                <a:cubicBezTo>
                  <a:pt x="2615578" y="136141"/>
                  <a:pt x="2616434" y="135881"/>
                  <a:pt x="2617774" y="136178"/>
                </a:cubicBezTo>
                <a:cubicBezTo>
                  <a:pt x="2617922" y="134541"/>
                  <a:pt x="2617439" y="133797"/>
                  <a:pt x="2616323" y="133946"/>
                </a:cubicBezTo>
                <a:close/>
                <a:moveTo>
                  <a:pt x="695435" y="133723"/>
                </a:moveTo>
                <a:cubicBezTo>
                  <a:pt x="695435" y="134616"/>
                  <a:pt x="695212" y="135248"/>
                  <a:pt x="694765" y="135620"/>
                </a:cubicBezTo>
                <a:cubicBezTo>
                  <a:pt x="694319" y="135992"/>
                  <a:pt x="694245" y="136774"/>
                  <a:pt x="694542" y="137964"/>
                </a:cubicBezTo>
                <a:cubicBezTo>
                  <a:pt x="693203" y="137816"/>
                  <a:pt x="692533" y="138590"/>
                  <a:pt x="692533" y="140288"/>
                </a:cubicBezTo>
                <a:cubicBezTo>
                  <a:pt x="693277" y="140750"/>
                  <a:pt x="693761" y="141483"/>
                  <a:pt x="693984" y="142487"/>
                </a:cubicBezTo>
                <a:cubicBezTo>
                  <a:pt x="694207" y="143490"/>
                  <a:pt x="694914" y="143918"/>
                  <a:pt x="696105" y="143769"/>
                </a:cubicBezTo>
                <a:cubicBezTo>
                  <a:pt x="696998" y="142685"/>
                  <a:pt x="697110" y="141756"/>
                  <a:pt x="696440" y="140982"/>
                </a:cubicBezTo>
                <a:cubicBezTo>
                  <a:pt x="695770" y="140207"/>
                  <a:pt x="695435" y="139202"/>
                  <a:pt x="695435" y="137964"/>
                </a:cubicBezTo>
                <a:cubicBezTo>
                  <a:pt x="695733" y="137369"/>
                  <a:pt x="696291" y="136997"/>
                  <a:pt x="697110" y="136848"/>
                </a:cubicBezTo>
                <a:cubicBezTo>
                  <a:pt x="697928" y="136699"/>
                  <a:pt x="698263" y="136104"/>
                  <a:pt x="698114" y="135062"/>
                </a:cubicBezTo>
                <a:cubicBezTo>
                  <a:pt x="697816" y="134020"/>
                  <a:pt x="696923" y="133574"/>
                  <a:pt x="695435" y="133723"/>
                </a:cubicBezTo>
                <a:close/>
                <a:moveTo>
                  <a:pt x="2005272" y="132607"/>
                </a:moveTo>
                <a:cubicBezTo>
                  <a:pt x="2005123" y="134839"/>
                  <a:pt x="2005718" y="136030"/>
                  <a:pt x="2007057" y="136178"/>
                </a:cubicBezTo>
                <a:cubicBezTo>
                  <a:pt x="2007653" y="135583"/>
                  <a:pt x="2007802" y="134802"/>
                  <a:pt x="2007504" y="133834"/>
                </a:cubicBezTo>
                <a:cubicBezTo>
                  <a:pt x="2007206" y="132867"/>
                  <a:pt x="2006462" y="132458"/>
                  <a:pt x="2005272" y="132607"/>
                </a:cubicBezTo>
                <a:close/>
                <a:moveTo>
                  <a:pt x="407453" y="132383"/>
                </a:moveTo>
                <a:cubicBezTo>
                  <a:pt x="407006" y="132681"/>
                  <a:pt x="406857" y="133165"/>
                  <a:pt x="407006" y="133834"/>
                </a:cubicBezTo>
                <a:cubicBezTo>
                  <a:pt x="407155" y="134504"/>
                  <a:pt x="407378" y="134988"/>
                  <a:pt x="407676" y="135286"/>
                </a:cubicBezTo>
                <a:cubicBezTo>
                  <a:pt x="408718" y="135583"/>
                  <a:pt x="409313" y="135434"/>
                  <a:pt x="409462" y="134839"/>
                </a:cubicBezTo>
                <a:cubicBezTo>
                  <a:pt x="409313" y="134095"/>
                  <a:pt x="409127" y="133462"/>
                  <a:pt x="408904" y="132941"/>
                </a:cubicBezTo>
                <a:cubicBezTo>
                  <a:pt x="408681" y="132421"/>
                  <a:pt x="408197" y="132235"/>
                  <a:pt x="407453" y="132383"/>
                </a:cubicBezTo>
                <a:close/>
                <a:moveTo>
                  <a:pt x="1115354" y="132160"/>
                </a:moveTo>
                <a:cubicBezTo>
                  <a:pt x="1115205" y="132011"/>
                  <a:pt x="1114945" y="132048"/>
                  <a:pt x="1114572" y="132272"/>
                </a:cubicBezTo>
                <a:cubicBezTo>
                  <a:pt x="1114200" y="132495"/>
                  <a:pt x="1114163" y="132755"/>
                  <a:pt x="1114461" y="133053"/>
                </a:cubicBezTo>
                <a:cubicBezTo>
                  <a:pt x="1114610" y="133202"/>
                  <a:pt x="1114870" y="133165"/>
                  <a:pt x="1115242" y="132941"/>
                </a:cubicBezTo>
                <a:cubicBezTo>
                  <a:pt x="1115614" y="132718"/>
                  <a:pt x="1115651" y="132458"/>
                  <a:pt x="1115354" y="132160"/>
                </a:cubicBezTo>
                <a:close/>
                <a:moveTo>
                  <a:pt x="2576697" y="131267"/>
                </a:moveTo>
                <a:cubicBezTo>
                  <a:pt x="2575506" y="131267"/>
                  <a:pt x="2574800" y="131974"/>
                  <a:pt x="2574576" y="133388"/>
                </a:cubicBezTo>
                <a:cubicBezTo>
                  <a:pt x="2574353" y="134802"/>
                  <a:pt x="2574762" y="135732"/>
                  <a:pt x="2575804" y="136178"/>
                </a:cubicBezTo>
                <a:cubicBezTo>
                  <a:pt x="2575804" y="134393"/>
                  <a:pt x="2576772" y="133500"/>
                  <a:pt x="2578706" y="133500"/>
                </a:cubicBezTo>
                <a:cubicBezTo>
                  <a:pt x="2579153" y="133797"/>
                  <a:pt x="2579450" y="134206"/>
                  <a:pt x="2579599" y="134727"/>
                </a:cubicBezTo>
                <a:cubicBezTo>
                  <a:pt x="2579748" y="135248"/>
                  <a:pt x="2580120" y="135509"/>
                  <a:pt x="2580715" y="135509"/>
                </a:cubicBezTo>
                <a:cubicBezTo>
                  <a:pt x="2581162" y="135211"/>
                  <a:pt x="2581274" y="134802"/>
                  <a:pt x="2581050" y="134281"/>
                </a:cubicBezTo>
                <a:cubicBezTo>
                  <a:pt x="2580827" y="133760"/>
                  <a:pt x="2580567" y="133351"/>
                  <a:pt x="2580269" y="133053"/>
                </a:cubicBezTo>
                <a:cubicBezTo>
                  <a:pt x="2579525" y="133351"/>
                  <a:pt x="2578892" y="133127"/>
                  <a:pt x="2578371" y="132383"/>
                </a:cubicBezTo>
                <a:cubicBezTo>
                  <a:pt x="2577851" y="131639"/>
                  <a:pt x="2577292" y="131267"/>
                  <a:pt x="2576697" y="131267"/>
                </a:cubicBezTo>
                <a:close/>
                <a:moveTo>
                  <a:pt x="1233449" y="131267"/>
                </a:moveTo>
                <a:cubicBezTo>
                  <a:pt x="1232854" y="132011"/>
                  <a:pt x="1232630" y="132718"/>
                  <a:pt x="1232779" y="133388"/>
                </a:cubicBezTo>
                <a:cubicBezTo>
                  <a:pt x="1232928" y="134058"/>
                  <a:pt x="1233747" y="134244"/>
                  <a:pt x="1235235" y="133946"/>
                </a:cubicBezTo>
                <a:cubicBezTo>
                  <a:pt x="1235235" y="132607"/>
                  <a:pt x="1234640" y="131714"/>
                  <a:pt x="1233449" y="131267"/>
                </a:cubicBezTo>
                <a:close/>
                <a:moveTo>
                  <a:pt x="267926" y="131267"/>
                </a:moveTo>
                <a:cubicBezTo>
                  <a:pt x="267033" y="132309"/>
                  <a:pt x="266959" y="133351"/>
                  <a:pt x="267703" y="134393"/>
                </a:cubicBezTo>
                <a:cubicBezTo>
                  <a:pt x="268596" y="134393"/>
                  <a:pt x="269229" y="134095"/>
                  <a:pt x="269601" y="133500"/>
                </a:cubicBezTo>
                <a:cubicBezTo>
                  <a:pt x="269973" y="132904"/>
                  <a:pt x="270308" y="132160"/>
                  <a:pt x="270605" y="131267"/>
                </a:cubicBezTo>
                <a:cubicBezTo>
                  <a:pt x="269712" y="130225"/>
                  <a:pt x="268819" y="130225"/>
                  <a:pt x="267926" y="131267"/>
                </a:cubicBezTo>
                <a:close/>
                <a:moveTo>
                  <a:pt x="1408768" y="130821"/>
                </a:moveTo>
                <a:cubicBezTo>
                  <a:pt x="1408471" y="130969"/>
                  <a:pt x="1408173" y="131044"/>
                  <a:pt x="1407875" y="131044"/>
                </a:cubicBezTo>
                <a:cubicBezTo>
                  <a:pt x="1407578" y="131044"/>
                  <a:pt x="1407429" y="131193"/>
                  <a:pt x="1407429" y="131490"/>
                </a:cubicBezTo>
                <a:cubicBezTo>
                  <a:pt x="1407727" y="131342"/>
                  <a:pt x="1408024" y="131267"/>
                  <a:pt x="1408322" y="131267"/>
                </a:cubicBezTo>
                <a:cubicBezTo>
                  <a:pt x="1408620" y="131267"/>
                  <a:pt x="1408768" y="131118"/>
                  <a:pt x="1408768" y="130821"/>
                </a:cubicBezTo>
                <a:close/>
                <a:moveTo>
                  <a:pt x="400086" y="130821"/>
                </a:moveTo>
                <a:cubicBezTo>
                  <a:pt x="399788" y="131118"/>
                  <a:pt x="399490" y="131490"/>
                  <a:pt x="399193" y="131937"/>
                </a:cubicBezTo>
                <a:cubicBezTo>
                  <a:pt x="398895" y="132383"/>
                  <a:pt x="398895" y="132830"/>
                  <a:pt x="399193" y="133276"/>
                </a:cubicBezTo>
                <a:cubicBezTo>
                  <a:pt x="400086" y="133127"/>
                  <a:pt x="400755" y="132458"/>
                  <a:pt x="401202" y="131267"/>
                </a:cubicBezTo>
                <a:cubicBezTo>
                  <a:pt x="400904" y="131118"/>
                  <a:pt x="400718" y="131007"/>
                  <a:pt x="400644" y="130932"/>
                </a:cubicBezTo>
                <a:cubicBezTo>
                  <a:pt x="400569" y="130858"/>
                  <a:pt x="400383" y="130821"/>
                  <a:pt x="400086" y="130821"/>
                </a:cubicBezTo>
                <a:close/>
                <a:moveTo>
                  <a:pt x="281098" y="130151"/>
                </a:moveTo>
                <a:cubicBezTo>
                  <a:pt x="281395" y="130151"/>
                  <a:pt x="281581" y="130188"/>
                  <a:pt x="281656" y="130263"/>
                </a:cubicBezTo>
                <a:cubicBezTo>
                  <a:pt x="281730" y="130337"/>
                  <a:pt x="281842" y="130374"/>
                  <a:pt x="281991" y="130374"/>
                </a:cubicBezTo>
                <a:cubicBezTo>
                  <a:pt x="281991" y="130969"/>
                  <a:pt x="281916" y="131342"/>
                  <a:pt x="281767" y="131490"/>
                </a:cubicBezTo>
                <a:cubicBezTo>
                  <a:pt x="281470" y="131639"/>
                  <a:pt x="281246" y="131639"/>
                  <a:pt x="281098" y="131490"/>
                </a:cubicBezTo>
                <a:cubicBezTo>
                  <a:pt x="280949" y="131342"/>
                  <a:pt x="280800" y="131267"/>
                  <a:pt x="280651" y="131267"/>
                </a:cubicBezTo>
                <a:cubicBezTo>
                  <a:pt x="280354" y="131118"/>
                  <a:pt x="280502" y="130746"/>
                  <a:pt x="281098" y="130151"/>
                </a:cubicBezTo>
                <a:close/>
                <a:moveTo>
                  <a:pt x="2563079" y="129928"/>
                </a:moveTo>
                <a:cubicBezTo>
                  <a:pt x="2562930" y="130225"/>
                  <a:pt x="2562968" y="130411"/>
                  <a:pt x="2563191" y="130486"/>
                </a:cubicBezTo>
                <a:cubicBezTo>
                  <a:pt x="2563414" y="130560"/>
                  <a:pt x="2563600" y="130523"/>
                  <a:pt x="2563749" y="130374"/>
                </a:cubicBezTo>
                <a:cubicBezTo>
                  <a:pt x="2564047" y="129630"/>
                  <a:pt x="2563823" y="129481"/>
                  <a:pt x="2563079" y="129928"/>
                </a:cubicBezTo>
                <a:close/>
                <a:moveTo>
                  <a:pt x="2595673" y="129704"/>
                </a:moveTo>
                <a:cubicBezTo>
                  <a:pt x="2594780" y="129556"/>
                  <a:pt x="2594073" y="129742"/>
                  <a:pt x="2593552" y="130263"/>
                </a:cubicBezTo>
                <a:cubicBezTo>
                  <a:pt x="2593031" y="130783"/>
                  <a:pt x="2592733" y="131416"/>
                  <a:pt x="2592659" y="132160"/>
                </a:cubicBezTo>
                <a:cubicBezTo>
                  <a:pt x="2592584" y="132904"/>
                  <a:pt x="2592733" y="133611"/>
                  <a:pt x="2593105" y="134281"/>
                </a:cubicBezTo>
                <a:cubicBezTo>
                  <a:pt x="2593477" y="134951"/>
                  <a:pt x="2594036" y="135360"/>
                  <a:pt x="2594780" y="135509"/>
                </a:cubicBezTo>
                <a:cubicBezTo>
                  <a:pt x="2594780" y="134765"/>
                  <a:pt x="2595226" y="134058"/>
                  <a:pt x="2596119" y="133388"/>
                </a:cubicBezTo>
                <a:cubicBezTo>
                  <a:pt x="2597012" y="132718"/>
                  <a:pt x="2597459" y="132160"/>
                  <a:pt x="2597459" y="131714"/>
                </a:cubicBezTo>
                <a:cubicBezTo>
                  <a:pt x="2597459" y="131118"/>
                  <a:pt x="2597235" y="130635"/>
                  <a:pt x="2596789" y="130263"/>
                </a:cubicBezTo>
                <a:cubicBezTo>
                  <a:pt x="2596342" y="129890"/>
                  <a:pt x="2595970" y="129704"/>
                  <a:pt x="2595673" y="129704"/>
                </a:cubicBezTo>
                <a:close/>
                <a:moveTo>
                  <a:pt x="2328377" y="129704"/>
                </a:moveTo>
                <a:cubicBezTo>
                  <a:pt x="2327484" y="129556"/>
                  <a:pt x="2326964" y="129853"/>
                  <a:pt x="2326815" y="130597"/>
                </a:cubicBezTo>
                <a:cubicBezTo>
                  <a:pt x="2326666" y="131342"/>
                  <a:pt x="2326740" y="131937"/>
                  <a:pt x="2327038" y="132383"/>
                </a:cubicBezTo>
                <a:cubicBezTo>
                  <a:pt x="2327336" y="132383"/>
                  <a:pt x="2327559" y="132309"/>
                  <a:pt x="2327708" y="132160"/>
                </a:cubicBezTo>
                <a:cubicBezTo>
                  <a:pt x="2327856" y="132011"/>
                  <a:pt x="2328080" y="131862"/>
                  <a:pt x="2328377" y="131714"/>
                </a:cubicBezTo>
                <a:cubicBezTo>
                  <a:pt x="2328377" y="131416"/>
                  <a:pt x="2328415" y="131081"/>
                  <a:pt x="2328489" y="130709"/>
                </a:cubicBezTo>
                <a:cubicBezTo>
                  <a:pt x="2328563" y="130337"/>
                  <a:pt x="2328526" y="130002"/>
                  <a:pt x="2328377" y="129704"/>
                </a:cubicBezTo>
                <a:close/>
                <a:moveTo>
                  <a:pt x="2129617" y="129035"/>
                </a:moveTo>
                <a:cubicBezTo>
                  <a:pt x="2129022" y="129779"/>
                  <a:pt x="2129059" y="130486"/>
                  <a:pt x="2129729" y="131156"/>
                </a:cubicBezTo>
                <a:cubicBezTo>
                  <a:pt x="2130399" y="131825"/>
                  <a:pt x="2131031" y="131788"/>
                  <a:pt x="2131627" y="131044"/>
                </a:cubicBezTo>
                <a:cubicBezTo>
                  <a:pt x="2131329" y="130002"/>
                  <a:pt x="2130659" y="129332"/>
                  <a:pt x="2129617" y="129035"/>
                </a:cubicBezTo>
                <a:close/>
                <a:moveTo>
                  <a:pt x="1261354" y="127919"/>
                </a:moveTo>
                <a:cubicBezTo>
                  <a:pt x="1261205" y="127770"/>
                  <a:pt x="1260945" y="127807"/>
                  <a:pt x="1260573" y="128030"/>
                </a:cubicBezTo>
                <a:cubicBezTo>
                  <a:pt x="1260201" y="128253"/>
                  <a:pt x="1260164" y="128514"/>
                  <a:pt x="1260461" y="128811"/>
                </a:cubicBezTo>
                <a:cubicBezTo>
                  <a:pt x="1260610" y="128960"/>
                  <a:pt x="1260870" y="128923"/>
                  <a:pt x="1261243" y="128700"/>
                </a:cubicBezTo>
                <a:cubicBezTo>
                  <a:pt x="1261615" y="128477"/>
                  <a:pt x="1261652" y="128216"/>
                  <a:pt x="1261354" y="127919"/>
                </a:cubicBezTo>
                <a:close/>
                <a:moveTo>
                  <a:pt x="2621569" y="127695"/>
                </a:moveTo>
                <a:cubicBezTo>
                  <a:pt x="2621271" y="128439"/>
                  <a:pt x="2620899" y="129258"/>
                  <a:pt x="2620453" y="130151"/>
                </a:cubicBezTo>
                <a:cubicBezTo>
                  <a:pt x="2620006" y="131044"/>
                  <a:pt x="2619932" y="132011"/>
                  <a:pt x="2620229" y="133053"/>
                </a:cubicBezTo>
                <a:cubicBezTo>
                  <a:pt x="2621271" y="132755"/>
                  <a:pt x="2622127" y="131862"/>
                  <a:pt x="2622797" y="130374"/>
                </a:cubicBezTo>
                <a:cubicBezTo>
                  <a:pt x="2623466" y="128886"/>
                  <a:pt x="2623057" y="127993"/>
                  <a:pt x="2621569" y="127695"/>
                </a:cubicBezTo>
                <a:close/>
                <a:moveTo>
                  <a:pt x="2856271" y="127472"/>
                </a:moveTo>
                <a:lnTo>
                  <a:pt x="2856494" y="129258"/>
                </a:lnTo>
                <a:lnTo>
                  <a:pt x="2858057" y="129258"/>
                </a:lnTo>
                <a:lnTo>
                  <a:pt x="2858280" y="127472"/>
                </a:lnTo>
                <a:close/>
                <a:moveTo>
                  <a:pt x="550886" y="127472"/>
                </a:moveTo>
                <a:cubicBezTo>
                  <a:pt x="549919" y="127472"/>
                  <a:pt x="549212" y="127695"/>
                  <a:pt x="548765" y="128142"/>
                </a:cubicBezTo>
                <a:lnTo>
                  <a:pt x="548765" y="130151"/>
                </a:lnTo>
                <a:cubicBezTo>
                  <a:pt x="549658" y="130895"/>
                  <a:pt x="550849" y="131118"/>
                  <a:pt x="552337" y="130821"/>
                </a:cubicBezTo>
                <a:cubicBezTo>
                  <a:pt x="553825" y="130523"/>
                  <a:pt x="554272" y="129407"/>
                  <a:pt x="553676" y="127472"/>
                </a:cubicBezTo>
                <a:cubicBezTo>
                  <a:pt x="552783" y="127472"/>
                  <a:pt x="551853" y="127472"/>
                  <a:pt x="550886" y="127472"/>
                </a:cubicBezTo>
                <a:close/>
                <a:moveTo>
                  <a:pt x="2867768" y="126691"/>
                </a:moveTo>
                <a:cubicBezTo>
                  <a:pt x="2867247" y="126616"/>
                  <a:pt x="2866912" y="126877"/>
                  <a:pt x="2866763" y="127472"/>
                </a:cubicBezTo>
                <a:cubicBezTo>
                  <a:pt x="2866912" y="128067"/>
                  <a:pt x="2867507" y="128067"/>
                  <a:pt x="2868549" y="127472"/>
                </a:cubicBezTo>
                <a:cubicBezTo>
                  <a:pt x="2868549" y="127026"/>
                  <a:pt x="2868289" y="126765"/>
                  <a:pt x="2867768" y="126691"/>
                </a:cubicBezTo>
                <a:close/>
                <a:moveTo>
                  <a:pt x="2572232" y="125463"/>
                </a:moveTo>
                <a:cubicBezTo>
                  <a:pt x="2571935" y="125760"/>
                  <a:pt x="2572009" y="126133"/>
                  <a:pt x="2572455" y="126579"/>
                </a:cubicBezTo>
                <a:cubicBezTo>
                  <a:pt x="2572455" y="126281"/>
                  <a:pt x="2572530" y="125984"/>
                  <a:pt x="2572679" y="125686"/>
                </a:cubicBezTo>
                <a:cubicBezTo>
                  <a:pt x="2572828" y="125388"/>
                  <a:pt x="2572679" y="125314"/>
                  <a:pt x="2572232" y="125463"/>
                </a:cubicBezTo>
                <a:close/>
                <a:moveTo>
                  <a:pt x="2306165" y="125016"/>
                </a:moveTo>
                <a:cubicBezTo>
                  <a:pt x="2305644" y="125165"/>
                  <a:pt x="2305383" y="125612"/>
                  <a:pt x="2305383" y="126356"/>
                </a:cubicBezTo>
                <a:cubicBezTo>
                  <a:pt x="2305383" y="127249"/>
                  <a:pt x="2306202" y="127844"/>
                  <a:pt x="2307839" y="128142"/>
                </a:cubicBezTo>
                <a:cubicBezTo>
                  <a:pt x="2308583" y="127546"/>
                  <a:pt x="2308881" y="126988"/>
                  <a:pt x="2308732" y="126467"/>
                </a:cubicBezTo>
                <a:cubicBezTo>
                  <a:pt x="2308583" y="125947"/>
                  <a:pt x="2308248" y="125537"/>
                  <a:pt x="2307727" y="125240"/>
                </a:cubicBezTo>
                <a:cubicBezTo>
                  <a:pt x="2307207" y="124942"/>
                  <a:pt x="2306686" y="124868"/>
                  <a:pt x="2306165" y="125016"/>
                </a:cubicBezTo>
                <a:close/>
                <a:moveTo>
                  <a:pt x="306547" y="124681"/>
                </a:moveTo>
                <a:cubicBezTo>
                  <a:pt x="305654" y="124012"/>
                  <a:pt x="304836" y="124049"/>
                  <a:pt x="304092" y="124793"/>
                </a:cubicBezTo>
                <a:cubicBezTo>
                  <a:pt x="303794" y="125984"/>
                  <a:pt x="304054" y="126914"/>
                  <a:pt x="304873" y="127584"/>
                </a:cubicBezTo>
                <a:cubicBezTo>
                  <a:pt x="305692" y="128253"/>
                  <a:pt x="306547" y="128216"/>
                  <a:pt x="307440" y="127472"/>
                </a:cubicBezTo>
                <a:cubicBezTo>
                  <a:pt x="307738" y="126281"/>
                  <a:pt x="307440" y="125351"/>
                  <a:pt x="306547" y="124681"/>
                </a:cubicBezTo>
                <a:close/>
                <a:moveTo>
                  <a:pt x="2331949" y="124570"/>
                </a:moveTo>
                <a:cubicBezTo>
                  <a:pt x="2331056" y="123677"/>
                  <a:pt x="2330349" y="123863"/>
                  <a:pt x="2329828" y="125128"/>
                </a:cubicBezTo>
                <a:cubicBezTo>
                  <a:pt x="2329308" y="126393"/>
                  <a:pt x="2329494" y="127249"/>
                  <a:pt x="2330387" y="127695"/>
                </a:cubicBezTo>
                <a:cubicBezTo>
                  <a:pt x="2331280" y="127844"/>
                  <a:pt x="2331763" y="127546"/>
                  <a:pt x="2331838" y="126802"/>
                </a:cubicBezTo>
                <a:cubicBezTo>
                  <a:pt x="2331912" y="126058"/>
                  <a:pt x="2331949" y="125314"/>
                  <a:pt x="2331949" y="124570"/>
                </a:cubicBezTo>
                <a:close/>
                <a:moveTo>
                  <a:pt x="2303151" y="124347"/>
                </a:moveTo>
                <a:cubicBezTo>
                  <a:pt x="2302853" y="125091"/>
                  <a:pt x="2302630" y="126170"/>
                  <a:pt x="2302481" y="127584"/>
                </a:cubicBezTo>
                <a:cubicBezTo>
                  <a:pt x="2302332" y="128998"/>
                  <a:pt x="2302705" y="129853"/>
                  <a:pt x="2303597" y="130151"/>
                </a:cubicBezTo>
                <a:cubicBezTo>
                  <a:pt x="2303895" y="129407"/>
                  <a:pt x="2304156" y="128365"/>
                  <a:pt x="2304379" y="127026"/>
                </a:cubicBezTo>
                <a:cubicBezTo>
                  <a:pt x="2304602" y="125686"/>
                  <a:pt x="2304193" y="124793"/>
                  <a:pt x="2303151" y="124347"/>
                </a:cubicBezTo>
                <a:close/>
                <a:moveTo>
                  <a:pt x="281098" y="124235"/>
                </a:moveTo>
                <a:cubicBezTo>
                  <a:pt x="279758" y="124161"/>
                  <a:pt x="278716" y="124495"/>
                  <a:pt x="277972" y="125240"/>
                </a:cubicBezTo>
                <a:cubicBezTo>
                  <a:pt x="277675" y="125537"/>
                  <a:pt x="277303" y="126021"/>
                  <a:pt x="276856" y="126691"/>
                </a:cubicBezTo>
                <a:cubicBezTo>
                  <a:pt x="276410" y="127360"/>
                  <a:pt x="276186" y="127993"/>
                  <a:pt x="276186" y="128588"/>
                </a:cubicBezTo>
                <a:cubicBezTo>
                  <a:pt x="276186" y="129332"/>
                  <a:pt x="276521" y="130114"/>
                  <a:pt x="277191" y="130932"/>
                </a:cubicBezTo>
                <a:cubicBezTo>
                  <a:pt x="277861" y="131751"/>
                  <a:pt x="278419" y="132532"/>
                  <a:pt x="278865" y="133276"/>
                </a:cubicBezTo>
                <a:cubicBezTo>
                  <a:pt x="279312" y="134020"/>
                  <a:pt x="279758" y="134876"/>
                  <a:pt x="280205" y="135844"/>
                </a:cubicBezTo>
                <a:cubicBezTo>
                  <a:pt x="280651" y="136811"/>
                  <a:pt x="281246" y="137295"/>
                  <a:pt x="281991" y="137295"/>
                </a:cubicBezTo>
                <a:cubicBezTo>
                  <a:pt x="282735" y="137295"/>
                  <a:pt x="283293" y="136960"/>
                  <a:pt x="283665" y="136290"/>
                </a:cubicBezTo>
                <a:cubicBezTo>
                  <a:pt x="284037" y="135620"/>
                  <a:pt x="284595" y="135137"/>
                  <a:pt x="285339" y="134839"/>
                </a:cubicBezTo>
                <a:cubicBezTo>
                  <a:pt x="285042" y="133797"/>
                  <a:pt x="285228" y="133016"/>
                  <a:pt x="285897" y="132495"/>
                </a:cubicBezTo>
                <a:cubicBezTo>
                  <a:pt x="286567" y="131974"/>
                  <a:pt x="286976" y="131342"/>
                  <a:pt x="287125" y="130597"/>
                </a:cubicBezTo>
                <a:cubicBezTo>
                  <a:pt x="287274" y="129556"/>
                  <a:pt x="287051" y="128625"/>
                  <a:pt x="286455" y="127807"/>
                </a:cubicBezTo>
                <a:cubicBezTo>
                  <a:pt x="285860" y="126988"/>
                  <a:pt x="285414" y="126058"/>
                  <a:pt x="285116" y="125016"/>
                </a:cubicBezTo>
                <a:cubicBezTo>
                  <a:pt x="283777" y="124570"/>
                  <a:pt x="282437" y="124309"/>
                  <a:pt x="281098" y="124235"/>
                </a:cubicBezTo>
                <a:close/>
                <a:moveTo>
                  <a:pt x="2128836" y="124012"/>
                </a:moveTo>
                <a:cubicBezTo>
                  <a:pt x="2128613" y="124235"/>
                  <a:pt x="2128724" y="124868"/>
                  <a:pt x="2129171" y="125909"/>
                </a:cubicBezTo>
                <a:cubicBezTo>
                  <a:pt x="2130064" y="125612"/>
                  <a:pt x="2130473" y="125277"/>
                  <a:pt x="2130399" y="124905"/>
                </a:cubicBezTo>
                <a:cubicBezTo>
                  <a:pt x="2130324" y="124533"/>
                  <a:pt x="2130101" y="124235"/>
                  <a:pt x="2129729" y="124012"/>
                </a:cubicBezTo>
                <a:cubicBezTo>
                  <a:pt x="2129357" y="123789"/>
                  <a:pt x="2129059" y="123789"/>
                  <a:pt x="2128836" y="124012"/>
                </a:cubicBezTo>
                <a:close/>
                <a:moveTo>
                  <a:pt x="768659" y="123230"/>
                </a:moveTo>
                <a:cubicBezTo>
                  <a:pt x="768063" y="123230"/>
                  <a:pt x="767691" y="123454"/>
                  <a:pt x="767542" y="123900"/>
                </a:cubicBezTo>
                <a:cubicBezTo>
                  <a:pt x="767989" y="124347"/>
                  <a:pt x="768510" y="124533"/>
                  <a:pt x="769105" y="124458"/>
                </a:cubicBezTo>
                <a:cubicBezTo>
                  <a:pt x="769700" y="124384"/>
                  <a:pt x="770073" y="123975"/>
                  <a:pt x="770221" y="123230"/>
                </a:cubicBezTo>
                <a:cubicBezTo>
                  <a:pt x="769775" y="123230"/>
                  <a:pt x="769254" y="123230"/>
                  <a:pt x="768659" y="123230"/>
                </a:cubicBezTo>
                <a:close/>
                <a:moveTo>
                  <a:pt x="2830151" y="123007"/>
                </a:moveTo>
                <a:cubicBezTo>
                  <a:pt x="2829407" y="123751"/>
                  <a:pt x="2829184" y="124272"/>
                  <a:pt x="2829482" y="124570"/>
                </a:cubicBezTo>
                <a:cubicBezTo>
                  <a:pt x="2829779" y="124868"/>
                  <a:pt x="2830114" y="125016"/>
                  <a:pt x="2830486" y="125016"/>
                </a:cubicBezTo>
                <a:cubicBezTo>
                  <a:pt x="2830858" y="125016"/>
                  <a:pt x="2831119" y="124868"/>
                  <a:pt x="2831268" y="124570"/>
                </a:cubicBezTo>
                <a:cubicBezTo>
                  <a:pt x="2831416" y="124272"/>
                  <a:pt x="2831044" y="123751"/>
                  <a:pt x="2830151" y="123007"/>
                </a:cubicBezTo>
                <a:close/>
                <a:moveTo>
                  <a:pt x="2149263" y="122561"/>
                </a:moveTo>
                <a:cubicBezTo>
                  <a:pt x="2149263" y="123156"/>
                  <a:pt x="2149002" y="123565"/>
                  <a:pt x="2148481" y="123789"/>
                </a:cubicBezTo>
                <a:cubicBezTo>
                  <a:pt x="2147960" y="124012"/>
                  <a:pt x="2147849" y="124421"/>
                  <a:pt x="2148147" y="125016"/>
                </a:cubicBezTo>
                <a:cubicBezTo>
                  <a:pt x="2148444" y="125314"/>
                  <a:pt x="2148705" y="125351"/>
                  <a:pt x="2148928" y="125128"/>
                </a:cubicBezTo>
                <a:cubicBezTo>
                  <a:pt x="2149151" y="124905"/>
                  <a:pt x="2149412" y="124644"/>
                  <a:pt x="2149709" y="124347"/>
                </a:cubicBezTo>
                <a:cubicBezTo>
                  <a:pt x="2149709" y="123454"/>
                  <a:pt x="2149560" y="122858"/>
                  <a:pt x="2149263" y="122561"/>
                </a:cubicBezTo>
                <a:close/>
                <a:moveTo>
                  <a:pt x="325969" y="121891"/>
                </a:moveTo>
                <a:cubicBezTo>
                  <a:pt x="324779" y="121891"/>
                  <a:pt x="324035" y="122561"/>
                  <a:pt x="323737" y="123900"/>
                </a:cubicBezTo>
                <a:cubicBezTo>
                  <a:pt x="325076" y="124347"/>
                  <a:pt x="325634" y="125240"/>
                  <a:pt x="325411" y="126579"/>
                </a:cubicBezTo>
                <a:cubicBezTo>
                  <a:pt x="325188" y="127919"/>
                  <a:pt x="325300" y="129109"/>
                  <a:pt x="325746" y="130151"/>
                </a:cubicBezTo>
                <a:cubicBezTo>
                  <a:pt x="326490" y="129853"/>
                  <a:pt x="326974" y="129370"/>
                  <a:pt x="327197" y="128700"/>
                </a:cubicBezTo>
                <a:cubicBezTo>
                  <a:pt x="327420" y="128030"/>
                  <a:pt x="327979" y="127621"/>
                  <a:pt x="328872" y="127472"/>
                </a:cubicBezTo>
                <a:cubicBezTo>
                  <a:pt x="329169" y="128067"/>
                  <a:pt x="329318" y="128737"/>
                  <a:pt x="329318" y="129481"/>
                </a:cubicBezTo>
                <a:cubicBezTo>
                  <a:pt x="329318" y="130225"/>
                  <a:pt x="329467" y="130821"/>
                  <a:pt x="329764" y="131267"/>
                </a:cubicBezTo>
                <a:cubicBezTo>
                  <a:pt x="330955" y="131714"/>
                  <a:pt x="331811" y="131751"/>
                  <a:pt x="332332" y="131379"/>
                </a:cubicBezTo>
                <a:cubicBezTo>
                  <a:pt x="332853" y="131007"/>
                  <a:pt x="333076" y="130523"/>
                  <a:pt x="333001" y="129928"/>
                </a:cubicBezTo>
                <a:cubicBezTo>
                  <a:pt x="332927" y="129332"/>
                  <a:pt x="332592" y="128774"/>
                  <a:pt x="331997" y="128253"/>
                </a:cubicBezTo>
                <a:cubicBezTo>
                  <a:pt x="331402" y="127732"/>
                  <a:pt x="330583" y="127621"/>
                  <a:pt x="329541" y="127919"/>
                </a:cubicBezTo>
                <a:cubicBezTo>
                  <a:pt x="328202" y="126430"/>
                  <a:pt x="327011" y="124421"/>
                  <a:pt x="325969" y="121891"/>
                </a:cubicBezTo>
                <a:close/>
                <a:moveTo>
                  <a:pt x="1697049" y="121668"/>
                </a:moveTo>
                <a:cubicBezTo>
                  <a:pt x="1696900" y="121965"/>
                  <a:pt x="1696862" y="122375"/>
                  <a:pt x="1696937" y="122896"/>
                </a:cubicBezTo>
                <a:cubicBezTo>
                  <a:pt x="1697011" y="123416"/>
                  <a:pt x="1697272" y="123602"/>
                  <a:pt x="1697718" y="123454"/>
                </a:cubicBezTo>
                <a:cubicBezTo>
                  <a:pt x="1697867" y="122858"/>
                  <a:pt x="1697867" y="122263"/>
                  <a:pt x="1697718" y="121668"/>
                </a:cubicBezTo>
                <a:close/>
                <a:moveTo>
                  <a:pt x="963623" y="121668"/>
                </a:moveTo>
                <a:cubicBezTo>
                  <a:pt x="963475" y="121965"/>
                  <a:pt x="963437" y="122375"/>
                  <a:pt x="963512" y="122896"/>
                </a:cubicBezTo>
                <a:cubicBezTo>
                  <a:pt x="963586" y="123416"/>
                  <a:pt x="963847" y="123602"/>
                  <a:pt x="964293" y="123454"/>
                </a:cubicBezTo>
                <a:cubicBezTo>
                  <a:pt x="964442" y="122858"/>
                  <a:pt x="964442" y="122263"/>
                  <a:pt x="964293" y="121668"/>
                </a:cubicBezTo>
                <a:close/>
                <a:moveTo>
                  <a:pt x="762073" y="121444"/>
                </a:moveTo>
                <a:cubicBezTo>
                  <a:pt x="762147" y="121296"/>
                  <a:pt x="761887" y="121444"/>
                  <a:pt x="761292" y="121891"/>
                </a:cubicBezTo>
                <a:cubicBezTo>
                  <a:pt x="760845" y="122486"/>
                  <a:pt x="760733" y="122710"/>
                  <a:pt x="760957" y="122561"/>
                </a:cubicBezTo>
                <a:cubicBezTo>
                  <a:pt x="761180" y="122412"/>
                  <a:pt x="761403" y="122226"/>
                  <a:pt x="761627" y="122003"/>
                </a:cubicBezTo>
                <a:cubicBezTo>
                  <a:pt x="761850" y="121779"/>
                  <a:pt x="761999" y="121593"/>
                  <a:pt x="762073" y="121444"/>
                </a:cubicBezTo>
                <a:close/>
                <a:moveTo>
                  <a:pt x="2843992" y="120886"/>
                </a:moveTo>
                <a:cubicBezTo>
                  <a:pt x="2843844" y="120514"/>
                  <a:pt x="2843620" y="120626"/>
                  <a:pt x="2843323" y="121221"/>
                </a:cubicBezTo>
                <a:cubicBezTo>
                  <a:pt x="2843323" y="121668"/>
                  <a:pt x="2843583" y="121928"/>
                  <a:pt x="2844104" y="122003"/>
                </a:cubicBezTo>
                <a:cubicBezTo>
                  <a:pt x="2844625" y="122077"/>
                  <a:pt x="2844960" y="121817"/>
                  <a:pt x="2845109" y="121221"/>
                </a:cubicBezTo>
                <a:cubicBezTo>
                  <a:pt x="2844513" y="121370"/>
                  <a:pt x="2844141" y="121258"/>
                  <a:pt x="2843992" y="120886"/>
                </a:cubicBezTo>
                <a:close/>
                <a:moveTo>
                  <a:pt x="2157969" y="120775"/>
                </a:moveTo>
                <a:cubicBezTo>
                  <a:pt x="2157132" y="120775"/>
                  <a:pt x="2156504" y="120974"/>
                  <a:pt x="2156086" y="121373"/>
                </a:cubicBezTo>
                <a:cubicBezTo>
                  <a:pt x="2155667" y="121772"/>
                  <a:pt x="2155179" y="122130"/>
                  <a:pt x="2154621" y="122449"/>
                </a:cubicBezTo>
                <a:lnTo>
                  <a:pt x="2154844" y="123405"/>
                </a:lnTo>
                <a:cubicBezTo>
                  <a:pt x="2154974" y="123884"/>
                  <a:pt x="2155300" y="124123"/>
                  <a:pt x="2155820" y="124123"/>
                </a:cubicBezTo>
                <a:cubicBezTo>
                  <a:pt x="2156211" y="123486"/>
                  <a:pt x="2156602" y="122928"/>
                  <a:pt x="2156992" y="122449"/>
                </a:cubicBezTo>
                <a:cubicBezTo>
                  <a:pt x="2157383" y="121970"/>
                  <a:pt x="2157709" y="121412"/>
                  <a:pt x="2157969" y="120775"/>
                </a:cubicBezTo>
                <a:close/>
                <a:moveTo>
                  <a:pt x="2581832" y="120552"/>
                </a:moveTo>
                <a:cubicBezTo>
                  <a:pt x="2580939" y="119807"/>
                  <a:pt x="2580343" y="119919"/>
                  <a:pt x="2580046" y="120886"/>
                </a:cubicBezTo>
                <a:cubicBezTo>
                  <a:pt x="2579748" y="121854"/>
                  <a:pt x="2579599" y="122784"/>
                  <a:pt x="2579599" y="123677"/>
                </a:cubicBezTo>
                <a:cubicBezTo>
                  <a:pt x="2579302" y="124123"/>
                  <a:pt x="2578892" y="124421"/>
                  <a:pt x="2578371" y="124570"/>
                </a:cubicBezTo>
                <a:cubicBezTo>
                  <a:pt x="2577851" y="124719"/>
                  <a:pt x="2577292" y="124905"/>
                  <a:pt x="2576697" y="125128"/>
                </a:cubicBezTo>
                <a:cubicBezTo>
                  <a:pt x="2576102" y="125351"/>
                  <a:pt x="2575655" y="125649"/>
                  <a:pt x="2575358" y="126021"/>
                </a:cubicBezTo>
                <a:cubicBezTo>
                  <a:pt x="2575060" y="126393"/>
                  <a:pt x="2574986" y="127026"/>
                  <a:pt x="2575134" y="127919"/>
                </a:cubicBezTo>
                <a:cubicBezTo>
                  <a:pt x="2575879" y="128811"/>
                  <a:pt x="2576846" y="129035"/>
                  <a:pt x="2578037" y="128588"/>
                </a:cubicBezTo>
                <a:cubicBezTo>
                  <a:pt x="2579227" y="128142"/>
                  <a:pt x="2580343" y="128067"/>
                  <a:pt x="2581385" y="128365"/>
                </a:cubicBezTo>
                <a:cubicBezTo>
                  <a:pt x="2581683" y="128663"/>
                  <a:pt x="2581832" y="129146"/>
                  <a:pt x="2581832" y="129816"/>
                </a:cubicBezTo>
                <a:cubicBezTo>
                  <a:pt x="2581832" y="130486"/>
                  <a:pt x="2582204" y="130895"/>
                  <a:pt x="2582948" y="131044"/>
                </a:cubicBezTo>
                <a:cubicBezTo>
                  <a:pt x="2583692" y="130746"/>
                  <a:pt x="2584139" y="130263"/>
                  <a:pt x="2584287" y="129593"/>
                </a:cubicBezTo>
                <a:cubicBezTo>
                  <a:pt x="2584436" y="128923"/>
                  <a:pt x="2584511" y="128216"/>
                  <a:pt x="2584511" y="127472"/>
                </a:cubicBezTo>
                <a:cubicBezTo>
                  <a:pt x="2584213" y="127026"/>
                  <a:pt x="2583841" y="126653"/>
                  <a:pt x="2583394" y="126356"/>
                </a:cubicBezTo>
                <a:cubicBezTo>
                  <a:pt x="2582948" y="126058"/>
                  <a:pt x="2582650" y="125612"/>
                  <a:pt x="2582501" y="125016"/>
                </a:cubicBezTo>
                <a:cubicBezTo>
                  <a:pt x="2582799" y="123975"/>
                  <a:pt x="2582613" y="123230"/>
                  <a:pt x="2581943" y="122784"/>
                </a:cubicBezTo>
                <a:cubicBezTo>
                  <a:pt x="2581274" y="122337"/>
                  <a:pt x="2581236" y="121593"/>
                  <a:pt x="2581832" y="120552"/>
                </a:cubicBezTo>
                <a:close/>
                <a:moveTo>
                  <a:pt x="300520" y="119882"/>
                </a:moveTo>
                <a:cubicBezTo>
                  <a:pt x="299924" y="120179"/>
                  <a:pt x="299738" y="120514"/>
                  <a:pt x="299962" y="120886"/>
                </a:cubicBezTo>
                <a:cubicBezTo>
                  <a:pt x="300185" y="121258"/>
                  <a:pt x="300520" y="121556"/>
                  <a:pt x="300966" y="121779"/>
                </a:cubicBezTo>
                <a:cubicBezTo>
                  <a:pt x="301413" y="122003"/>
                  <a:pt x="301859" y="122077"/>
                  <a:pt x="302306" y="122003"/>
                </a:cubicBezTo>
                <a:cubicBezTo>
                  <a:pt x="302752" y="121928"/>
                  <a:pt x="302975" y="121519"/>
                  <a:pt x="302975" y="120775"/>
                </a:cubicBezTo>
                <a:cubicBezTo>
                  <a:pt x="302827" y="119435"/>
                  <a:pt x="302008" y="119138"/>
                  <a:pt x="300520" y="119882"/>
                </a:cubicBezTo>
                <a:close/>
                <a:moveTo>
                  <a:pt x="2148816" y="119212"/>
                </a:moveTo>
                <a:cubicBezTo>
                  <a:pt x="2148519" y="119212"/>
                  <a:pt x="2148370" y="119286"/>
                  <a:pt x="2148370" y="119435"/>
                </a:cubicBezTo>
                <a:cubicBezTo>
                  <a:pt x="2148370" y="119584"/>
                  <a:pt x="2148221" y="119584"/>
                  <a:pt x="2147923" y="119435"/>
                </a:cubicBezTo>
                <a:cubicBezTo>
                  <a:pt x="2147923" y="119733"/>
                  <a:pt x="2147923" y="119956"/>
                  <a:pt x="2147923" y="120105"/>
                </a:cubicBezTo>
                <a:cubicBezTo>
                  <a:pt x="2147923" y="120254"/>
                  <a:pt x="2148221" y="120328"/>
                  <a:pt x="2148816" y="120328"/>
                </a:cubicBezTo>
                <a:cubicBezTo>
                  <a:pt x="2149114" y="120031"/>
                  <a:pt x="2149114" y="119659"/>
                  <a:pt x="2148816" y="119212"/>
                </a:cubicBezTo>
                <a:close/>
                <a:moveTo>
                  <a:pt x="2142119" y="119212"/>
                </a:moveTo>
                <a:cubicBezTo>
                  <a:pt x="2141672" y="119493"/>
                  <a:pt x="2141412" y="120092"/>
                  <a:pt x="2141338" y="121008"/>
                </a:cubicBezTo>
                <a:cubicBezTo>
                  <a:pt x="2141263" y="121925"/>
                  <a:pt x="2141449" y="122665"/>
                  <a:pt x="2141896" y="123230"/>
                </a:cubicBezTo>
                <a:cubicBezTo>
                  <a:pt x="2141598" y="123528"/>
                  <a:pt x="2141449" y="124123"/>
                  <a:pt x="2141449" y="125016"/>
                </a:cubicBezTo>
                <a:cubicBezTo>
                  <a:pt x="2141896" y="125463"/>
                  <a:pt x="2142454" y="125649"/>
                  <a:pt x="2143124" y="125574"/>
                </a:cubicBezTo>
                <a:cubicBezTo>
                  <a:pt x="2143793" y="125500"/>
                  <a:pt x="2144128" y="125091"/>
                  <a:pt x="2144128" y="124347"/>
                </a:cubicBezTo>
                <a:cubicBezTo>
                  <a:pt x="2144128" y="124049"/>
                  <a:pt x="2144017" y="123826"/>
                  <a:pt x="2143793" y="123677"/>
                </a:cubicBezTo>
                <a:cubicBezTo>
                  <a:pt x="2143570" y="123528"/>
                  <a:pt x="2143458" y="123308"/>
                  <a:pt x="2143458" y="123018"/>
                </a:cubicBezTo>
                <a:cubicBezTo>
                  <a:pt x="2144054" y="122736"/>
                  <a:pt x="2144686" y="122490"/>
                  <a:pt x="2145356" y="122278"/>
                </a:cubicBezTo>
                <a:cubicBezTo>
                  <a:pt x="2146026" y="122067"/>
                  <a:pt x="2146286" y="121608"/>
                  <a:pt x="2146137" y="120904"/>
                </a:cubicBezTo>
                <a:cubicBezTo>
                  <a:pt x="2145542" y="120481"/>
                  <a:pt x="2144984" y="120093"/>
                  <a:pt x="2144463" y="119741"/>
                </a:cubicBezTo>
                <a:cubicBezTo>
                  <a:pt x="2143942" y="119388"/>
                  <a:pt x="2143161" y="119212"/>
                  <a:pt x="2142119" y="119212"/>
                </a:cubicBezTo>
                <a:close/>
                <a:moveTo>
                  <a:pt x="2136426" y="119100"/>
                </a:moveTo>
                <a:cubicBezTo>
                  <a:pt x="2135757" y="119175"/>
                  <a:pt x="2135273" y="119361"/>
                  <a:pt x="2134975" y="119659"/>
                </a:cubicBezTo>
                <a:cubicBezTo>
                  <a:pt x="2135273" y="119956"/>
                  <a:pt x="2135533" y="120365"/>
                  <a:pt x="2135757" y="120886"/>
                </a:cubicBezTo>
                <a:cubicBezTo>
                  <a:pt x="2135980" y="121407"/>
                  <a:pt x="2136464" y="121519"/>
                  <a:pt x="2137208" y="121221"/>
                </a:cubicBezTo>
                <a:cubicBezTo>
                  <a:pt x="2137654" y="120775"/>
                  <a:pt x="2137877" y="120179"/>
                  <a:pt x="2137877" y="119435"/>
                </a:cubicBezTo>
                <a:cubicBezTo>
                  <a:pt x="2137580" y="119138"/>
                  <a:pt x="2137096" y="119026"/>
                  <a:pt x="2136426" y="119100"/>
                </a:cubicBezTo>
                <a:close/>
                <a:moveTo>
                  <a:pt x="798573" y="118989"/>
                </a:moveTo>
                <a:cubicBezTo>
                  <a:pt x="798275" y="119138"/>
                  <a:pt x="797941" y="119212"/>
                  <a:pt x="797569" y="119212"/>
                </a:cubicBezTo>
                <a:cubicBezTo>
                  <a:pt x="797196" y="119212"/>
                  <a:pt x="797010" y="119361"/>
                  <a:pt x="797010" y="119659"/>
                </a:cubicBezTo>
                <a:cubicBezTo>
                  <a:pt x="797308" y="119510"/>
                  <a:pt x="797606" y="119435"/>
                  <a:pt x="797903" y="119435"/>
                </a:cubicBezTo>
                <a:cubicBezTo>
                  <a:pt x="798201" y="119435"/>
                  <a:pt x="798424" y="119286"/>
                  <a:pt x="798573" y="118989"/>
                </a:cubicBezTo>
                <a:close/>
                <a:moveTo>
                  <a:pt x="2127162" y="118542"/>
                </a:moveTo>
                <a:cubicBezTo>
                  <a:pt x="2127162" y="119138"/>
                  <a:pt x="2127459" y="119510"/>
                  <a:pt x="2128055" y="119659"/>
                </a:cubicBezTo>
                <a:cubicBezTo>
                  <a:pt x="2128204" y="119361"/>
                  <a:pt x="2128315" y="119175"/>
                  <a:pt x="2128390" y="119100"/>
                </a:cubicBezTo>
                <a:cubicBezTo>
                  <a:pt x="2128464" y="119026"/>
                  <a:pt x="2128501" y="118840"/>
                  <a:pt x="2128501" y="118542"/>
                </a:cubicBezTo>
                <a:cubicBezTo>
                  <a:pt x="2128055" y="118096"/>
                  <a:pt x="2127608" y="118096"/>
                  <a:pt x="2127162" y="118542"/>
                </a:cubicBezTo>
                <a:close/>
                <a:moveTo>
                  <a:pt x="792657" y="118542"/>
                </a:moveTo>
                <a:cubicBezTo>
                  <a:pt x="792434" y="118691"/>
                  <a:pt x="792360" y="118877"/>
                  <a:pt x="792434" y="119100"/>
                </a:cubicBezTo>
                <a:cubicBezTo>
                  <a:pt x="792508" y="119324"/>
                  <a:pt x="792732" y="119510"/>
                  <a:pt x="793104" y="119659"/>
                </a:cubicBezTo>
                <a:cubicBezTo>
                  <a:pt x="793476" y="119807"/>
                  <a:pt x="793885" y="119584"/>
                  <a:pt x="794331" y="118989"/>
                </a:cubicBezTo>
                <a:cubicBezTo>
                  <a:pt x="793439" y="118542"/>
                  <a:pt x="792880" y="118394"/>
                  <a:pt x="792657" y="118542"/>
                </a:cubicBezTo>
                <a:close/>
                <a:moveTo>
                  <a:pt x="2350143" y="117873"/>
                </a:moveTo>
                <a:cubicBezTo>
                  <a:pt x="2349771" y="117724"/>
                  <a:pt x="2349362" y="117873"/>
                  <a:pt x="2348916" y="118319"/>
                </a:cubicBezTo>
                <a:cubicBezTo>
                  <a:pt x="2348767" y="118766"/>
                  <a:pt x="2348730" y="119398"/>
                  <a:pt x="2348804" y="120217"/>
                </a:cubicBezTo>
                <a:cubicBezTo>
                  <a:pt x="2348878" y="121035"/>
                  <a:pt x="2349288" y="121370"/>
                  <a:pt x="2350032" y="121221"/>
                </a:cubicBezTo>
                <a:cubicBezTo>
                  <a:pt x="2350478" y="121072"/>
                  <a:pt x="2350739" y="120738"/>
                  <a:pt x="2350813" y="120217"/>
                </a:cubicBezTo>
                <a:cubicBezTo>
                  <a:pt x="2350888" y="119696"/>
                  <a:pt x="2350888" y="119212"/>
                  <a:pt x="2350813" y="118766"/>
                </a:cubicBezTo>
                <a:cubicBezTo>
                  <a:pt x="2350739" y="118319"/>
                  <a:pt x="2350516" y="118021"/>
                  <a:pt x="2350143" y="117873"/>
                </a:cubicBezTo>
                <a:close/>
                <a:moveTo>
                  <a:pt x="2160871" y="116645"/>
                </a:moveTo>
                <a:cubicBezTo>
                  <a:pt x="2160425" y="116868"/>
                  <a:pt x="2160276" y="117203"/>
                  <a:pt x="2160425" y="117649"/>
                </a:cubicBezTo>
                <a:cubicBezTo>
                  <a:pt x="2161318" y="117649"/>
                  <a:pt x="2161839" y="117352"/>
                  <a:pt x="2161988" y="116756"/>
                </a:cubicBezTo>
                <a:cubicBezTo>
                  <a:pt x="2161690" y="116459"/>
                  <a:pt x="2161318" y="116422"/>
                  <a:pt x="2160871" y="116645"/>
                </a:cubicBezTo>
                <a:close/>
                <a:moveTo>
                  <a:pt x="1255996" y="116533"/>
                </a:moveTo>
                <a:cubicBezTo>
                  <a:pt x="1255401" y="116980"/>
                  <a:pt x="1254806" y="117389"/>
                  <a:pt x="1254210" y="117761"/>
                </a:cubicBezTo>
                <a:cubicBezTo>
                  <a:pt x="1253615" y="118133"/>
                  <a:pt x="1253094" y="118617"/>
                  <a:pt x="1252648" y="119212"/>
                </a:cubicBezTo>
                <a:cubicBezTo>
                  <a:pt x="1254136" y="119361"/>
                  <a:pt x="1254880" y="119770"/>
                  <a:pt x="1254880" y="120440"/>
                </a:cubicBezTo>
                <a:cubicBezTo>
                  <a:pt x="1254880" y="121110"/>
                  <a:pt x="1254694" y="121928"/>
                  <a:pt x="1254322" y="122896"/>
                </a:cubicBezTo>
                <a:cubicBezTo>
                  <a:pt x="1253950" y="123863"/>
                  <a:pt x="1253615" y="124868"/>
                  <a:pt x="1253317" y="125909"/>
                </a:cubicBezTo>
                <a:cubicBezTo>
                  <a:pt x="1253020" y="126951"/>
                  <a:pt x="1253392" y="127919"/>
                  <a:pt x="1254434" y="128811"/>
                </a:cubicBezTo>
                <a:cubicBezTo>
                  <a:pt x="1256666" y="128216"/>
                  <a:pt x="1257782" y="126430"/>
                  <a:pt x="1257782" y="123454"/>
                </a:cubicBezTo>
                <a:cubicBezTo>
                  <a:pt x="1258229" y="123007"/>
                  <a:pt x="1258861" y="122784"/>
                  <a:pt x="1259680" y="122784"/>
                </a:cubicBezTo>
                <a:cubicBezTo>
                  <a:pt x="1260498" y="122784"/>
                  <a:pt x="1260759" y="122189"/>
                  <a:pt x="1260461" y="120998"/>
                </a:cubicBezTo>
                <a:cubicBezTo>
                  <a:pt x="1259866" y="120105"/>
                  <a:pt x="1259382" y="119138"/>
                  <a:pt x="1259010" y="118096"/>
                </a:cubicBezTo>
                <a:cubicBezTo>
                  <a:pt x="1258638" y="117054"/>
                  <a:pt x="1257633" y="116533"/>
                  <a:pt x="1255996" y="116533"/>
                </a:cubicBezTo>
                <a:close/>
                <a:moveTo>
                  <a:pt x="2634517" y="115975"/>
                </a:moveTo>
                <a:cubicBezTo>
                  <a:pt x="2634070" y="115901"/>
                  <a:pt x="2633698" y="116012"/>
                  <a:pt x="2633401" y="116310"/>
                </a:cubicBezTo>
                <a:cubicBezTo>
                  <a:pt x="2633103" y="116608"/>
                  <a:pt x="2633029" y="117054"/>
                  <a:pt x="2633177" y="117649"/>
                </a:cubicBezTo>
                <a:cubicBezTo>
                  <a:pt x="2633177" y="118096"/>
                  <a:pt x="2633363" y="118468"/>
                  <a:pt x="2633735" y="118766"/>
                </a:cubicBezTo>
                <a:cubicBezTo>
                  <a:pt x="2634108" y="119063"/>
                  <a:pt x="2634666" y="119063"/>
                  <a:pt x="2635410" y="118766"/>
                </a:cubicBezTo>
                <a:cubicBezTo>
                  <a:pt x="2635707" y="117873"/>
                  <a:pt x="2635745" y="117203"/>
                  <a:pt x="2635521" y="116756"/>
                </a:cubicBezTo>
                <a:cubicBezTo>
                  <a:pt x="2635298" y="116310"/>
                  <a:pt x="2634963" y="116049"/>
                  <a:pt x="2634517" y="115975"/>
                </a:cubicBezTo>
                <a:close/>
                <a:moveTo>
                  <a:pt x="394505" y="115780"/>
                </a:moveTo>
                <a:cubicBezTo>
                  <a:pt x="394133" y="115984"/>
                  <a:pt x="393686" y="116533"/>
                  <a:pt x="393165" y="117426"/>
                </a:cubicBezTo>
                <a:cubicBezTo>
                  <a:pt x="393463" y="118021"/>
                  <a:pt x="393798" y="118394"/>
                  <a:pt x="394170" y="118542"/>
                </a:cubicBezTo>
                <a:cubicBezTo>
                  <a:pt x="394542" y="118691"/>
                  <a:pt x="394802" y="119138"/>
                  <a:pt x="394951" y="119882"/>
                </a:cubicBezTo>
                <a:cubicBezTo>
                  <a:pt x="395100" y="120477"/>
                  <a:pt x="395026" y="121147"/>
                  <a:pt x="394728" y="121891"/>
                </a:cubicBezTo>
                <a:cubicBezTo>
                  <a:pt x="394430" y="122635"/>
                  <a:pt x="394654" y="123156"/>
                  <a:pt x="395398" y="123454"/>
                </a:cubicBezTo>
                <a:cubicBezTo>
                  <a:pt x="396142" y="123156"/>
                  <a:pt x="396551" y="122635"/>
                  <a:pt x="396625" y="121891"/>
                </a:cubicBezTo>
                <a:cubicBezTo>
                  <a:pt x="396700" y="121147"/>
                  <a:pt x="397258" y="120924"/>
                  <a:pt x="398300" y="121221"/>
                </a:cubicBezTo>
                <a:cubicBezTo>
                  <a:pt x="398597" y="121668"/>
                  <a:pt x="398746" y="122263"/>
                  <a:pt x="398746" y="123007"/>
                </a:cubicBezTo>
                <a:cubicBezTo>
                  <a:pt x="398746" y="123751"/>
                  <a:pt x="398895" y="124347"/>
                  <a:pt x="399193" y="124793"/>
                </a:cubicBezTo>
                <a:cubicBezTo>
                  <a:pt x="399937" y="125091"/>
                  <a:pt x="400681" y="125165"/>
                  <a:pt x="401425" y="125016"/>
                </a:cubicBezTo>
                <a:cubicBezTo>
                  <a:pt x="402169" y="124868"/>
                  <a:pt x="402616" y="124495"/>
                  <a:pt x="402765" y="123900"/>
                </a:cubicBezTo>
                <a:cubicBezTo>
                  <a:pt x="403062" y="122858"/>
                  <a:pt x="402690" y="122189"/>
                  <a:pt x="401648" y="121891"/>
                </a:cubicBezTo>
                <a:cubicBezTo>
                  <a:pt x="400607" y="121593"/>
                  <a:pt x="399639" y="121296"/>
                  <a:pt x="398746" y="120998"/>
                </a:cubicBezTo>
                <a:cubicBezTo>
                  <a:pt x="398746" y="120700"/>
                  <a:pt x="398597" y="120440"/>
                  <a:pt x="398300" y="120217"/>
                </a:cubicBezTo>
                <a:cubicBezTo>
                  <a:pt x="398002" y="119993"/>
                  <a:pt x="397704" y="119733"/>
                  <a:pt x="397407" y="119435"/>
                </a:cubicBezTo>
                <a:cubicBezTo>
                  <a:pt x="396514" y="118245"/>
                  <a:pt x="395844" y="117166"/>
                  <a:pt x="395398" y="116198"/>
                </a:cubicBezTo>
                <a:cubicBezTo>
                  <a:pt x="395174" y="115715"/>
                  <a:pt x="394877" y="115575"/>
                  <a:pt x="394505" y="115780"/>
                </a:cubicBezTo>
                <a:close/>
                <a:moveTo>
                  <a:pt x="2611076" y="115640"/>
                </a:moveTo>
                <a:cubicBezTo>
                  <a:pt x="2610332" y="115789"/>
                  <a:pt x="2610183" y="116310"/>
                  <a:pt x="2610630" y="117203"/>
                </a:cubicBezTo>
                <a:cubicBezTo>
                  <a:pt x="2611076" y="118096"/>
                  <a:pt x="2611746" y="118319"/>
                  <a:pt x="2612639" y="117873"/>
                </a:cubicBezTo>
                <a:cubicBezTo>
                  <a:pt x="2612639" y="117277"/>
                  <a:pt x="2612490" y="116719"/>
                  <a:pt x="2612193" y="116198"/>
                </a:cubicBezTo>
                <a:cubicBezTo>
                  <a:pt x="2611895" y="115677"/>
                  <a:pt x="2611523" y="115491"/>
                  <a:pt x="2611076" y="115640"/>
                </a:cubicBezTo>
                <a:close/>
                <a:moveTo>
                  <a:pt x="2818543" y="115529"/>
                </a:moveTo>
                <a:cubicBezTo>
                  <a:pt x="2818245" y="115454"/>
                  <a:pt x="2818096" y="115640"/>
                  <a:pt x="2818096" y="116087"/>
                </a:cubicBezTo>
                <a:cubicBezTo>
                  <a:pt x="2818096" y="116384"/>
                  <a:pt x="2818208" y="116608"/>
                  <a:pt x="2818431" y="116756"/>
                </a:cubicBezTo>
                <a:cubicBezTo>
                  <a:pt x="2818654" y="116905"/>
                  <a:pt x="2818840" y="116682"/>
                  <a:pt x="2818989" y="116087"/>
                </a:cubicBezTo>
                <a:cubicBezTo>
                  <a:pt x="2818989" y="115789"/>
                  <a:pt x="2818840" y="115603"/>
                  <a:pt x="2818543" y="115529"/>
                </a:cubicBezTo>
                <a:close/>
                <a:moveTo>
                  <a:pt x="2382625" y="115417"/>
                </a:moveTo>
                <a:cubicBezTo>
                  <a:pt x="2382625" y="115566"/>
                  <a:pt x="2382551" y="115640"/>
                  <a:pt x="2382402" y="115640"/>
                </a:cubicBezTo>
                <a:cubicBezTo>
                  <a:pt x="2382253" y="115640"/>
                  <a:pt x="2382179" y="115789"/>
                  <a:pt x="2382179" y="116087"/>
                </a:cubicBezTo>
                <a:cubicBezTo>
                  <a:pt x="2381881" y="115938"/>
                  <a:pt x="2381807" y="115975"/>
                  <a:pt x="2381955" y="116198"/>
                </a:cubicBezTo>
                <a:cubicBezTo>
                  <a:pt x="2382104" y="116422"/>
                  <a:pt x="2382104" y="116682"/>
                  <a:pt x="2381955" y="116980"/>
                </a:cubicBezTo>
                <a:cubicBezTo>
                  <a:pt x="2381658" y="117724"/>
                  <a:pt x="2381174" y="118394"/>
                  <a:pt x="2380504" y="118989"/>
                </a:cubicBezTo>
                <a:cubicBezTo>
                  <a:pt x="2379835" y="119584"/>
                  <a:pt x="2379351" y="120254"/>
                  <a:pt x="2379053" y="120998"/>
                </a:cubicBezTo>
                <a:cubicBezTo>
                  <a:pt x="2379202" y="121296"/>
                  <a:pt x="2379500" y="121407"/>
                  <a:pt x="2379946" y="121333"/>
                </a:cubicBezTo>
                <a:cubicBezTo>
                  <a:pt x="2380393" y="121258"/>
                  <a:pt x="2380765" y="121296"/>
                  <a:pt x="2381063" y="121444"/>
                </a:cubicBezTo>
                <a:cubicBezTo>
                  <a:pt x="2381360" y="121742"/>
                  <a:pt x="2381546" y="122151"/>
                  <a:pt x="2381621" y="122672"/>
                </a:cubicBezTo>
                <a:cubicBezTo>
                  <a:pt x="2381695" y="123193"/>
                  <a:pt x="2381955" y="123454"/>
                  <a:pt x="2382402" y="123454"/>
                </a:cubicBezTo>
                <a:cubicBezTo>
                  <a:pt x="2382848" y="123007"/>
                  <a:pt x="2383072" y="122523"/>
                  <a:pt x="2383072" y="122003"/>
                </a:cubicBezTo>
                <a:cubicBezTo>
                  <a:pt x="2383072" y="121482"/>
                  <a:pt x="2383072" y="120924"/>
                  <a:pt x="2383072" y="120328"/>
                </a:cubicBezTo>
                <a:cubicBezTo>
                  <a:pt x="2383072" y="119733"/>
                  <a:pt x="2383183" y="119175"/>
                  <a:pt x="2383407" y="118654"/>
                </a:cubicBezTo>
                <a:cubicBezTo>
                  <a:pt x="2383630" y="118133"/>
                  <a:pt x="2384114" y="117724"/>
                  <a:pt x="2384858" y="117426"/>
                </a:cubicBezTo>
                <a:cubicBezTo>
                  <a:pt x="2384560" y="116235"/>
                  <a:pt x="2383816" y="115566"/>
                  <a:pt x="2382625" y="115417"/>
                </a:cubicBezTo>
                <a:close/>
                <a:moveTo>
                  <a:pt x="724903" y="115417"/>
                </a:moveTo>
                <a:cubicBezTo>
                  <a:pt x="724754" y="115268"/>
                  <a:pt x="724531" y="115305"/>
                  <a:pt x="724233" y="115529"/>
                </a:cubicBezTo>
                <a:cubicBezTo>
                  <a:pt x="723936" y="115752"/>
                  <a:pt x="723936" y="115938"/>
                  <a:pt x="724233" y="116087"/>
                </a:cubicBezTo>
                <a:cubicBezTo>
                  <a:pt x="724382" y="116235"/>
                  <a:pt x="724606" y="116235"/>
                  <a:pt x="724903" y="116087"/>
                </a:cubicBezTo>
                <a:cubicBezTo>
                  <a:pt x="725201" y="115938"/>
                  <a:pt x="725201" y="115715"/>
                  <a:pt x="724903" y="115417"/>
                </a:cubicBezTo>
                <a:close/>
                <a:moveTo>
                  <a:pt x="2143458" y="115305"/>
                </a:moveTo>
                <a:cubicBezTo>
                  <a:pt x="2142714" y="115231"/>
                  <a:pt x="2142193" y="115343"/>
                  <a:pt x="2141896" y="115640"/>
                </a:cubicBezTo>
                <a:cubicBezTo>
                  <a:pt x="2141747" y="116235"/>
                  <a:pt x="2141747" y="116645"/>
                  <a:pt x="2141896" y="116868"/>
                </a:cubicBezTo>
                <a:cubicBezTo>
                  <a:pt x="2142045" y="117091"/>
                  <a:pt x="2142193" y="117352"/>
                  <a:pt x="2142342" y="117649"/>
                </a:cubicBezTo>
                <a:cubicBezTo>
                  <a:pt x="2143682" y="118096"/>
                  <a:pt x="2144723" y="117947"/>
                  <a:pt x="2145468" y="117203"/>
                </a:cubicBezTo>
                <a:cubicBezTo>
                  <a:pt x="2145468" y="116905"/>
                  <a:pt x="2145430" y="116645"/>
                  <a:pt x="2145356" y="116422"/>
                </a:cubicBezTo>
                <a:cubicBezTo>
                  <a:pt x="2145282" y="116198"/>
                  <a:pt x="2145244" y="115938"/>
                  <a:pt x="2145244" y="115640"/>
                </a:cubicBezTo>
                <a:cubicBezTo>
                  <a:pt x="2144798" y="115491"/>
                  <a:pt x="2144203" y="115380"/>
                  <a:pt x="2143458" y="115305"/>
                </a:cubicBezTo>
                <a:close/>
                <a:moveTo>
                  <a:pt x="799912" y="114970"/>
                </a:moveTo>
                <a:cubicBezTo>
                  <a:pt x="799317" y="115863"/>
                  <a:pt x="799094" y="117054"/>
                  <a:pt x="799243" y="118542"/>
                </a:cubicBezTo>
                <a:lnTo>
                  <a:pt x="801922" y="118319"/>
                </a:lnTo>
                <a:cubicBezTo>
                  <a:pt x="802070" y="117277"/>
                  <a:pt x="801922" y="116533"/>
                  <a:pt x="801475" y="116087"/>
                </a:cubicBezTo>
                <a:cubicBezTo>
                  <a:pt x="801029" y="115640"/>
                  <a:pt x="800508" y="115268"/>
                  <a:pt x="799912" y="114970"/>
                </a:cubicBezTo>
                <a:close/>
                <a:moveTo>
                  <a:pt x="447860" y="114524"/>
                </a:moveTo>
                <a:cubicBezTo>
                  <a:pt x="447413" y="114970"/>
                  <a:pt x="447376" y="115566"/>
                  <a:pt x="447748" y="116310"/>
                </a:cubicBezTo>
                <a:cubicBezTo>
                  <a:pt x="448120" y="117054"/>
                  <a:pt x="448678" y="117352"/>
                  <a:pt x="449422" y="117203"/>
                </a:cubicBezTo>
                <a:cubicBezTo>
                  <a:pt x="449720" y="116459"/>
                  <a:pt x="449720" y="115789"/>
                  <a:pt x="449422" y="115194"/>
                </a:cubicBezTo>
                <a:cubicBezTo>
                  <a:pt x="449125" y="114598"/>
                  <a:pt x="448604" y="114375"/>
                  <a:pt x="447860" y="114524"/>
                </a:cubicBezTo>
                <a:close/>
                <a:moveTo>
                  <a:pt x="797010" y="114077"/>
                </a:moveTo>
                <a:cubicBezTo>
                  <a:pt x="795969" y="113929"/>
                  <a:pt x="795522" y="114226"/>
                  <a:pt x="795671" y="114970"/>
                </a:cubicBezTo>
                <a:cubicBezTo>
                  <a:pt x="796266" y="114970"/>
                  <a:pt x="796489" y="115194"/>
                  <a:pt x="796341" y="115640"/>
                </a:cubicBezTo>
                <a:lnTo>
                  <a:pt x="797680" y="115640"/>
                </a:lnTo>
                <a:cubicBezTo>
                  <a:pt x="798275" y="114747"/>
                  <a:pt x="798052" y="114226"/>
                  <a:pt x="797010" y="114077"/>
                </a:cubicBezTo>
                <a:close/>
                <a:moveTo>
                  <a:pt x="767542" y="113408"/>
                </a:moveTo>
                <a:cubicBezTo>
                  <a:pt x="767542" y="113854"/>
                  <a:pt x="767356" y="114115"/>
                  <a:pt x="766984" y="114189"/>
                </a:cubicBezTo>
                <a:cubicBezTo>
                  <a:pt x="766612" y="114264"/>
                  <a:pt x="766352" y="114450"/>
                  <a:pt x="766203" y="114747"/>
                </a:cubicBezTo>
                <a:cubicBezTo>
                  <a:pt x="766947" y="114896"/>
                  <a:pt x="767282" y="115343"/>
                  <a:pt x="767208" y="116087"/>
                </a:cubicBezTo>
                <a:cubicBezTo>
                  <a:pt x="767133" y="116831"/>
                  <a:pt x="767691" y="117054"/>
                  <a:pt x="768882" y="116756"/>
                </a:cubicBezTo>
                <a:cubicBezTo>
                  <a:pt x="769626" y="116012"/>
                  <a:pt x="769775" y="115343"/>
                  <a:pt x="769328" y="114747"/>
                </a:cubicBezTo>
                <a:cubicBezTo>
                  <a:pt x="768882" y="114152"/>
                  <a:pt x="768287" y="113705"/>
                  <a:pt x="767542" y="113408"/>
                </a:cubicBezTo>
                <a:close/>
                <a:moveTo>
                  <a:pt x="555686" y="113408"/>
                </a:moveTo>
                <a:cubicBezTo>
                  <a:pt x="555090" y="113854"/>
                  <a:pt x="554867" y="114598"/>
                  <a:pt x="555016" y="115640"/>
                </a:cubicBezTo>
                <a:cubicBezTo>
                  <a:pt x="555165" y="116682"/>
                  <a:pt x="555834" y="117054"/>
                  <a:pt x="557025" y="116756"/>
                </a:cubicBezTo>
                <a:cubicBezTo>
                  <a:pt x="557620" y="116310"/>
                  <a:pt x="557844" y="115566"/>
                  <a:pt x="557695" y="114524"/>
                </a:cubicBezTo>
                <a:cubicBezTo>
                  <a:pt x="557546" y="113482"/>
                  <a:pt x="556876" y="113110"/>
                  <a:pt x="555686" y="113408"/>
                </a:cubicBezTo>
                <a:close/>
                <a:moveTo>
                  <a:pt x="1169155" y="113185"/>
                </a:moveTo>
                <a:cubicBezTo>
                  <a:pt x="1169304" y="115417"/>
                  <a:pt x="1170495" y="116533"/>
                  <a:pt x="1172727" y="116533"/>
                </a:cubicBezTo>
                <a:cubicBezTo>
                  <a:pt x="1173025" y="115045"/>
                  <a:pt x="1172764" y="114152"/>
                  <a:pt x="1171946" y="113854"/>
                </a:cubicBezTo>
                <a:cubicBezTo>
                  <a:pt x="1171127" y="113557"/>
                  <a:pt x="1170197" y="113333"/>
                  <a:pt x="1169155" y="113185"/>
                </a:cubicBezTo>
                <a:close/>
                <a:moveTo>
                  <a:pt x="2872121" y="112626"/>
                </a:moveTo>
                <a:cubicBezTo>
                  <a:pt x="2871823" y="112850"/>
                  <a:pt x="2871823" y="113110"/>
                  <a:pt x="2872121" y="113408"/>
                </a:cubicBezTo>
                <a:cubicBezTo>
                  <a:pt x="2872270" y="113705"/>
                  <a:pt x="2872493" y="113743"/>
                  <a:pt x="2872791" y="113519"/>
                </a:cubicBezTo>
                <a:cubicBezTo>
                  <a:pt x="2873088" y="113296"/>
                  <a:pt x="2873088" y="113036"/>
                  <a:pt x="2872791" y="112738"/>
                </a:cubicBezTo>
                <a:cubicBezTo>
                  <a:pt x="2872642" y="112440"/>
                  <a:pt x="2872419" y="112403"/>
                  <a:pt x="2872121" y="112626"/>
                </a:cubicBezTo>
                <a:close/>
                <a:moveTo>
                  <a:pt x="1439799" y="112515"/>
                </a:moveTo>
                <a:cubicBezTo>
                  <a:pt x="1439501" y="112961"/>
                  <a:pt x="1439315" y="113519"/>
                  <a:pt x="1439241" y="114189"/>
                </a:cubicBezTo>
                <a:cubicBezTo>
                  <a:pt x="1439167" y="114859"/>
                  <a:pt x="1439204" y="115491"/>
                  <a:pt x="1439353" y="116087"/>
                </a:cubicBezTo>
                <a:cubicBezTo>
                  <a:pt x="1439501" y="116682"/>
                  <a:pt x="1439836" y="117128"/>
                  <a:pt x="1440357" y="117426"/>
                </a:cubicBezTo>
                <a:cubicBezTo>
                  <a:pt x="1440878" y="117724"/>
                  <a:pt x="1441659" y="117724"/>
                  <a:pt x="1442701" y="117426"/>
                </a:cubicBezTo>
                <a:cubicBezTo>
                  <a:pt x="1443445" y="115789"/>
                  <a:pt x="1443445" y="114152"/>
                  <a:pt x="1442701" y="112515"/>
                </a:cubicBezTo>
                <a:close/>
                <a:moveTo>
                  <a:pt x="794331" y="112515"/>
                </a:moveTo>
                <a:cubicBezTo>
                  <a:pt x="793290" y="112366"/>
                  <a:pt x="792843" y="112664"/>
                  <a:pt x="792992" y="113408"/>
                </a:cubicBezTo>
                <a:cubicBezTo>
                  <a:pt x="793587" y="113408"/>
                  <a:pt x="793811" y="113705"/>
                  <a:pt x="793662" y="114301"/>
                </a:cubicBezTo>
                <a:lnTo>
                  <a:pt x="795001" y="114077"/>
                </a:lnTo>
                <a:cubicBezTo>
                  <a:pt x="795596" y="113185"/>
                  <a:pt x="795373" y="112664"/>
                  <a:pt x="794331" y="112515"/>
                </a:cubicBezTo>
                <a:close/>
                <a:moveTo>
                  <a:pt x="782053" y="111175"/>
                </a:moveTo>
                <a:cubicBezTo>
                  <a:pt x="782053" y="111622"/>
                  <a:pt x="782053" y="112068"/>
                  <a:pt x="782053" y="112515"/>
                </a:cubicBezTo>
                <a:cubicBezTo>
                  <a:pt x="782053" y="112961"/>
                  <a:pt x="782276" y="113259"/>
                  <a:pt x="782723" y="113408"/>
                </a:cubicBezTo>
                <a:cubicBezTo>
                  <a:pt x="782723" y="112812"/>
                  <a:pt x="782946" y="112589"/>
                  <a:pt x="783393" y="112738"/>
                </a:cubicBezTo>
                <a:cubicBezTo>
                  <a:pt x="783244" y="112292"/>
                  <a:pt x="783132" y="111882"/>
                  <a:pt x="783058" y="111510"/>
                </a:cubicBezTo>
                <a:cubicBezTo>
                  <a:pt x="782983" y="111138"/>
                  <a:pt x="782648" y="111027"/>
                  <a:pt x="782053" y="111175"/>
                </a:cubicBezTo>
                <a:close/>
                <a:moveTo>
                  <a:pt x="774463" y="111175"/>
                </a:moveTo>
                <a:cubicBezTo>
                  <a:pt x="774314" y="112812"/>
                  <a:pt x="775207" y="113557"/>
                  <a:pt x="777142" y="113408"/>
                </a:cubicBezTo>
                <a:cubicBezTo>
                  <a:pt x="777439" y="112217"/>
                  <a:pt x="777291" y="111510"/>
                  <a:pt x="776695" y="111287"/>
                </a:cubicBezTo>
                <a:cubicBezTo>
                  <a:pt x="776100" y="111064"/>
                  <a:pt x="775356" y="111027"/>
                  <a:pt x="774463" y="111175"/>
                </a:cubicBezTo>
                <a:close/>
                <a:moveTo>
                  <a:pt x="740977" y="110617"/>
                </a:moveTo>
                <a:cubicBezTo>
                  <a:pt x="739935" y="110394"/>
                  <a:pt x="739191" y="110580"/>
                  <a:pt x="738744" y="111175"/>
                </a:cubicBezTo>
                <a:cubicBezTo>
                  <a:pt x="738595" y="112366"/>
                  <a:pt x="739005" y="113036"/>
                  <a:pt x="739972" y="113185"/>
                </a:cubicBezTo>
                <a:cubicBezTo>
                  <a:pt x="740939" y="113333"/>
                  <a:pt x="741646" y="113185"/>
                  <a:pt x="742093" y="112738"/>
                </a:cubicBezTo>
                <a:cubicBezTo>
                  <a:pt x="742390" y="111547"/>
                  <a:pt x="742018" y="110840"/>
                  <a:pt x="740977" y="110617"/>
                </a:cubicBezTo>
                <a:close/>
                <a:moveTo>
                  <a:pt x="2163327" y="110282"/>
                </a:moveTo>
                <a:cubicBezTo>
                  <a:pt x="2161988" y="111027"/>
                  <a:pt x="2161169" y="111771"/>
                  <a:pt x="2160871" y="112515"/>
                </a:cubicBezTo>
                <a:cubicBezTo>
                  <a:pt x="2160722" y="113259"/>
                  <a:pt x="2160871" y="114003"/>
                  <a:pt x="2161318" y="114747"/>
                </a:cubicBezTo>
                <a:cubicBezTo>
                  <a:pt x="2161764" y="115491"/>
                  <a:pt x="2162211" y="115863"/>
                  <a:pt x="2162657" y="115863"/>
                </a:cubicBezTo>
                <a:cubicBezTo>
                  <a:pt x="2163401" y="116012"/>
                  <a:pt x="2163885" y="115603"/>
                  <a:pt x="2164108" y="114636"/>
                </a:cubicBezTo>
                <a:cubicBezTo>
                  <a:pt x="2164332" y="113668"/>
                  <a:pt x="2164666" y="112961"/>
                  <a:pt x="2165113" y="112515"/>
                </a:cubicBezTo>
                <a:cubicBezTo>
                  <a:pt x="2165411" y="112217"/>
                  <a:pt x="2165745" y="111957"/>
                  <a:pt x="2166118" y="111733"/>
                </a:cubicBezTo>
                <a:cubicBezTo>
                  <a:pt x="2166490" y="111510"/>
                  <a:pt x="2166601" y="111027"/>
                  <a:pt x="2166452" y="110282"/>
                </a:cubicBezTo>
                <a:cubicBezTo>
                  <a:pt x="2165708" y="109538"/>
                  <a:pt x="2164666" y="109538"/>
                  <a:pt x="2163327" y="110282"/>
                </a:cubicBezTo>
                <a:close/>
                <a:moveTo>
                  <a:pt x="1438460" y="109166"/>
                </a:moveTo>
                <a:cubicBezTo>
                  <a:pt x="1437567" y="109166"/>
                  <a:pt x="1437120" y="109389"/>
                  <a:pt x="1437120" y="109836"/>
                </a:cubicBezTo>
                <a:cubicBezTo>
                  <a:pt x="1437418" y="109687"/>
                  <a:pt x="1437716" y="109613"/>
                  <a:pt x="1438013" y="109613"/>
                </a:cubicBezTo>
                <a:cubicBezTo>
                  <a:pt x="1438311" y="109613"/>
                  <a:pt x="1438460" y="109464"/>
                  <a:pt x="1438460" y="109166"/>
                </a:cubicBezTo>
                <a:close/>
                <a:moveTo>
                  <a:pt x="2117339" y="108720"/>
                </a:moveTo>
                <a:cubicBezTo>
                  <a:pt x="2117190" y="108869"/>
                  <a:pt x="2117116" y="108980"/>
                  <a:pt x="2117116" y="109055"/>
                </a:cubicBezTo>
                <a:cubicBezTo>
                  <a:pt x="2117116" y="109129"/>
                  <a:pt x="2116967" y="109241"/>
                  <a:pt x="2116669" y="109389"/>
                </a:cubicBezTo>
                <a:cubicBezTo>
                  <a:pt x="2116967" y="110580"/>
                  <a:pt x="2117562" y="111027"/>
                  <a:pt x="2118455" y="110729"/>
                </a:cubicBezTo>
                <a:lnTo>
                  <a:pt x="2119125" y="110059"/>
                </a:lnTo>
                <a:cubicBezTo>
                  <a:pt x="2118827" y="108869"/>
                  <a:pt x="2118232" y="108422"/>
                  <a:pt x="2117339" y="108720"/>
                </a:cubicBezTo>
                <a:close/>
                <a:moveTo>
                  <a:pt x="2932843" y="108608"/>
                </a:moveTo>
                <a:cubicBezTo>
                  <a:pt x="2932694" y="108236"/>
                  <a:pt x="2932471" y="108422"/>
                  <a:pt x="2932173" y="109166"/>
                </a:cubicBezTo>
                <a:cubicBezTo>
                  <a:pt x="2932173" y="109613"/>
                  <a:pt x="2932434" y="109873"/>
                  <a:pt x="2932954" y="109948"/>
                </a:cubicBezTo>
                <a:cubicBezTo>
                  <a:pt x="2933475" y="110022"/>
                  <a:pt x="2933810" y="109761"/>
                  <a:pt x="2933959" y="109166"/>
                </a:cubicBezTo>
                <a:cubicBezTo>
                  <a:pt x="2933364" y="109166"/>
                  <a:pt x="2932992" y="108980"/>
                  <a:pt x="2932843" y="108608"/>
                </a:cubicBezTo>
                <a:close/>
                <a:moveTo>
                  <a:pt x="1247178" y="108608"/>
                </a:moveTo>
                <a:cubicBezTo>
                  <a:pt x="1246955" y="108236"/>
                  <a:pt x="1246769" y="108348"/>
                  <a:pt x="1246620" y="108943"/>
                </a:cubicBezTo>
                <a:cubicBezTo>
                  <a:pt x="1246620" y="109389"/>
                  <a:pt x="1246881" y="109650"/>
                  <a:pt x="1247402" y="109724"/>
                </a:cubicBezTo>
                <a:cubicBezTo>
                  <a:pt x="1247922" y="109799"/>
                  <a:pt x="1248257" y="109538"/>
                  <a:pt x="1248406" y="108943"/>
                </a:cubicBezTo>
                <a:cubicBezTo>
                  <a:pt x="1247811" y="109092"/>
                  <a:pt x="1247402" y="108980"/>
                  <a:pt x="1247178" y="108608"/>
                </a:cubicBezTo>
                <a:close/>
                <a:moveTo>
                  <a:pt x="786072" y="107603"/>
                </a:moveTo>
                <a:cubicBezTo>
                  <a:pt x="785030" y="107455"/>
                  <a:pt x="784583" y="107752"/>
                  <a:pt x="784732" y="108496"/>
                </a:cubicBezTo>
                <a:cubicBezTo>
                  <a:pt x="785327" y="108496"/>
                  <a:pt x="785551" y="108720"/>
                  <a:pt x="785402" y="109166"/>
                </a:cubicBezTo>
                <a:lnTo>
                  <a:pt x="786741" y="109166"/>
                </a:lnTo>
                <a:cubicBezTo>
                  <a:pt x="787337" y="108273"/>
                  <a:pt x="787113" y="107752"/>
                  <a:pt x="786072" y="107603"/>
                </a:cubicBezTo>
                <a:close/>
                <a:moveTo>
                  <a:pt x="1687672" y="107380"/>
                </a:moveTo>
                <a:cubicBezTo>
                  <a:pt x="1687375" y="107678"/>
                  <a:pt x="1687189" y="108050"/>
                  <a:pt x="1687114" y="108496"/>
                </a:cubicBezTo>
                <a:cubicBezTo>
                  <a:pt x="1687040" y="108943"/>
                  <a:pt x="1687300" y="109166"/>
                  <a:pt x="1687896" y="109166"/>
                </a:cubicBezTo>
                <a:cubicBezTo>
                  <a:pt x="1688193" y="109017"/>
                  <a:pt x="1688342" y="108682"/>
                  <a:pt x="1688342" y="108162"/>
                </a:cubicBezTo>
                <a:cubicBezTo>
                  <a:pt x="1688342" y="107641"/>
                  <a:pt x="1688119" y="107380"/>
                  <a:pt x="1687672" y="107380"/>
                </a:cubicBezTo>
                <a:close/>
                <a:moveTo>
                  <a:pt x="954247" y="107380"/>
                </a:moveTo>
                <a:cubicBezTo>
                  <a:pt x="953950" y="107678"/>
                  <a:pt x="953764" y="108050"/>
                  <a:pt x="953689" y="108496"/>
                </a:cubicBezTo>
                <a:cubicBezTo>
                  <a:pt x="953615" y="108943"/>
                  <a:pt x="953875" y="109166"/>
                  <a:pt x="954471" y="109166"/>
                </a:cubicBezTo>
                <a:cubicBezTo>
                  <a:pt x="954768" y="109017"/>
                  <a:pt x="954917" y="108682"/>
                  <a:pt x="954917" y="108162"/>
                </a:cubicBezTo>
                <a:cubicBezTo>
                  <a:pt x="954917" y="107641"/>
                  <a:pt x="954694" y="107380"/>
                  <a:pt x="954247" y="107380"/>
                </a:cubicBezTo>
                <a:close/>
                <a:moveTo>
                  <a:pt x="1090686" y="106487"/>
                </a:moveTo>
                <a:cubicBezTo>
                  <a:pt x="1090462" y="106338"/>
                  <a:pt x="1090276" y="106562"/>
                  <a:pt x="1090127" y="107157"/>
                </a:cubicBezTo>
                <a:cubicBezTo>
                  <a:pt x="1090127" y="107455"/>
                  <a:pt x="1090239" y="107641"/>
                  <a:pt x="1090462" y="107715"/>
                </a:cubicBezTo>
                <a:cubicBezTo>
                  <a:pt x="1090686" y="107789"/>
                  <a:pt x="1090872" y="107603"/>
                  <a:pt x="1091020" y="107157"/>
                </a:cubicBezTo>
                <a:cubicBezTo>
                  <a:pt x="1091020" y="106859"/>
                  <a:pt x="1090909" y="106636"/>
                  <a:pt x="1090686" y="106487"/>
                </a:cubicBezTo>
                <a:close/>
                <a:moveTo>
                  <a:pt x="2822338" y="106264"/>
                </a:moveTo>
                <a:cubicBezTo>
                  <a:pt x="2822338" y="106908"/>
                  <a:pt x="2822152" y="107351"/>
                  <a:pt x="2821780" y="107593"/>
                </a:cubicBezTo>
                <a:cubicBezTo>
                  <a:pt x="2821408" y="107835"/>
                  <a:pt x="2821296" y="108359"/>
                  <a:pt x="2821445" y="109166"/>
                </a:cubicBezTo>
                <a:lnTo>
                  <a:pt x="2823231" y="109166"/>
                </a:lnTo>
                <a:cubicBezTo>
                  <a:pt x="2823231" y="108571"/>
                  <a:pt x="2823417" y="108162"/>
                  <a:pt x="2823789" y="107938"/>
                </a:cubicBezTo>
                <a:cubicBezTo>
                  <a:pt x="2824161" y="107715"/>
                  <a:pt x="2824273" y="107231"/>
                  <a:pt x="2824124" y="106487"/>
                </a:cubicBezTo>
                <a:close/>
                <a:moveTo>
                  <a:pt x="289134" y="106264"/>
                </a:moveTo>
                <a:cubicBezTo>
                  <a:pt x="288241" y="105818"/>
                  <a:pt x="287348" y="105855"/>
                  <a:pt x="286455" y="106376"/>
                </a:cubicBezTo>
                <a:cubicBezTo>
                  <a:pt x="285563" y="106897"/>
                  <a:pt x="285190" y="107752"/>
                  <a:pt x="285339" y="108943"/>
                </a:cubicBezTo>
                <a:cubicBezTo>
                  <a:pt x="285637" y="109538"/>
                  <a:pt x="286083" y="109873"/>
                  <a:pt x="286679" y="109948"/>
                </a:cubicBezTo>
                <a:cubicBezTo>
                  <a:pt x="287274" y="110022"/>
                  <a:pt x="287832" y="109910"/>
                  <a:pt x="288353" y="109613"/>
                </a:cubicBezTo>
                <a:cubicBezTo>
                  <a:pt x="288874" y="109315"/>
                  <a:pt x="289246" y="108869"/>
                  <a:pt x="289469" y="108273"/>
                </a:cubicBezTo>
                <a:cubicBezTo>
                  <a:pt x="289693" y="107678"/>
                  <a:pt x="289581" y="107008"/>
                  <a:pt x="289134" y="106264"/>
                </a:cubicBezTo>
                <a:close/>
                <a:moveTo>
                  <a:pt x="1237893" y="105594"/>
                </a:moveTo>
                <a:cubicBezTo>
                  <a:pt x="1236567" y="106338"/>
                  <a:pt x="1235681" y="107551"/>
                  <a:pt x="1235235" y="109231"/>
                </a:cubicBezTo>
                <a:cubicBezTo>
                  <a:pt x="1234788" y="110911"/>
                  <a:pt x="1234714" y="112548"/>
                  <a:pt x="1235012" y="114142"/>
                </a:cubicBezTo>
                <a:cubicBezTo>
                  <a:pt x="1235309" y="115736"/>
                  <a:pt x="1235937" y="117091"/>
                  <a:pt x="1236893" y="118207"/>
                </a:cubicBezTo>
                <a:cubicBezTo>
                  <a:pt x="1237850" y="119324"/>
                  <a:pt x="1238983" y="119659"/>
                  <a:pt x="1240293" y="119212"/>
                </a:cubicBezTo>
                <a:cubicBezTo>
                  <a:pt x="1240728" y="117277"/>
                  <a:pt x="1240436" y="116049"/>
                  <a:pt x="1239419" y="115529"/>
                </a:cubicBezTo>
                <a:cubicBezTo>
                  <a:pt x="1238402" y="115008"/>
                  <a:pt x="1237602" y="114226"/>
                  <a:pt x="1237021" y="113185"/>
                </a:cubicBezTo>
                <a:cubicBezTo>
                  <a:pt x="1237021" y="111608"/>
                  <a:pt x="1237207" y="110246"/>
                  <a:pt x="1237579" y="109100"/>
                </a:cubicBezTo>
                <a:cubicBezTo>
                  <a:pt x="1237951" y="107953"/>
                  <a:pt x="1238881" y="107380"/>
                  <a:pt x="1240369" y="107380"/>
                </a:cubicBezTo>
                <a:cubicBezTo>
                  <a:pt x="1240816" y="107815"/>
                  <a:pt x="1241076" y="108541"/>
                  <a:pt x="1241151" y="109559"/>
                </a:cubicBezTo>
                <a:cubicBezTo>
                  <a:pt x="1241225" y="110576"/>
                  <a:pt x="1241262" y="111557"/>
                  <a:pt x="1241262" y="112501"/>
                </a:cubicBezTo>
                <a:cubicBezTo>
                  <a:pt x="1241262" y="113445"/>
                  <a:pt x="1241337" y="114317"/>
                  <a:pt x="1241486" y="115117"/>
                </a:cubicBezTo>
                <a:cubicBezTo>
                  <a:pt x="1241634" y="115917"/>
                  <a:pt x="1242155" y="116389"/>
                  <a:pt x="1243048" y="116533"/>
                </a:cubicBezTo>
                <a:cubicBezTo>
                  <a:pt x="1243188" y="115101"/>
                  <a:pt x="1243676" y="114062"/>
                  <a:pt x="1244513" y="113416"/>
                </a:cubicBezTo>
                <a:cubicBezTo>
                  <a:pt x="1245351" y="112771"/>
                  <a:pt x="1245978" y="111875"/>
                  <a:pt x="1246397" y="110729"/>
                </a:cubicBezTo>
                <a:cubicBezTo>
                  <a:pt x="1245234" y="110729"/>
                  <a:pt x="1244398" y="110431"/>
                  <a:pt x="1243889" y="109836"/>
                </a:cubicBezTo>
                <a:cubicBezTo>
                  <a:pt x="1243380" y="109241"/>
                  <a:pt x="1242871" y="108608"/>
                  <a:pt x="1242363" y="107938"/>
                </a:cubicBezTo>
                <a:cubicBezTo>
                  <a:pt x="1241855" y="107269"/>
                  <a:pt x="1241273" y="106673"/>
                  <a:pt x="1240619" y="106152"/>
                </a:cubicBezTo>
                <a:cubicBezTo>
                  <a:pt x="1239964" y="105631"/>
                  <a:pt x="1239056" y="105445"/>
                  <a:pt x="1237893" y="105594"/>
                </a:cubicBezTo>
                <a:close/>
                <a:moveTo>
                  <a:pt x="730484" y="105594"/>
                </a:moveTo>
                <a:cubicBezTo>
                  <a:pt x="730187" y="105743"/>
                  <a:pt x="730187" y="105966"/>
                  <a:pt x="730484" y="106264"/>
                </a:cubicBezTo>
                <a:cubicBezTo>
                  <a:pt x="730484" y="106413"/>
                  <a:pt x="730633" y="106413"/>
                  <a:pt x="730931" y="106264"/>
                </a:cubicBezTo>
                <a:cubicBezTo>
                  <a:pt x="731228" y="106115"/>
                  <a:pt x="731303" y="105892"/>
                  <a:pt x="731154" y="105594"/>
                </a:cubicBezTo>
                <a:cubicBezTo>
                  <a:pt x="731005" y="105445"/>
                  <a:pt x="730782" y="105445"/>
                  <a:pt x="730484" y="105594"/>
                </a:cubicBezTo>
                <a:close/>
                <a:moveTo>
                  <a:pt x="2831937" y="105371"/>
                </a:moveTo>
                <a:lnTo>
                  <a:pt x="2833723" y="105371"/>
                </a:lnTo>
                <a:lnTo>
                  <a:pt x="2833723" y="107380"/>
                </a:lnTo>
                <a:lnTo>
                  <a:pt x="2832161" y="107380"/>
                </a:lnTo>
                <a:close/>
                <a:moveTo>
                  <a:pt x="2348469" y="104255"/>
                </a:moveTo>
                <a:cubicBezTo>
                  <a:pt x="2348172" y="104404"/>
                  <a:pt x="2347985" y="104850"/>
                  <a:pt x="2347911" y="105594"/>
                </a:cubicBezTo>
                <a:cubicBezTo>
                  <a:pt x="2347837" y="106338"/>
                  <a:pt x="2348097" y="106710"/>
                  <a:pt x="2348692" y="106710"/>
                </a:cubicBezTo>
                <a:cubicBezTo>
                  <a:pt x="2348990" y="106562"/>
                  <a:pt x="2349213" y="106190"/>
                  <a:pt x="2349362" y="105594"/>
                </a:cubicBezTo>
                <a:cubicBezTo>
                  <a:pt x="2349511" y="104999"/>
                  <a:pt x="2349437" y="104552"/>
                  <a:pt x="2349139" y="104255"/>
                </a:cubicBezTo>
                <a:close/>
                <a:moveTo>
                  <a:pt x="146929" y="104255"/>
                </a:moveTo>
                <a:cubicBezTo>
                  <a:pt x="146631" y="104106"/>
                  <a:pt x="146334" y="104143"/>
                  <a:pt x="146036" y="104366"/>
                </a:cubicBezTo>
                <a:cubicBezTo>
                  <a:pt x="145739" y="104590"/>
                  <a:pt x="145739" y="104850"/>
                  <a:pt x="146036" y="105148"/>
                </a:cubicBezTo>
                <a:cubicBezTo>
                  <a:pt x="146185" y="105297"/>
                  <a:pt x="146445" y="105259"/>
                  <a:pt x="146817" y="105036"/>
                </a:cubicBezTo>
                <a:cubicBezTo>
                  <a:pt x="147190" y="104813"/>
                  <a:pt x="147227" y="104552"/>
                  <a:pt x="146929" y="104255"/>
                </a:cubicBezTo>
                <a:close/>
                <a:moveTo>
                  <a:pt x="2629382" y="104032"/>
                </a:moveTo>
                <a:cubicBezTo>
                  <a:pt x="2627894" y="104180"/>
                  <a:pt x="2627113" y="104927"/>
                  <a:pt x="2627038" y="106273"/>
                </a:cubicBezTo>
                <a:cubicBezTo>
                  <a:pt x="2626964" y="107618"/>
                  <a:pt x="2626406" y="108592"/>
                  <a:pt x="2625364" y="109194"/>
                </a:cubicBezTo>
                <a:cubicBezTo>
                  <a:pt x="2625066" y="108892"/>
                  <a:pt x="2624843" y="108515"/>
                  <a:pt x="2624694" y="108064"/>
                </a:cubicBezTo>
                <a:cubicBezTo>
                  <a:pt x="2624545" y="107613"/>
                  <a:pt x="2624322" y="107236"/>
                  <a:pt x="2624024" y="106934"/>
                </a:cubicBezTo>
                <a:cubicBezTo>
                  <a:pt x="2623429" y="107687"/>
                  <a:pt x="2623057" y="108553"/>
                  <a:pt x="2622908" y="109532"/>
                </a:cubicBezTo>
                <a:cubicBezTo>
                  <a:pt x="2622759" y="110511"/>
                  <a:pt x="2622611" y="111604"/>
                  <a:pt x="2622462" y="112811"/>
                </a:cubicBezTo>
                <a:cubicBezTo>
                  <a:pt x="2622611" y="113262"/>
                  <a:pt x="2622908" y="113488"/>
                  <a:pt x="2623355" y="113488"/>
                </a:cubicBezTo>
                <a:cubicBezTo>
                  <a:pt x="2623801" y="113488"/>
                  <a:pt x="2624099" y="113715"/>
                  <a:pt x="2624248" y="114168"/>
                </a:cubicBezTo>
                <a:cubicBezTo>
                  <a:pt x="2623801" y="114168"/>
                  <a:pt x="2623504" y="114205"/>
                  <a:pt x="2623355" y="114280"/>
                </a:cubicBezTo>
                <a:cubicBezTo>
                  <a:pt x="2623206" y="114354"/>
                  <a:pt x="2622983" y="114467"/>
                  <a:pt x="2622685" y="114618"/>
                </a:cubicBezTo>
                <a:cubicBezTo>
                  <a:pt x="2622387" y="116276"/>
                  <a:pt x="2621829" y="118009"/>
                  <a:pt x="2621011" y="119817"/>
                </a:cubicBezTo>
                <a:cubicBezTo>
                  <a:pt x="2620192" y="121625"/>
                  <a:pt x="2620229" y="123358"/>
                  <a:pt x="2621122" y="125016"/>
                </a:cubicBezTo>
                <a:cubicBezTo>
                  <a:pt x="2622015" y="125165"/>
                  <a:pt x="2622759" y="124864"/>
                  <a:pt x="2623355" y="124113"/>
                </a:cubicBezTo>
                <a:cubicBezTo>
                  <a:pt x="2622908" y="122004"/>
                  <a:pt x="2622983" y="120271"/>
                  <a:pt x="2623578" y="118914"/>
                </a:cubicBezTo>
                <a:cubicBezTo>
                  <a:pt x="2624173" y="117557"/>
                  <a:pt x="2624769" y="116201"/>
                  <a:pt x="2625364" y="114845"/>
                </a:cubicBezTo>
                <a:cubicBezTo>
                  <a:pt x="2626555" y="115749"/>
                  <a:pt x="2627671" y="115825"/>
                  <a:pt x="2628713" y="115072"/>
                </a:cubicBezTo>
                <a:cubicBezTo>
                  <a:pt x="2629010" y="114618"/>
                  <a:pt x="2629047" y="114166"/>
                  <a:pt x="2628824" y="113715"/>
                </a:cubicBezTo>
                <a:cubicBezTo>
                  <a:pt x="2628601" y="113264"/>
                  <a:pt x="2628415" y="112811"/>
                  <a:pt x="2628266" y="112358"/>
                </a:cubicBezTo>
                <a:cubicBezTo>
                  <a:pt x="2629308" y="111604"/>
                  <a:pt x="2629792" y="110438"/>
                  <a:pt x="2629717" y="108857"/>
                </a:cubicBezTo>
                <a:cubicBezTo>
                  <a:pt x="2629643" y="107277"/>
                  <a:pt x="2629531" y="105669"/>
                  <a:pt x="2629382" y="104032"/>
                </a:cubicBezTo>
                <a:close/>
                <a:moveTo>
                  <a:pt x="2133078" y="104032"/>
                </a:moveTo>
                <a:cubicBezTo>
                  <a:pt x="2132706" y="103883"/>
                  <a:pt x="2132371" y="103957"/>
                  <a:pt x="2132073" y="104255"/>
                </a:cubicBezTo>
                <a:cubicBezTo>
                  <a:pt x="2131627" y="104999"/>
                  <a:pt x="2131775" y="105408"/>
                  <a:pt x="2132520" y="105483"/>
                </a:cubicBezTo>
                <a:cubicBezTo>
                  <a:pt x="2133264" y="105557"/>
                  <a:pt x="2133710" y="105297"/>
                  <a:pt x="2133859" y="104701"/>
                </a:cubicBezTo>
                <a:cubicBezTo>
                  <a:pt x="2133710" y="104404"/>
                  <a:pt x="2133450" y="104180"/>
                  <a:pt x="2133078" y="104032"/>
                </a:cubicBezTo>
                <a:close/>
                <a:moveTo>
                  <a:pt x="1434888" y="104032"/>
                </a:moveTo>
                <a:cubicBezTo>
                  <a:pt x="1434441" y="104478"/>
                  <a:pt x="1434255" y="104999"/>
                  <a:pt x="1434330" y="105594"/>
                </a:cubicBezTo>
                <a:cubicBezTo>
                  <a:pt x="1434404" y="106190"/>
                  <a:pt x="1435037" y="106338"/>
                  <a:pt x="1436227" y="106041"/>
                </a:cubicBezTo>
                <a:cubicBezTo>
                  <a:pt x="1436376" y="104999"/>
                  <a:pt x="1435930" y="104329"/>
                  <a:pt x="1434888" y="104032"/>
                </a:cubicBezTo>
                <a:close/>
                <a:moveTo>
                  <a:pt x="743544" y="103585"/>
                </a:moveTo>
                <a:cubicBezTo>
                  <a:pt x="743321" y="103734"/>
                  <a:pt x="743283" y="103957"/>
                  <a:pt x="743432" y="104255"/>
                </a:cubicBezTo>
                <a:cubicBezTo>
                  <a:pt x="743581" y="104404"/>
                  <a:pt x="743804" y="104366"/>
                  <a:pt x="744102" y="104143"/>
                </a:cubicBezTo>
                <a:cubicBezTo>
                  <a:pt x="744400" y="103920"/>
                  <a:pt x="744400" y="103734"/>
                  <a:pt x="744102" y="103585"/>
                </a:cubicBezTo>
                <a:cubicBezTo>
                  <a:pt x="743953" y="103436"/>
                  <a:pt x="743767" y="103436"/>
                  <a:pt x="743544" y="103585"/>
                </a:cubicBezTo>
                <a:close/>
                <a:moveTo>
                  <a:pt x="577117" y="103585"/>
                </a:moveTo>
                <a:cubicBezTo>
                  <a:pt x="576819" y="103734"/>
                  <a:pt x="576819" y="103957"/>
                  <a:pt x="577117" y="104255"/>
                </a:cubicBezTo>
                <a:cubicBezTo>
                  <a:pt x="577266" y="104404"/>
                  <a:pt x="577452" y="104366"/>
                  <a:pt x="577675" y="104143"/>
                </a:cubicBezTo>
                <a:cubicBezTo>
                  <a:pt x="577898" y="103920"/>
                  <a:pt x="577935" y="103734"/>
                  <a:pt x="577787" y="103585"/>
                </a:cubicBezTo>
                <a:cubicBezTo>
                  <a:pt x="577638" y="103436"/>
                  <a:pt x="577415" y="103436"/>
                  <a:pt x="577117" y="103585"/>
                </a:cubicBezTo>
                <a:close/>
                <a:moveTo>
                  <a:pt x="1441362" y="103139"/>
                </a:moveTo>
                <a:lnTo>
                  <a:pt x="1441362" y="105371"/>
                </a:lnTo>
                <a:cubicBezTo>
                  <a:pt x="1441808" y="105669"/>
                  <a:pt x="1442180" y="105669"/>
                  <a:pt x="1442478" y="105371"/>
                </a:cubicBezTo>
                <a:cubicBezTo>
                  <a:pt x="1442776" y="105073"/>
                  <a:pt x="1442925" y="104739"/>
                  <a:pt x="1442925" y="104366"/>
                </a:cubicBezTo>
                <a:cubicBezTo>
                  <a:pt x="1442925" y="103994"/>
                  <a:pt x="1442813" y="103660"/>
                  <a:pt x="1442590" y="103362"/>
                </a:cubicBezTo>
                <a:cubicBezTo>
                  <a:pt x="1442366" y="103064"/>
                  <a:pt x="1441957" y="102990"/>
                  <a:pt x="1441362" y="103139"/>
                </a:cubicBezTo>
                <a:close/>
                <a:moveTo>
                  <a:pt x="2474378" y="102915"/>
                </a:moveTo>
                <a:cubicBezTo>
                  <a:pt x="2472741" y="103660"/>
                  <a:pt x="2471624" y="105111"/>
                  <a:pt x="2471029" y="107269"/>
                </a:cubicBezTo>
                <a:cubicBezTo>
                  <a:pt x="2470434" y="109427"/>
                  <a:pt x="2470062" y="111547"/>
                  <a:pt x="2469913" y="113631"/>
                </a:cubicBezTo>
                <a:cubicBezTo>
                  <a:pt x="2470657" y="113482"/>
                  <a:pt x="2471290" y="112961"/>
                  <a:pt x="2471810" y="112068"/>
                </a:cubicBezTo>
                <a:cubicBezTo>
                  <a:pt x="2472331" y="111175"/>
                  <a:pt x="2472815" y="110357"/>
                  <a:pt x="2473262" y="109613"/>
                </a:cubicBezTo>
                <a:cubicBezTo>
                  <a:pt x="2473708" y="108422"/>
                  <a:pt x="2474080" y="107306"/>
                  <a:pt x="2474378" y="106264"/>
                </a:cubicBezTo>
                <a:cubicBezTo>
                  <a:pt x="2474675" y="105222"/>
                  <a:pt x="2474675" y="104106"/>
                  <a:pt x="2474378" y="102915"/>
                </a:cubicBezTo>
                <a:close/>
                <a:moveTo>
                  <a:pt x="1254434" y="102692"/>
                </a:moveTo>
                <a:cubicBezTo>
                  <a:pt x="1255178" y="103585"/>
                  <a:pt x="1255550" y="104515"/>
                  <a:pt x="1255550" y="105483"/>
                </a:cubicBezTo>
                <a:cubicBezTo>
                  <a:pt x="1255550" y="106450"/>
                  <a:pt x="1255513" y="107380"/>
                  <a:pt x="1255438" y="108273"/>
                </a:cubicBezTo>
                <a:cubicBezTo>
                  <a:pt x="1255364" y="109166"/>
                  <a:pt x="1255364" y="110022"/>
                  <a:pt x="1255438" y="110840"/>
                </a:cubicBezTo>
                <a:cubicBezTo>
                  <a:pt x="1255513" y="111659"/>
                  <a:pt x="1255996" y="112440"/>
                  <a:pt x="1256889" y="113185"/>
                </a:cubicBezTo>
                <a:cubicBezTo>
                  <a:pt x="1258675" y="111399"/>
                  <a:pt x="1259345" y="109799"/>
                  <a:pt x="1258899" y="108385"/>
                </a:cubicBezTo>
                <a:cubicBezTo>
                  <a:pt x="1258452" y="106971"/>
                  <a:pt x="1258080" y="105073"/>
                  <a:pt x="1257782" y="102692"/>
                </a:cubicBezTo>
                <a:close/>
                <a:moveTo>
                  <a:pt x="2869554" y="102357"/>
                </a:moveTo>
                <a:cubicBezTo>
                  <a:pt x="2869033" y="102283"/>
                  <a:pt x="2868698" y="102543"/>
                  <a:pt x="2868549" y="103139"/>
                </a:cubicBezTo>
                <a:cubicBezTo>
                  <a:pt x="2868996" y="102990"/>
                  <a:pt x="2869330" y="103101"/>
                  <a:pt x="2869554" y="103473"/>
                </a:cubicBezTo>
                <a:cubicBezTo>
                  <a:pt x="2869777" y="103846"/>
                  <a:pt x="2870037" y="103734"/>
                  <a:pt x="2870335" y="103139"/>
                </a:cubicBezTo>
                <a:cubicBezTo>
                  <a:pt x="2870335" y="102692"/>
                  <a:pt x="2870075" y="102432"/>
                  <a:pt x="2869554" y="102357"/>
                </a:cubicBezTo>
                <a:close/>
                <a:moveTo>
                  <a:pt x="674674" y="102179"/>
                </a:moveTo>
                <a:cubicBezTo>
                  <a:pt x="674376" y="103200"/>
                  <a:pt x="674376" y="104476"/>
                  <a:pt x="674674" y="106008"/>
                </a:cubicBezTo>
                <a:cubicBezTo>
                  <a:pt x="674971" y="107539"/>
                  <a:pt x="675195" y="108815"/>
                  <a:pt x="675343" y="109836"/>
                </a:cubicBezTo>
                <a:cubicBezTo>
                  <a:pt x="676236" y="109836"/>
                  <a:pt x="677055" y="109799"/>
                  <a:pt x="677799" y="109726"/>
                </a:cubicBezTo>
                <a:cubicBezTo>
                  <a:pt x="678543" y="109653"/>
                  <a:pt x="679139" y="109471"/>
                  <a:pt x="679585" y="109180"/>
                </a:cubicBezTo>
                <a:cubicBezTo>
                  <a:pt x="679287" y="107285"/>
                  <a:pt x="678580" y="105936"/>
                  <a:pt x="677464" y="105134"/>
                </a:cubicBezTo>
                <a:cubicBezTo>
                  <a:pt x="676348" y="104332"/>
                  <a:pt x="675418" y="103347"/>
                  <a:pt x="674674" y="102179"/>
                </a:cubicBezTo>
                <a:close/>
                <a:moveTo>
                  <a:pt x="1687226" y="102022"/>
                </a:moveTo>
                <a:cubicBezTo>
                  <a:pt x="1686482" y="101874"/>
                  <a:pt x="1685924" y="102022"/>
                  <a:pt x="1685552" y="102469"/>
                </a:cubicBezTo>
                <a:cubicBezTo>
                  <a:pt x="1685179" y="102915"/>
                  <a:pt x="1684993" y="103436"/>
                  <a:pt x="1684993" y="104032"/>
                </a:cubicBezTo>
                <a:cubicBezTo>
                  <a:pt x="1684993" y="104627"/>
                  <a:pt x="1685142" y="105148"/>
                  <a:pt x="1685440" y="105594"/>
                </a:cubicBezTo>
                <a:cubicBezTo>
                  <a:pt x="1685738" y="106041"/>
                  <a:pt x="1686184" y="106190"/>
                  <a:pt x="1686779" y="106041"/>
                </a:cubicBezTo>
                <a:cubicBezTo>
                  <a:pt x="1687375" y="105743"/>
                  <a:pt x="1687710" y="105111"/>
                  <a:pt x="1687784" y="104143"/>
                </a:cubicBezTo>
                <a:cubicBezTo>
                  <a:pt x="1687858" y="103176"/>
                  <a:pt x="1687672" y="102469"/>
                  <a:pt x="1687226" y="102022"/>
                </a:cubicBezTo>
                <a:close/>
                <a:moveTo>
                  <a:pt x="953801" y="102022"/>
                </a:moveTo>
                <a:cubicBezTo>
                  <a:pt x="953057" y="101874"/>
                  <a:pt x="952499" y="102022"/>
                  <a:pt x="952127" y="102469"/>
                </a:cubicBezTo>
                <a:cubicBezTo>
                  <a:pt x="951754" y="102915"/>
                  <a:pt x="951568" y="103436"/>
                  <a:pt x="951568" y="104032"/>
                </a:cubicBezTo>
                <a:cubicBezTo>
                  <a:pt x="951568" y="104627"/>
                  <a:pt x="951717" y="105148"/>
                  <a:pt x="952015" y="105594"/>
                </a:cubicBezTo>
                <a:cubicBezTo>
                  <a:pt x="952313" y="106041"/>
                  <a:pt x="952759" y="106190"/>
                  <a:pt x="953354" y="106041"/>
                </a:cubicBezTo>
                <a:cubicBezTo>
                  <a:pt x="953950" y="105743"/>
                  <a:pt x="954285" y="105111"/>
                  <a:pt x="954359" y="104143"/>
                </a:cubicBezTo>
                <a:cubicBezTo>
                  <a:pt x="954433" y="103176"/>
                  <a:pt x="954247" y="102469"/>
                  <a:pt x="953801" y="102022"/>
                </a:cubicBezTo>
                <a:close/>
                <a:moveTo>
                  <a:pt x="2832384" y="101799"/>
                </a:moveTo>
                <a:cubicBezTo>
                  <a:pt x="2831491" y="101799"/>
                  <a:pt x="2830449" y="102246"/>
                  <a:pt x="2829258" y="103139"/>
                </a:cubicBezTo>
                <a:cubicBezTo>
                  <a:pt x="2828961" y="105222"/>
                  <a:pt x="2829333" y="106859"/>
                  <a:pt x="2830375" y="108050"/>
                </a:cubicBezTo>
                <a:cubicBezTo>
                  <a:pt x="2831416" y="109241"/>
                  <a:pt x="2832235" y="110506"/>
                  <a:pt x="2832830" y="111845"/>
                </a:cubicBezTo>
                <a:cubicBezTo>
                  <a:pt x="2835063" y="111547"/>
                  <a:pt x="2836328" y="110357"/>
                  <a:pt x="2836625" y="108273"/>
                </a:cubicBezTo>
                <a:cubicBezTo>
                  <a:pt x="2836923" y="106190"/>
                  <a:pt x="2836774" y="104180"/>
                  <a:pt x="2836179" y="102246"/>
                </a:cubicBezTo>
                <a:cubicBezTo>
                  <a:pt x="2834542" y="101948"/>
                  <a:pt x="2833277" y="101799"/>
                  <a:pt x="2832384" y="101799"/>
                </a:cubicBezTo>
                <a:close/>
                <a:moveTo>
                  <a:pt x="1248957" y="101799"/>
                </a:moveTo>
                <a:cubicBezTo>
                  <a:pt x="1250525" y="103287"/>
                  <a:pt x="1251159" y="105371"/>
                  <a:pt x="1250862" y="108050"/>
                </a:cubicBezTo>
                <a:cubicBezTo>
                  <a:pt x="1250543" y="109389"/>
                  <a:pt x="1249868" y="110357"/>
                  <a:pt x="1248837" y="110952"/>
                </a:cubicBezTo>
                <a:cubicBezTo>
                  <a:pt x="1247806" y="111547"/>
                  <a:pt x="1247290" y="112589"/>
                  <a:pt x="1247290" y="114077"/>
                </a:cubicBezTo>
                <a:cubicBezTo>
                  <a:pt x="1249194" y="114673"/>
                  <a:pt x="1250526" y="114226"/>
                  <a:pt x="1251286" y="112738"/>
                </a:cubicBezTo>
                <a:cubicBezTo>
                  <a:pt x="1252045" y="111250"/>
                  <a:pt x="1252425" y="109575"/>
                  <a:pt x="1252425" y="107715"/>
                </a:cubicBezTo>
                <a:cubicBezTo>
                  <a:pt x="1252425" y="105855"/>
                  <a:pt x="1252084" y="104255"/>
                  <a:pt x="1251404" y="102915"/>
                </a:cubicBezTo>
                <a:cubicBezTo>
                  <a:pt x="1250724" y="101576"/>
                  <a:pt x="1249908" y="101204"/>
                  <a:pt x="1248957" y="101799"/>
                </a:cubicBezTo>
                <a:close/>
                <a:moveTo>
                  <a:pt x="2852029" y="101353"/>
                </a:moveTo>
                <a:cubicBezTo>
                  <a:pt x="2852029" y="101799"/>
                  <a:pt x="2851918" y="102134"/>
                  <a:pt x="2851694" y="102357"/>
                </a:cubicBezTo>
                <a:cubicBezTo>
                  <a:pt x="2851471" y="102581"/>
                  <a:pt x="2851285" y="102841"/>
                  <a:pt x="2851136" y="103139"/>
                </a:cubicBezTo>
                <a:cubicBezTo>
                  <a:pt x="2851731" y="103139"/>
                  <a:pt x="2852141" y="103325"/>
                  <a:pt x="2852364" y="103697"/>
                </a:cubicBezTo>
                <a:cubicBezTo>
                  <a:pt x="2852587" y="104069"/>
                  <a:pt x="2853071" y="104180"/>
                  <a:pt x="2853815" y="104032"/>
                </a:cubicBezTo>
                <a:cubicBezTo>
                  <a:pt x="2853815" y="102692"/>
                  <a:pt x="2853220" y="101799"/>
                  <a:pt x="2852029" y="101353"/>
                </a:cubicBezTo>
                <a:close/>
                <a:moveTo>
                  <a:pt x="1393141" y="101129"/>
                </a:moveTo>
                <a:cubicBezTo>
                  <a:pt x="1393290" y="102022"/>
                  <a:pt x="1393030" y="103064"/>
                  <a:pt x="1392360" y="104255"/>
                </a:cubicBezTo>
                <a:cubicBezTo>
                  <a:pt x="1391690" y="105445"/>
                  <a:pt x="1391728" y="106264"/>
                  <a:pt x="1392472" y="106710"/>
                </a:cubicBezTo>
                <a:cubicBezTo>
                  <a:pt x="1392621" y="106413"/>
                  <a:pt x="1392881" y="106004"/>
                  <a:pt x="1393253" y="105483"/>
                </a:cubicBezTo>
                <a:cubicBezTo>
                  <a:pt x="1393625" y="104962"/>
                  <a:pt x="1393923" y="104404"/>
                  <a:pt x="1394146" y="103808"/>
                </a:cubicBezTo>
                <a:cubicBezTo>
                  <a:pt x="1394369" y="103213"/>
                  <a:pt x="1394407" y="102655"/>
                  <a:pt x="1394258" y="102134"/>
                </a:cubicBezTo>
                <a:cubicBezTo>
                  <a:pt x="1394109" y="101613"/>
                  <a:pt x="1393737" y="101278"/>
                  <a:pt x="1393141" y="101129"/>
                </a:cubicBezTo>
                <a:close/>
                <a:moveTo>
                  <a:pt x="204079" y="100906"/>
                </a:moveTo>
                <a:cubicBezTo>
                  <a:pt x="203930" y="100757"/>
                  <a:pt x="203670" y="100795"/>
                  <a:pt x="203298" y="101018"/>
                </a:cubicBezTo>
                <a:cubicBezTo>
                  <a:pt x="202926" y="101241"/>
                  <a:pt x="202889" y="101502"/>
                  <a:pt x="203186" y="101799"/>
                </a:cubicBezTo>
                <a:cubicBezTo>
                  <a:pt x="203335" y="101948"/>
                  <a:pt x="203595" y="101911"/>
                  <a:pt x="203967" y="101688"/>
                </a:cubicBezTo>
                <a:cubicBezTo>
                  <a:pt x="204340" y="101464"/>
                  <a:pt x="204377" y="101204"/>
                  <a:pt x="204079" y="100906"/>
                </a:cubicBezTo>
                <a:close/>
                <a:moveTo>
                  <a:pt x="2305830" y="99344"/>
                </a:moveTo>
                <a:cubicBezTo>
                  <a:pt x="2305235" y="99790"/>
                  <a:pt x="2304937" y="100497"/>
                  <a:pt x="2304937" y="101464"/>
                </a:cubicBezTo>
                <a:cubicBezTo>
                  <a:pt x="2304937" y="102432"/>
                  <a:pt x="2305309" y="102915"/>
                  <a:pt x="2306053" y="102915"/>
                </a:cubicBezTo>
                <a:cubicBezTo>
                  <a:pt x="2306946" y="103064"/>
                  <a:pt x="2307430" y="102543"/>
                  <a:pt x="2307504" y="101353"/>
                </a:cubicBezTo>
                <a:cubicBezTo>
                  <a:pt x="2307579" y="100162"/>
                  <a:pt x="2307021" y="99492"/>
                  <a:pt x="2305830" y="99344"/>
                </a:cubicBezTo>
                <a:close/>
                <a:moveTo>
                  <a:pt x="145143" y="99120"/>
                </a:moveTo>
                <a:cubicBezTo>
                  <a:pt x="144994" y="99716"/>
                  <a:pt x="144734" y="100199"/>
                  <a:pt x="144362" y="100571"/>
                </a:cubicBezTo>
                <a:cubicBezTo>
                  <a:pt x="143990" y="100943"/>
                  <a:pt x="143953" y="101650"/>
                  <a:pt x="144250" y="102692"/>
                </a:cubicBezTo>
                <a:cubicBezTo>
                  <a:pt x="144846" y="102841"/>
                  <a:pt x="145366" y="102729"/>
                  <a:pt x="145813" y="102357"/>
                </a:cubicBezTo>
                <a:cubicBezTo>
                  <a:pt x="146259" y="101985"/>
                  <a:pt x="146557" y="101576"/>
                  <a:pt x="146706" y="101129"/>
                </a:cubicBezTo>
                <a:cubicBezTo>
                  <a:pt x="146855" y="100683"/>
                  <a:pt x="146780" y="100236"/>
                  <a:pt x="146483" y="99790"/>
                </a:cubicBezTo>
                <a:cubicBezTo>
                  <a:pt x="146185" y="99344"/>
                  <a:pt x="145739" y="99120"/>
                  <a:pt x="145143" y="99120"/>
                </a:cubicBezTo>
                <a:close/>
                <a:moveTo>
                  <a:pt x="1828241" y="98897"/>
                </a:moveTo>
                <a:cubicBezTo>
                  <a:pt x="1827794" y="98748"/>
                  <a:pt x="1827348" y="98971"/>
                  <a:pt x="1826901" y="99567"/>
                </a:cubicBezTo>
                <a:cubicBezTo>
                  <a:pt x="1827943" y="99864"/>
                  <a:pt x="1828724" y="100497"/>
                  <a:pt x="1829245" y="101464"/>
                </a:cubicBezTo>
                <a:cubicBezTo>
                  <a:pt x="1829766" y="102432"/>
                  <a:pt x="1830399" y="103287"/>
                  <a:pt x="1831143" y="104032"/>
                </a:cubicBezTo>
                <a:cubicBezTo>
                  <a:pt x="1830845" y="102543"/>
                  <a:pt x="1830994" y="101613"/>
                  <a:pt x="1831589" y="101241"/>
                </a:cubicBezTo>
                <a:cubicBezTo>
                  <a:pt x="1832184" y="100869"/>
                  <a:pt x="1832631" y="100311"/>
                  <a:pt x="1832929" y="99567"/>
                </a:cubicBezTo>
                <a:cubicBezTo>
                  <a:pt x="1832333" y="100162"/>
                  <a:pt x="1831775" y="100385"/>
                  <a:pt x="1831254" y="100236"/>
                </a:cubicBezTo>
                <a:cubicBezTo>
                  <a:pt x="1830733" y="100088"/>
                  <a:pt x="1830212" y="99864"/>
                  <a:pt x="1829692" y="99567"/>
                </a:cubicBezTo>
                <a:cubicBezTo>
                  <a:pt x="1829171" y="99269"/>
                  <a:pt x="1828687" y="99046"/>
                  <a:pt x="1828241" y="98897"/>
                </a:cubicBezTo>
                <a:close/>
                <a:moveTo>
                  <a:pt x="1245839" y="98618"/>
                </a:moveTo>
                <a:cubicBezTo>
                  <a:pt x="1245467" y="98506"/>
                  <a:pt x="1245058" y="98748"/>
                  <a:pt x="1244611" y="99344"/>
                </a:cubicBezTo>
                <a:cubicBezTo>
                  <a:pt x="1245058" y="99492"/>
                  <a:pt x="1245318" y="99827"/>
                  <a:pt x="1245392" y="100348"/>
                </a:cubicBezTo>
                <a:cubicBezTo>
                  <a:pt x="1245467" y="100869"/>
                  <a:pt x="1245541" y="101427"/>
                  <a:pt x="1245616" y="102022"/>
                </a:cubicBezTo>
                <a:cubicBezTo>
                  <a:pt x="1245690" y="102618"/>
                  <a:pt x="1245839" y="103176"/>
                  <a:pt x="1246062" y="103697"/>
                </a:cubicBezTo>
                <a:cubicBezTo>
                  <a:pt x="1246285" y="104218"/>
                  <a:pt x="1246695" y="104478"/>
                  <a:pt x="1247290" y="104478"/>
                </a:cubicBezTo>
                <a:cubicBezTo>
                  <a:pt x="1247588" y="103139"/>
                  <a:pt x="1247439" y="101650"/>
                  <a:pt x="1246843" y="100013"/>
                </a:cubicBezTo>
                <a:cubicBezTo>
                  <a:pt x="1246546" y="99195"/>
                  <a:pt x="1246211" y="98730"/>
                  <a:pt x="1245839" y="98618"/>
                </a:cubicBezTo>
                <a:close/>
                <a:moveTo>
                  <a:pt x="1644810" y="98004"/>
                </a:moveTo>
                <a:cubicBezTo>
                  <a:pt x="1644215" y="97855"/>
                  <a:pt x="1643991" y="98116"/>
                  <a:pt x="1644140" y="98785"/>
                </a:cubicBezTo>
                <a:cubicBezTo>
                  <a:pt x="1644289" y="99455"/>
                  <a:pt x="1644661" y="99716"/>
                  <a:pt x="1645256" y="99567"/>
                </a:cubicBezTo>
                <a:cubicBezTo>
                  <a:pt x="1645256" y="98823"/>
                  <a:pt x="1645108" y="98302"/>
                  <a:pt x="1644810" y="98004"/>
                </a:cubicBezTo>
                <a:close/>
                <a:moveTo>
                  <a:pt x="911385" y="98004"/>
                </a:moveTo>
                <a:cubicBezTo>
                  <a:pt x="910790" y="97855"/>
                  <a:pt x="910566" y="98116"/>
                  <a:pt x="910715" y="98785"/>
                </a:cubicBezTo>
                <a:cubicBezTo>
                  <a:pt x="910864" y="99455"/>
                  <a:pt x="911236" y="99716"/>
                  <a:pt x="911831" y="99567"/>
                </a:cubicBezTo>
                <a:cubicBezTo>
                  <a:pt x="911831" y="98823"/>
                  <a:pt x="911682" y="98302"/>
                  <a:pt x="911385" y="98004"/>
                </a:cubicBezTo>
                <a:close/>
                <a:moveTo>
                  <a:pt x="737963" y="98004"/>
                </a:moveTo>
                <a:cubicBezTo>
                  <a:pt x="738037" y="97855"/>
                  <a:pt x="737777" y="98004"/>
                  <a:pt x="737182" y="98451"/>
                </a:cubicBezTo>
                <a:cubicBezTo>
                  <a:pt x="736735" y="99046"/>
                  <a:pt x="736586" y="99306"/>
                  <a:pt x="736735" y="99232"/>
                </a:cubicBezTo>
                <a:cubicBezTo>
                  <a:pt x="736884" y="99157"/>
                  <a:pt x="737107" y="98971"/>
                  <a:pt x="737405" y="98674"/>
                </a:cubicBezTo>
                <a:cubicBezTo>
                  <a:pt x="737702" y="98376"/>
                  <a:pt x="737888" y="98153"/>
                  <a:pt x="737963" y="98004"/>
                </a:cubicBezTo>
                <a:close/>
                <a:moveTo>
                  <a:pt x="2848457" y="97558"/>
                </a:moveTo>
                <a:lnTo>
                  <a:pt x="2848457" y="99344"/>
                </a:lnTo>
                <a:lnTo>
                  <a:pt x="2850243" y="99344"/>
                </a:lnTo>
                <a:lnTo>
                  <a:pt x="2850020" y="97558"/>
                </a:lnTo>
                <a:close/>
                <a:moveTo>
                  <a:pt x="1260461" y="97334"/>
                </a:moveTo>
                <a:cubicBezTo>
                  <a:pt x="1260164" y="97483"/>
                  <a:pt x="1259791" y="97558"/>
                  <a:pt x="1259345" y="97558"/>
                </a:cubicBezTo>
                <a:cubicBezTo>
                  <a:pt x="1258899" y="97558"/>
                  <a:pt x="1258675" y="97781"/>
                  <a:pt x="1258675" y="98227"/>
                </a:cubicBezTo>
                <a:cubicBezTo>
                  <a:pt x="1258973" y="98078"/>
                  <a:pt x="1259345" y="98004"/>
                  <a:pt x="1259791" y="98004"/>
                </a:cubicBezTo>
                <a:cubicBezTo>
                  <a:pt x="1260238" y="98004"/>
                  <a:pt x="1260461" y="97781"/>
                  <a:pt x="1260461" y="97334"/>
                </a:cubicBezTo>
                <a:close/>
                <a:moveTo>
                  <a:pt x="690524" y="97111"/>
                </a:moveTo>
                <a:lnTo>
                  <a:pt x="690524" y="98451"/>
                </a:lnTo>
                <a:lnTo>
                  <a:pt x="691863" y="98674"/>
                </a:lnTo>
                <a:lnTo>
                  <a:pt x="691863" y="97111"/>
                </a:lnTo>
                <a:close/>
                <a:moveTo>
                  <a:pt x="742539" y="96665"/>
                </a:moveTo>
                <a:cubicBezTo>
                  <a:pt x="742390" y="96665"/>
                  <a:pt x="742242" y="96813"/>
                  <a:pt x="742093" y="97111"/>
                </a:cubicBezTo>
                <a:cubicBezTo>
                  <a:pt x="742093" y="97409"/>
                  <a:pt x="742167" y="97595"/>
                  <a:pt x="742316" y="97669"/>
                </a:cubicBezTo>
                <a:cubicBezTo>
                  <a:pt x="742465" y="97744"/>
                  <a:pt x="742614" y="97558"/>
                  <a:pt x="742763" y="97111"/>
                </a:cubicBezTo>
                <a:cubicBezTo>
                  <a:pt x="742763" y="96813"/>
                  <a:pt x="742688" y="96665"/>
                  <a:pt x="742539" y="96665"/>
                </a:cubicBezTo>
                <a:close/>
                <a:moveTo>
                  <a:pt x="204972" y="96218"/>
                </a:moveTo>
                <a:cubicBezTo>
                  <a:pt x="203781" y="95920"/>
                  <a:pt x="203149" y="96181"/>
                  <a:pt x="203075" y="96999"/>
                </a:cubicBezTo>
                <a:cubicBezTo>
                  <a:pt x="203000" y="97818"/>
                  <a:pt x="202740" y="98451"/>
                  <a:pt x="202293" y="98897"/>
                </a:cubicBezTo>
                <a:cubicBezTo>
                  <a:pt x="204228" y="99195"/>
                  <a:pt x="205121" y="98302"/>
                  <a:pt x="204972" y="96218"/>
                </a:cubicBezTo>
                <a:close/>
                <a:moveTo>
                  <a:pt x="301189" y="95548"/>
                </a:moveTo>
                <a:lnTo>
                  <a:pt x="301189" y="95772"/>
                </a:lnTo>
                <a:lnTo>
                  <a:pt x="301189" y="95995"/>
                </a:lnTo>
                <a:cubicBezTo>
                  <a:pt x="301338" y="95995"/>
                  <a:pt x="301338" y="96069"/>
                  <a:pt x="301189" y="96218"/>
                </a:cubicBezTo>
                <a:lnTo>
                  <a:pt x="301636" y="96218"/>
                </a:lnTo>
                <a:cubicBezTo>
                  <a:pt x="301636" y="96069"/>
                  <a:pt x="301710" y="95995"/>
                  <a:pt x="301859" y="95995"/>
                </a:cubicBezTo>
                <a:lnTo>
                  <a:pt x="301859" y="95772"/>
                </a:lnTo>
                <a:lnTo>
                  <a:pt x="301636" y="95548"/>
                </a:lnTo>
                <a:close/>
                <a:moveTo>
                  <a:pt x="745441" y="95102"/>
                </a:moveTo>
                <a:lnTo>
                  <a:pt x="743432" y="99344"/>
                </a:lnTo>
                <a:cubicBezTo>
                  <a:pt x="743730" y="99195"/>
                  <a:pt x="744325" y="99306"/>
                  <a:pt x="745218" y="99678"/>
                </a:cubicBezTo>
                <a:cubicBezTo>
                  <a:pt x="746111" y="100050"/>
                  <a:pt x="747004" y="100348"/>
                  <a:pt x="747897" y="100571"/>
                </a:cubicBezTo>
                <a:cubicBezTo>
                  <a:pt x="748790" y="100795"/>
                  <a:pt x="749609" y="100832"/>
                  <a:pt x="750353" y="100683"/>
                </a:cubicBezTo>
                <a:cubicBezTo>
                  <a:pt x="751097" y="100534"/>
                  <a:pt x="751543" y="99790"/>
                  <a:pt x="751692" y="98451"/>
                </a:cubicBezTo>
                <a:cubicBezTo>
                  <a:pt x="750799" y="98599"/>
                  <a:pt x="750129" y="98525"/>
                  <a:pt x="749683" y="98227"/>
                </a:cubicBezTo>
                <a:cubicBezTo>
                  <a:pt x="749237" y="97930"/>
                  <a:pt x="748827" y="97558"/>
                  <a:pt x="748455" y="97111"/>
                </a:cubicBezTo>
                <a:cubicBezTo>
                  <a:pt x="748083" y="96665"/>
                  <a:pt x="747711" y="96218"/>
                  <a:pt x="747339" y="95772"/>
                </a:cubicBezTo>
                <a:cubicBezTo>
                  <a:pt x="746967" y="95325"/>
                  <a:pt x="746334" y="95102"/>
                  <a:pt x="745441" y="95102"/>
                </a:cubicBezTo>
                <a:close/>
                <a:moveTo>
                  <a:pt x="749683" y="94432"/>
                </a:moveTo>
                <a:cubicBezTo>
                  <a:pt x="749385" y="94581"/>
                  <a:pt x="749385" y="94804"/>
                  <a:pt x="749683" y="95102"/>
                </a:cubicBezTo>
                <a:cubicBezTo>
                  <a:pt x="749832" y="95251"/>
                  <a:pt x="750055" y="95214"/>
                  <a:pt x="750353" y="94990"/>
                </a:cubicBezTo>
                <a:cubicBezTo>
                  <a:pt x="750650" y="94767"/>
                  <a:pt x="750650" y="94581"/>
                  <a:pt x="750353" y="94432"/>
                </a:cubicBezTo>
                <a:cubicBezTo>
                  <a:pt x="750204" y="94283"/>
                  <a:pt x="749981" y="94283"/>
                  <a:pt x="749683" y="94432"/>
                </a:cubicBezTo>
                <a:close/>
                <a:moveTo>
                  <a:pt x="1240369" y="93762"/>
                </a:moveTo>
                <a:cubicBezTo>
                  <a:pt x="1240221" y="94655"/>
                  <a:pt x="1239662" y="95139"/>
                  <a:pt x="1238695" y="95214"/>
                </a:cubicBezTo>
                <a:cubicBezTo>
                  <a:pt x="1237728" y="95288"/>
                  <a:pt x="1237467" y="95995"/>
                  <a:pt x="1237914" y="97334"/>
                </a:cubicBezTo>
                <a:cubicBezTo>
                  <a:pt x="1238807" y="97632"/>
                  <a:pt x="1239700" y="97223"/>
                  <a:pt x="1240593" y="96106"/>
                </a:cubicBezTo>
                <a:cubicBezTo>
                  <a:pt x="1241486" y="94990"/>
                  <a:pt x="1241411" y="94209"/>
                  <a:pt x="1240369" y="93762"/>
                </a:cubicBezTo>
                <a:close/>
                <a:moveTo>
                  <a:pt x="1684993" y="93316"/>
                </a:moveTo>
                <a:cubicBezTo>
                  <a:pt x="1684249" y="93167"/>
                  <a:pt x="1683914" y="93502"/>
                  <a:pt x="1683989" y="94321"/>
                </a:cubicBezTo>
                <a:cubicBezTo>
                  <a:pt x="1684063" y="95139"/>
                  <a:pt x="1684398" y="95548"/>
                  <a:pt x="1684993" y="95548"/>
                </a:cubicBezTo>
                <a:cubicBezTo>
                  <a:pt x="1685589" y="94655"/>
                  <a:pt x="1685589" y="93911"/>
                  <a:pt x="1684993" y="93316"/>
                </a:cubicBezTo>
                <a:close/>
                <a:moveTo>
                  <a:pt x="1101736" y="93316"/>
                </a:moveTo>
                <a:lnTo>
                  <a:pt x="1101513" y="94879"/>
                </a:lnTo>
                <a:lnTo>
                  <a:pt x="1103522" y="94655"/>
                </a:lnTo>
                <a:lnTo>
                  <a:pt x="1103299" y="93316"/>
                </a:lnTo>
                <a:close/>
                <a:moveTo>
                  <a:pt x="951568" y="93316"/>
                </a:moveTo>
                <a:cubicBezTo>
                  <a:pt x="950824" y="93167"/>
                  <a:pt x="950489" y="93502"/>
                  <a:pt x="950564" y="94321"/>
                </a:cubicBezTo>
                <a:cubicBezTo>
                  <a:pt x="950638" y="95139"/>
                  <a:pt x="950973" y="95548"/>
                  <a:pt x="951568" y="95548"/>
                </a:cubicBezTo>
                <a:cubicBezTo>
                  <a:pt x="952164" y="94655"/>
                  <a:pt x="952164" y="93911"/>
                  <a:pt x="951568" y="93316"/>
                </a:cubicBezTo>
                <a:close/>
                <a:moveTo>
                  <a:pt x="267703" y="93204"/>
                </a:moveTo>
                <a:cubicBezTo>
                  <a:pt x="266810" y="93725"/>
                  <a:pt x="266736" y="94507"/>
                  <a:pt x="267480" y="95548"/>
                </a:cubicBezTo>
                <a:cubicBezTo>
                  <a:pt x="268075" y="95846"/>
                  <a:pt x="268633" y="95809"/>
                  <a:pt x="269154" y="95437"/>
                </a:cubicBezTo>
                <a:cubicBezTo>
                  <a:pt x="269675" y="95065"/>
                  <a:pt x="269861" y="94507"/>
                  <a:pt x="269712" y="93762"/>
                </a:cubicBezTo>
                <a:cubicBezTo>
                  <a:pt x="269266" y="92869"/>
                  <a:pt x="268596" y="92683"/>
                  <a:pt x="267703" y="93204"/>
                </a:cubicBezTo>
                <a:close/>
                <a:moveTo>
                  <a:pt x="2633177" y="93093"/>
                </a:moveTo>
                <a:cubicBezTo>
                  <a:pt x="2632731" y="93539"/>
                  <a:pt x="2632508" y="93911"/>
                  <a:pt x="2632508" y="94209"/>
                </a:cubicBezTo>
                <a:cubicBezTo>
                  <a:pt x="2633103" y="94655"/>
                  <a:pt x="2633401" y="95139"/>
                  <a:pt x="2633401" y="95660"/>
                </a:cubicBezTo>
                <a:cubicBezTo>
                  <a:pt x="2633401" y="96181"/>
                  <a:pt x="2633289" y="96739"/>
                  <a:pt x="2633066" y="97334"/>
                </a:cubicBezTo>
                <a:cubicBezTo>
                  <a:pt x="2632843" y="97930"/>
                  <a:pt x="2632619" y="98488"/>
                  <a:pt x="2632396" y="99009"/>
                </a:cubicBezTo>
                <a:cubicBezTo>
                  <a:pt x="2632173" y="99530"/>
                  <a:pt x="2632136" y="100088"/>
                  <a:pt x="2632284" y="100683"/>
                </a:cubicBezTo>
                <a:cubicBezTo>
                  <a:pt x="2633624" y="100385"/>
                  <a:pt x="2634628" y="99492"/>
                  <a:pt x="2635298" y="98004"/>
                </a:cubicBezTo>
                <a:cubicBezTo>
                  <a:pt x="2635968" y="96516"/>
                  <a:pt x="2635559" y="95325"/>
                  <a:pt x="2634070" y="94432"/>
                </a:cubicBezTo>
                <a:cubicBezTo>
                  <a:pt x="2633773" y="93539"/>
                  <a:pt x="2633475" y="93093"/>
                  <a:pt x="2633177" y="93093"/>
                </a:cubicBezTo>
                <a:close/>
                <a:moveTo>
                  <a:pt x="47810" y="93093"/>
                </a:moveTo>
                <a:cubicBezTo>
                  <a:pt x="48107" y="94432"/>
                  <a:pt x="47847" y="95139"/>
                  <a:pt x="47028" y="95214"/>
                </a:cubicBezTo>
                <a:cubicBezTo>
                  <a:pt x="46210" y="95288"/>
                  <a:pt x="45949" y="95995"/>
                  <a:pt x="46247" y="97334"/>
                </a:cubicBezTo>
                <a:cubicBezTo>
                  <a:pt x="46842" y="97483"/>
                  <a:pt x="47251" y="97781"/>
                  <a:pt x="47475" y="98227"/>
                </a:cubicBezTo>
                <a:cubicBezTo>
                  <a:pt x="47698" y="98674"/>
                  <a:pt x="48107" y="98971"/>
                  <a:pt x="48703" y="99120"/>
                </a:cubicBezTo>
                <a:cubicBezTo>
                  <a:pt x="48107" y="98525"/>
                  <a:pt x="47921" y="97967"/>
                  <a:pt x="48144" y="97446"/>
                </a:cubicBezTo>
                <a:cubicBezTo>
                  <a:pt x="48368" y="96925"/>
                  <a:pt x="48591" y="96367"/>
                  <a:pt x="48814" y="95772"/>
                </a:cubicBezTo>
                <a:cubicBezTo>
                  <a:pt x="49037" y="95176"/>
                  <a:pt x="49149" y="94655"/>
                  <a:pt x="49149" y="94209"/>
                </a:cubicBezTo>
                <a:cubicBezTo>
                  <a:pt x="49149" y="93762"/>
                  <a:pt x="48703" y="93390"/>
                  <a:pt x="47810" y="93093"/>
                </a:cubicBezTo>
                <a:close/>
                <a:moveTo>
                  <a:pt x="784062" y="92869"/>
                </a:moveTo>
                <a:lnTo>
                  <a:pt x="784062" y="94209"/>
                </a:lnTo>
                <a:lnTo>
                  <a:pt x="786072" y="94432"/>
                </a:lnTo>
                <a:cubicBezTo>
                  <a:pt x="786072" y="93242"/>
                  <a:pt x="785402" y="92721"/>
                  <a:pt x="784062" y="92869"/>
                </a:cubicBezTo>
                <a:close/>
                <a:moveTo>
                  <a:pt x="1439799" y="92646"/>
                </a:moveTo>
                <a:lnTo>
                  <a:pt x="1439799" y="94655"/>
                </a:lnTo>
                <a:cubicBezTo>
                  <a:pt x="1440246" y="94953"/>
                  <a:pt x="1440618" y="94953"/>
                  <a:pt x="1440915" y="94655"/>
                </a:cubicBezTo>
                <a:cubicBezTo>
                  <a:pt x="1441213" y="94358"/>
                  <a:pt x="1441362" y="94023"/>
                  <a:pt x="1441362" y="93651"/>
                </a:cubicBezTo>
                <a:cubicBezTo>
                  <a:pt x="1441362" y="93279"/>
                  <a:pt x="1441213" y="92944"/>
                  <a:pt x="1440915" y="92646"/>
                </a:cubicBezTo>
                <a:cubicBezTo>
                  <a:pt x="1440618" y="92349"/>
                  <a:pt x="1440246" y="92349"/>
                  <a:pt x="1439799" y="92646"/>
                </a:cubicBezTo>
                <a:close/>
                <a:moveTo>
                  <a:pt x="1663785" y="92423"/>
                </a:moveTo>
                <a:cubicBezTo>
                  <a:pt x="1663339" y="92274"/>
                  <a:pt x="1662967" y="92386"/>
                  <a:pt x="1662669" y="92758"/>
                </a:cubicBezTo>
                <a:cubicBezTo>
                  <a:pt x="1662372" y="93130"/>
                  <a:pt x="1662074" y="93465"/>
                  <a:pt x="1661776" y="93762"/>
                </a:cubicBezTo>
                <a:cubicBezTo>
                  <a:pt x="1661776" y="94804"/>
                  <a:pt x="1662000" y="95400"/>
                  <a:pt x="1662446" y="95548"/>
                </a:cubicBezTo>
                <a:cubicBezTo>
                  <a:pt x="1663190" y="95548"/>
                  <a:pt x="1663674" y="95214"/>
                  <a:pt x="1663897" y="94544"/>
                </a:cubicBezTo>
                <a:cubicBezTo>
                  <a:pt x="1664120" y="93874"/>
                  <a:pt x="1664083" y="93167"/>
                  <a:pt x="1663785" y="92423"/>
                </a:cubicBezTo>
                <a:close/>
                <a:moveTo>
                  <a:pt x="1096155" y="92423"/>
                </a:moveTo>
                <a:cubicBezTo>
                  <a:pt x="1096006" y="92274"/>
                  <a:pt x="1095783" y="92311"/>
                  <a:pt x="1095485" y="92535"/>
                </a:cubicBezTo>
                <a:cubicBezTo>
                  <a:pt x="1095188" y="92758"/>
                  <a:pt x="1095188" y="93018"/>
                  <a:pt x="1095485" y="93316"/>
                </a:cubicBezTo>
                <a:cubicBezTo>
                  <a:pt x="1095634" y="93465"/>
                  <a:pt x="1095857" y="93428"/>
                  <a:pt x="1096155" y="93204"/>
                </a:cubicBezTo>
                <a:cubicBezTo>
                  <a:pt x="1096453" y="92981"/>
                  <a:pt x="1096453" y="92721"/>
                  <a:pt x="1096155" y="92423"/>
                </a:cubicBezTo>
                <a:close/>
                <a:moveTo>
                  <a:pt x="930360" y="92423"/>
                </a:moveTo>
                <a:cubicBezTo>
                  <a:pt x="929914" y="92274"/>
                  <a:pt x="929542" y="92386"/>
                  <a:pt x="929244" y="92758"/>
                </a:cubicBezTo>
                <a:cubicBezTo>
                  <a:pt x="928947" y="93130"/>
                  <a:pt x="928649" y="93465"/>
                  <a:pt x="928351" y="93762"/>
                </a:cubicBezTo>
                <a:cubicBezTo>
                  <a:pt x="928351" y="94804"/>
                  <a:pt x="928574" y="95400"/>
                  <a:pt x="929021" y="95548"/>
                </a:cubicBezTo>
                <a:cubicBezTo>
                  <a:pt x="929765" y="95548"/>
                  <a:pt x="930249" y="95214"/>
                  <a:pt x="930472" y="94544"/>
                </a:cubicBezTo>
                <a:cubicBezTo>
                  <a:pt x="930695" y="93874"/>
                  <a:pt x="930658" y="93167"/>
                  <a:pt x="930360" y="92423"/>
                </a:cubicBezTo>
                <a:close/>
                <a:moveTo>
                  <a:pt x="143915" y="92423"/>
                </a:moveTo>
                <a:cubicBezTo>
                  <a:pt x="143692" y="92274"/>
                  <a:pt x="143506" y="92497"/>
                  <a:pt x="143357" y="93093"/>
                </a:cubicBezTo>
                <a:cubicBezTo>
                  <a:pt x="143357" y="93390"/>
                  <a:pt x="143469" y="93576"/>
                  <a:pt x="143692" y="93651"/>
                </a:cubicBezTo>
                <a:cubicBezTo>
                  <a:pt x="143915" y="93725"/>
                  <a:pt x="144101" y="93539"/>
                  <a:pt x="144250" y="93093"/>
                </a:cubicBezTo>
                <a:cubicBezTo>
                  <a:pt x="144250" y="92795"/>
                  <a:pt x="144139" y="92572"/>
                  <a:pt x="143915" y="92423"/>
                </a:cubicBezTo>
                <a:close/>
                <a:moveTo>
                  <a:pt x="719769" y="92200"/>
                </a:moveTo>
                <a:cubicBezTo>
                  <a:pt x="719620" y="92497"/>
                  <a:pt x="719396" y="93130"/>
                  <a:pt x="719099" y="94097"/>
                </a:cubicBezTo>
                <a:cubicBezTo>
                  <a:pt x="718801" y="95065"/>
                  <a:pt x="719024" y="95623"/>
                  <a:pt x="719769" y="95772"/>
                </a:cubicBezTo>
                <a:cubicBezTo>
                  <a:pt x="720066" y="95027"/>
                  <a:pt x="720662" y="94544"/>
                  <a:pt x="721554" y="94321"/>
                </a:cubicBezTo>
                <a:cubicBezTo>
                  <a:pt x="722448" y="94097"/>
                  <a:pt x="722820" y="93390"/>
                  <a:pt x="722671" y="92200"/>
                </a:cubicBezTo>
                <a:close/>
                <a:moveTo>
                  <a:pt x="2798897" y="91753"/>
                </a:moveTo>
                <a:lnTo>
                  <a:pt x="2798897" y="93539"/>
                </a:lnTo>
                <a:lnTo>
                  <a:pt x="2800683" y="93539"/>
                </a:lnTo>
                <a:lnTo>
                  <a:pt x="2800683" y="91753"/>
                </a:lnTo>
                <a:close/>
                <a:moveTo>
                  <a:pt x="753255" y="91642"/>
                </a:moveTo>
                <a:cubicBezTo>
                  <a:pt x="752511" y="91270"/>
                  <a:pt x="751767" y="91456"/>
                  <a:pt x="751023" y="92200"/>
                </a:cubicBezTo>
                <a:cubicBezTo>
                  <a:pt x="751023" y="93242"/>
                  <a:pt x="751469" y="93986"/>
                  <a:pt x="752362" y="94432"/>
                </a:cubicBezTo>
                <a:cubicBezTo>
                  <a:pt x="752213" y="93986"/>
                  <a:pt x="752287" y="93725"/>
                  <a:pt x="752585" y="93651"/>
                </a:cubicBezTo>
                <a:cubicBezTo>
                  <a:pt x="752883" y="93576"/>
                  <a:pt x="753255" y="93576"/>
                  <a:pt x="753701" y="93651"/>
                </a:cubicBezTo>
                <a:cubicBezTo>
                  <a:pt x="754148" y="93725"/>
                  <a:pt x="754557" y="93725"/>
                  <a:pt x="754929" y="93651"/>
                </a:cubicBezTo>
                <a:cubicBezTo>
                  <a:pt x="755301" y="93576"/>
                  <a:pt x="755413" y="93316"/>
                  <a:pt x="755264" y="92869"/>
                </a:cubicBezTo>
                <a:cubicBezTo>
                  <a:pt x="754669" y="92423"/>
                  <a:pt x="753999" y="92014"/>
                  <a:pt x="753255" y="91642"/>
                </a:cubicBezTo>
                <a:close/>
                <a:moveTo>
                  <a:pt x="1222510" y="91530"/>
                </a:moveTo>
                <a:lnTo>
                  <a:pt x="1222510" y="94879"/>
                </a:lnTo>
                <a:cubicBezTo>
                  <a:pt x="1223701" y="95176"/>
                  <a:pt x="1224370" y="94879"/>
                  <a:pt x="1224519" y="93986"/>
                </a:cubicBezTo>
                <a:cubicBezTo>
                  <a:pt x="1224668" y="93093"/>
                  <a:pt x="1224817" y="92274"/>
                  <a:pt x="1224966" y="91530"/>
                </a:cubicBezTo>
                <a:close/>
                <a:moveTo>
                  <a:pt x="124382" y="91307"/>
                </a:moveTo>
                <a:cubicBezTo>
                  <a:pt x="124531" y="91902"/>
                  <a:pt x="124605" y="92460"/>
                  <a:pt x="124605" y="92981"/>
                </a:cubicBezTo>
                <a:cubicBezTo>
                  <a:pt x="124605" y="93502"/>
                  <a:pt x="124828" y="93837"/>
                  <a:pt x="125275" y="93986"/>
                </a:cubicBezTo>
                <a:cubicBezTo>
                  <a:pt x="125572" y="93093"/>
                  <a:pt x="125870" y="92795"/>
                  <a:pt x="126168" y="93093"/>
                </a:cubicBezTo>
                <a:cubicBezTo>
                  <a:pt x="126168" y="91604"/>
                  <a:pt x="125572" y="91009"/>
                  <a:pt x="124382" y="91307"/>
                </a:cubicBezTo>
                <a:close/>
                <a:moveTo>
                  <a:pt x="799243" y="90860"/>
                </a:moveTo>
                <a:lnTo>
                  <a:pt x="799243" y="92200"/>
                </a:lnTo>
                <a:lnTo>
                  <a:pt x="800582" y="92200"/>
                </a:lnTo>
                <a:lnTo>
                  <a:pt x="800582" y="90860"/>
                </a:lnTo>
                <a:close/>
                <a:moveTo>
                  <a:pt x="1679412" y="90414"/>
                </a:moveTo>
                <a:cubicBezTo>
                  <a:pt x="1679412" y="90711"/>
                  <a:pt x="1679268" y="90860"/>
                  <a:pt x="1678980" y="90860"/>
                </a:cubicBezTo>
                <a:cubicBezTo>
                  <a:pt x="1678692" y="91307"/>
                  <a:pt x="1678583" y="91865"/>
                  <a:pt x="1678655" y="92535"/>
                </a:cubicBezTo>
                <a:cubicBezTo>
                  <a:pt x="1678728" y="93204"/>
                  <a:pt x="1678692" y="93911"/>
                  <a:pt x="1678547" y="94655"/>
                </a:cubicBezTo>
                <a:cubicBezTo>
                  <a:pt x="1678259" y="96293"/>
                  <a:pt x="1678006" y="97967"/>
                  <a:pt x="1677789" y="99678"/>
                </a:cubicBezTo>
                <a:cubicBezTo>
                  <a:pt x="1677571" y="101390"/>
                  <a:pt x="1677318" y="103139"/>
                  <a:pt x="1677030" y="104925"/>
                </a:cubicBezTo>
                <a:lnTo>
                  <a:pt x="1672269" y="143769"/>
                </a:lnTo>
                <a:cubicBezTo>
                  <a:pt x="1671483" y="148978"/>
                  <a:pt x="1670736" y="154187"/>
                  <a:pt x="1670029" y="159396"/>
                </a:cubicBezTo>
                <a:cubicBezTo>
                  <a:pt x="1669322" y="164605"/>
                  <a:pt x="1668655" y="169814"/>
                  <a:pt x="1668027" y="175023"/>
                </a:cubicBezTo>
                <a:cubicBezTo>
                  <a:pt x="1666985" y="185738"/>
                  <a:pt x="1665757" y="196565"/>
                  <a:pt x="1664344" y="207504"/>
                </a:cubicBezTo>
                <a:cubicBezTo>
                  <a:pt x="1662930" y="218443"/>
                  <a:pt x="1662074" y="229270"/>
                  <a:pt x="1661776" y="239986"/>
                </a:cubicBezTo>
                <a:cubicBezTo>
                  <a:pt x="1666688" y="239837"/>
                  <a:pt x="1671971" y="239837"/>
                  <a:pt x="1677626" y="239986"/>
                </a:cubicBezTo>
                <a:cubicBezTo>
                  <a:pt x="1683282" y="240135"/>
                  <a:pt x="1688565" y="240061"/>
                  <a:pt x="1693477" y="239763"/>
                </a:cubicBezTo>
                <a:cubicBezTo>
                  <a:pt x="1690798" y="215057"/>
                  <a:pt x="1688305" y="190277"/>
                  <a:pt x="1685998" y="165423"/>
                </a:cubicBezTo>
                <a:cubicBezTo>
                  <a:pt x="1683691" y="140569"/>
                  <a:pt x="1681496" y="115566"/>
                  <a:pt x="1679412" y="90414"/>
                </a:cubicBezTo>
                <a:close/>
                <a:moveTo>
                  <a:pt x="945987" y="90414"/>
                </a:moveTo>
                <a:cubicBezTo>
                  <a:pt x="945987" y="90711"/>
                  <a:pt x="945843" y="90860"/>
                  <a:pt x="945555" y="90860"/>
                </a:cubicBezTo>
                <a:cubicBezTo>
                  <a:pt x="945267" y="91307"/>
                  <a:pt x="945158" y="91865"/>
                  <a:pt x="945230" y="92535"/>
                </a:cubicBezTo>
                <a:cubicBezTo>
                  <a:pt x="945303" y="93204"/>
                  <a:pt x="945267" y="93911"/>
                  <a:pt x="945122" y="94655"/>
                </a:cubicBezTo>
                <a:cubicBezTo>
                  <a:pt x="944834" y="96293"/>
                  <a:pt x="944581" y="97967"/>
                  <a:pt x="944364" y="99678"/>
                </a:cubicBezTo>
                <a:cubicBezTo>
                  <a:pt x="944146" y="101390"/>
                  <a:pt x="943893" y="103139"/>
                  <a:pt x="943605" y="104925"/>
                </a:cubicBezTo>
                <a:lnTo>
                  <a:pt x="938844" y="143769"/>
                </a:lnTo>
                <a:cubicBezTo>
                  <a:pt x="938058" y="148978"/>
                  <a:pt x="937311" y="154187"/>
                  <a:pt x="936604" y="159396"/>
                </a:cubicBezTo>
                <a:cubicBezTo>
                  <a:pt x="935897" y="164605"/>
                  <a:pt x="935230" y="169814"/>
                  <a:pt x="934602" y="175023"/>
                </a:cubicBezTo>
                <a:cubicBezTo>
                  <a:pt x="933560" y="185738"/>
                  <a:pt x="932332" y="196565"/>
                  <a:pt x="930919" y="207504"/>
                </a:cubicBezTo>
                <a:cubicBezTo>
                  <a:pt x="929505" y="218443"/>
                  <a:pt x="928649" y="229270"/>
                  <a:pt x="928351" y="239986"/>
                </a:cubicBezTo>
                <a:cubicBezTo>
                  <a:pt x="933263" y="239837"/>
                  <a:pt x="938546" y="239837"/>
                  <a:pt x="944201" y="239986"/>
                </a:cubicBezTo>
                <a:cubicBezTo>
                  <a:pt x="949857" y="240135"/>
                  <a:pt x="955140" y="240061"/>
                  <a:pt x="960052" y="239763"/>
                </a:cubicBezTo>
                <a:cubicBezTo>
                  <a:pt x="957373" y="215057"/>
                  <a:pt x="954880" y="190277"/>
                  <a:pt x="952573" y="165423"/>
                </a:cubicBezTo>
                <a:cubicBezTo>
                  <a:pt x="950266" y="140569"/>
                  <a:pt x="948071" y="115566"/>
                  <a:pt x="945987" y="90414"/>
                </a:cubicBezTo>
                <a:close/>
                <a:moveTo>
                  <a:pt x="2166452" y="90191"/>
                </a:moveTo>
                <a:cubicBezTo>
                  <a:pt x="2166452" y="90488"/>
                  <a:pt x="2166601" y="90674"/>
                  <a:pt x="2166899" y="90749"/>
                </a:cubicBezTo>
                <a:cubicBezTo>
                  <a:pt x="2167197" y="90823"/>
                  <a:pt x="2167420" y="90786"/>
                  <a:pt x="2167569" y="90637"/>
                </a:cubicBezTo>
                <a:cubicBezTo>
                  <a:pt x="2167717" y="90042"/>
                  <a:pt x="2167345" y="89893"/>
                  <a:pt x="2166452" y="90191"/>
                </a:cubicBezTo>
                <a:close/>
                <a:moveTo>
                  <a:pt x="797680" y="90191"/>
                </a:moveTo>
                <a:cubicBezTo>
                  <a:pt x="796787" y="90191"/>
                  <a:pt x="796341" y="90414"/>
                  <a:pt x="796341" y="90860"/>
                </a:cubicBezTo>
                <a:cubicBezTo>
                  <a:pt x="796638" y="90711"/>
                  <a:pt x="796936" y="90637"/>
                  <a:pt x="797234" y="90637"/>
                </a:cubicBezTo>
                <a:cubicBezTo>
                  <a:pt x="797531" y="90637"/>
                  <a:pt x="797680" y="90488"/>
                  <a:pt x="797680" y="90191"/>
                </a:cubicBezTo>
                <a:close/>
                <a:moveTo>
                  <a:pt x="637615" y="90191"/>
                </a:moveTo>
                <a:cubicBezTo>
                  <a:pt x="637318" y="90339"/>
                  <a:pt x="637318" y="90563"/>
                  <a:pt x="637615" y="90860"/>
                </a:cubicBezTo>
                <a:cubicBezTo>
                  <a:pt x="637764" y="91009"/>
                  <a:pt x="637950" y="90972"/>
                  <a:pt x="638174" y="90749"/>
                </a:cubicBezTo>
                <a:cubicBezTo>
                  <a:pt x="638397" y="90525"/>
                  <a:pt x="638434" y="90339"/>
                  <a:pt x="638285" y="90191"/>
                </a:cubicBezTo>
                <a:cubicBezTo>
                  <a:pt x="638136" y="90042"/>
                  <a:pt x="637913" y="90042"/>
                  <a:pt x="637615" y="90191"/>
                </a:cubicBezTo>
                <a:close/>
                <a:moveTo>
                  <a:pt x="791318" y="90079"/>
                </a:moveTo>
                <a:cubicBezTo>
                  <a:pt x="790648" y="90153"/>
                  <a:pt x="789978" y="90414"/>
                  <a:pt x="789308" y="90860"/>
                </a:cubicBezTo>
                <a:cubicBezTo>
                  <a:pt x="788639" y="91307"/>
                  <a:pt x="788230" y="91753"/>
                  <a:pt x="788081" y="92200"/>
                </a:cubicBezTo>
                <a:cubicBezTo>
                  <a:pt x="789123" y="92349"/>
                  <a:pt x="790127" y="92683"/>
                  <a:pt x="791094" y="93204"/>
                </a:cubicBezTo>
                <a:cubicBezTo>
                  <a:pt x="792062" y="93725"/>
                  <a:pt x="792918" y="93614"/>
                  <a:pt x="793662" y="92869"/>
                </a:cubicBezTo>
                <a:cubicBezTo>
                  <a:pt x="793811" y="91828"/>
                  <a:pt x="793624" y="91084"/>
                  <a:pt x="793104" y="90637"/>
                </a:cubicBezTo>
                <a:cubicBezTo>
                  <a:pt x="792583" y="90191"/>
                  <a:pt x="791987" y="90005"/>
                  <a:pt x="791318" y="90079"/>
                </a:cubicBezTo>
                <a:close/>
                <a:moveTo>
                  <a:pt x="1244946" y="89744"/>
                </a:moveTo>
                <a:cubicBezTo>
                  <a:pt x="1244723" y="89595"/>
                  <a:pt x="1244611" y="89893"/>
                  <a:pt x="1244611" y="90637"/>
                </a:cubicBezTo>
                <a:cubicBezTo>
                  <a:pt x="1244611" y="91381"/>
                  <a:pt x="1244425" y="92125"/>
                  <a:pt x="1244053" y="92869"/>
                </a:cubicBezTo>
                <a:cubicBezTo>
                  <a:pt x="1243681" y="93614"/>
                  <a:pt x="1243867" y="93465"/>
                  <a:pt x="1244611" y="92423"/>
                </a:cubicBezTo>
                <a:cubicBezTo>
                  <a:pt x="1245206" y="92572"/>
                  <a:pt x="1245541" y="92423"/>
                  <a:pt x="1245616" y="91977"/>
                </a:cubicBezTo>
                <a:cubicBezTo>
                  <a:pt x="1245690" y="91530"/>
                  <a:pt x="1245653" y="91084"/>
                  <a:pt x="1245504" y="90637"/>
                </a:cubicBezTo>
                <a:cubicBezTo>
                  <a:pt x="1245355" y="90191"/>
                  <a:pt x="1245169" y="89893"/>
                  <a:pt x="1244946" y="89744"/>
                </a:cubicBezTo>
                <a:close/>
                <a:moveTo>
                  <a:pt x="768882" y="89298"/>
                </a:moveTo>
                <a:cubicBezTo>
                  <a:pt x="768882" y="89744"/>
                  <a:pt x="768807" y="90042"/>
                  <a:pt x="768659" y="90191"/>
                </a:cubicBezTo>
                <a:cubicBezTo>
                  <a:pt x="768510" y="90339"/>
                  <a:pt x="768361" y="90563"/>
                  <a:pt x="768212" y="90860"/>
                </a:cubicBezTo>
                <a:cubicBezTo>
                  <a:pt x="768659" y="90860"/>
                  <a:pt x="768956" y="91009"/>
                  <a:pt x="769105" y="91307"/>
                </a:cubicBezTo>
                <a:cubicBezTo>
                  <a:pt x="769254" y="91604"/>
                  <a:pt x="769626" y="91679"/>
                  <a:pt x="770221" y="91530"/>
                </a:cubicBezTo>
                <a:cubicBezTo>
                  <a:pt x="770221" y="90488"/>
                  <a:pt x="769775" y="89744"/>
                  <a:pt x="768882" y="89298"/>
                </a:cubicBezTo>
                <a:close/>
                <a:moveTo>
                  <a:pt x="724010" y="89298"/>
                </a:moveTo>
                <a:cubicBezTo>
                  <a:pt x="723266" y="90663"/>
                  <a:pt x="723154" y="91535"/>
                  <a:pt x="723675" y="91914"/>
                </a:cubicBezTo>
                <a:cubicBezTo>
                  <a:pt x="724196" y="92293"/>
                  <a:pt x="724754" y="92861"/>
                  <a:pt x="725350" y="93619"/>
                </a:cubicBezTo>
                <a:cubicBezTo>
                  <a:pt x="725201" y="94375"/>
                  <a:pt x="725278" y="95511"/>
                  <a:pt x="725580" y="97027"/>
                </a:cubicBezTo>
                <a:lnTo>
                  <a:pt x="726040" y="98621"/>
                </a:lnTo>
                <a:cubicBezTo>
                  <a:pt x="726654" y="99226"/>
                  <a:pt x="727000" y="99944"/>
                  <a:pt x="727078" y="100775"/>
                </a:cubicBezTo>
                <a:cubicBezTo>
                  <a:pt x="727156" y="101607"/>
                  <a:pt x="727732" y="101874"/>
                  <a:pt x="728806" y="101576"/>
                </a:cubicBezTo>
                <a:cubicBezTo>
                  <a:pt x="729420" y="100060"/>
                  <a:pt x="730263" y="98847"/>
                  <a:pt x="731334" y="97938"/>
                </a:cubicBezTo>
                <a:cubicBezTo>
                  <a:pt x="732404" y="97029"/>
                  <a:pt x="732791" y="95361"/>
                  <a:pt x="732493" y="92936"/>
                </a:cubicBezTo>
                <a:cubicBezTo>
                  <a:pt x="732033" y="92785"/>
                  <a:pt x="731764" y="92482"/>
                  <a:pt x="731688" y="92027"/>
                </a:cubicBezTo>
                <a:cubicBezTo>
                  <a:pt x="731611" y="91572"/>
                  <a:pt x="731419" y="91193"/>
                  <a:pt x="731112" y="90888"/>
                </a:cubicBezTo>
                <a:cubicBezTo>
                  <a:pt x="729114" y="91344"/>
                  <a:pt x="727770" y="91193"/>
                  <a:pt x="727078" y="90435"/>
                </a:cubicBezTo>
                <a:cubicBezTo>
                  <a:pt x="726386" y="89677"/>
                  <a:pt x="725364" y="89298"/>
                  <a:pt x="724010" y="89298"/>
                </a:cubicBezTo>
                <a:close/>
                <a:moveTo>
                  <a:pt x="258215" y="88516"/>
                </a:moveTo>
                <a:cubicBezTo>
                  <a:pt x="257694" y="88888"/>
                  <a:pt x="257360" y="89372"/>
                  <a:pt x="257211" y="89967"/>
                </a:cubicBezTo>
                <a:cubicBezTo>
                  <a:pt x="257062" y="90563"/>
                  <a:pt x="257136" y="91195"/>
                  <a:pt x="257434" y="91865"/>
                </a:cubicBezTo>
                <a:cubicBezTo>
                  <a:pt x="257732" y="92535"/>
                  <a:pt x="258327" y="92944"/>
                  <a:pt x="259220" y="93093"/>
                </a:cubicBezTo>
                <a:cubicBezTo>
                  <a:pt x="259964" y="92944"/>
                  <a:pt x="260522" y="92349"/>
                  <a:pt x="260894" y="91307"/>
                </a:cubicBezTo>
                <a:cubicBezTo>
                  <a:pt x="261266" y="90265"/>
                  <a:pt x="261080" y="89372"/>
                  <a:pt x="260336" y="88628"/>
                </a:cubicBezTo>
                <a:cubicBezTo>
                  <a:pt x="259443" y="88181"/>
                  <a:pt x="258736" y="88144"/>
                  <a:pt x="258215" y="88516"/>
                </a:cubicBezTo>
                <a:close/>
                <a:moveTo>
                  <a:pt x="1657646" y="87623"/>
                </a:moveTo>
                <a:cubicBezTo>
                  <a:pt x="1657274" y="87400"/>
                  <a:pt x="1656791" y="87437"/>
                  <a:pt x="1656195" y="87735"/>
                </a:cubicBezTo>
                <a:cubicBezTo>
                  <a:pt x="1655451" y="88033"/>
                  <a:pt x="1655302" y="88665"/>
                  <a:pt x="1655749" y="89632"/>
                </a:cubicBezTo>
                <a:cubicBezTo>
                  <a:pt x="1656195" y="90600"/>
                  <a:pt x="1656791" y="90935"/>
                  <a:pt x="1657535" y="90637"/>
                </a:cubicBezTo>
                <a:cubicBezTo>
                  <a:pt x="1657981" y="90488"/>
                  <a:pt x="1658242" y="90228"/>
                  <a:pt x="1658316" y="89856"/>
                </a:cubicBezTo>
                <a:cubicBezTo>
                  <a:pt x="1658390" y="89484"/>
                  <a:pt x="1658390" y="89074"/>
                  <a:pt x="1658316" y="88628"/>
                </a:cubicBezTo>
                <a:cubicBezTo>
                  <a:pt x="1658242" y="88181"/>
                  <a:pt x="1658018" y="87847"/>
                  <a:pt x="1657646" y="87623"/>
                </a:cubicBezTo>
                <a:close/>
                <a:moveTo>
                  <a:pt x="924221" y="87623"/>
                </a:moveTo>
                <a:cubicBezTo>
                  <a:pt x="923849" y="87400"/>
                  <a:pt x="923365" y="87437"/>
                  <a:pt x="922770" y="87735"/>
                </a:cubicBezTo>
                <a:cubicBezTo>
                  <a:pt x="922026" y="88033"/>
                  <a:pt x="921877" y="88665"/>
                  <a:pt x="922324" y="89632"/>
                </a:cubicBezTo>
                <a:cubicBezTo>
                  <a:pt x="922770" y="90600"/>
                  <a:pt x="923365" y="90935"/>
                  <a:pt x="924110" y="90637"/>
                </a:cubicBezTo>
                <a:cubicBezTo>
                  <a:pt x="924556" y="90488"/>
                  <a:pt x="924817" y="90228"/>
                  <a:pt x="924891" y="89856"/>
                </a:cubicBezTo>
                <a:cubicBezTo>
                  <a:pt x="924965" y="89484"/>
                  <a:pt x="924965" y="89074"/>
                  <a:pt x="924891" y="88628"/>
                </a:cubicBezTo>
                <a:cubicBezTo>
                  <a:pt x="924817" y="88181"/>
                  <a:pt x="924593" y="87847"/>
                  <a:pt x="924221" y="87623"/>
                </a:cubicBezTo>
                <a:close/>
                <a:moveTo>
                  <a:pt x="1841747" y="87400"/>
                </a:moveTo>
                <a:cubicBezTo>
                  <a:pt x="1841375" y="87623"/>
                  <a:pt x="1841337" y="87884"/>
                  <a:pt x="1841635" y="88181"/>
                </a:cubicBezTo>
                <a:cubicBezTo>
                  <a:pt x="1841784" y="88479"/>
                  <a:pt x="1842044" y="88516"/>
                  <a:pt x="1842416" y="88293"/>
                </a:cubicBezTo>
                <a:cubicBezTo>
                  <a:pt x="1842788" y="88070"/>
                  <a:pt x="1842826" y="87809"/>
                  <a:pt x="1842528" y="87512"/>
                </a:cubicBezTo>
                <a:cubicBezTo>
                  <a:pt x="1842379" y="87214"/>
                  <a:pt x="1842119" y="87177"/>
                  <a:pt x="1841747" y="87400"/>
                </a:cubicBezTo>
                <a:close/>
                <a:moveTo>
                  <a:pt x="1255103" y="87288"/>
                </a:moveTo>
                <a:cubicBezTo>
                  <a:pt x="1254359" y="86991"/>
                  <a:pt x="1253838" y="87512"/>
                  <a:pt x="1253541" y="88851"/>
                </a:cubicBezTo>
                <a:cubicBezTo>
                  <a:pt x="1254731" y="88851"/>
                  <a:pt x="1255438" y="89177"/>
                  <a:pt x="1255662" y="89828"/>
                </a:cubicBezTo>
                <a:cubicBezTo>
                  <a:pt x="1255885" y="90479"/>
                  <a:pt x="1255922" y="91238"/>
                  <a:pt x="1255773" y="92106"/>
                </a:cubicBezTo>
                <a:cubicBezTo>
                  <a:pt x="1255624" y="92973"/>
                  <a:pt x="1255475" y="93804"/>
                  <a:pt x="1255327" y="94598"/>
                </a:cubicBezTo>
                <a:cubicBezTo>
                  <a:pt x="1255178" y="95392"/>
                  <a:pt x="1255401" y="96006"/>
                  <a:pt x="1255996" y="96441"/>
                </a:cubicBezTo>
                <a:cubicBezTo>
                  <a:pt x="1256294" y="94851"/>
                  <a:pt x="1256666" y="93658"/>
                  <a:pt x="1257113" y="92863"/>
                </a:cubicBezTo>
                <a:cubicBezTo>
                  <a:pt x="1257559" y="92067"/>
                  <a:pt x="1257782" y="90432"/>
                  <a:pt x="1257782" y="87958"/>
                </a:cubicBezTo>
                <a:cubicBezTo>
                  <a:pt x="1256741" y="87809"/>
                  <a:pt x="1255848" y="87586"/>
                  <a:pt x="1255103" y="87288"/>
                </a:cubicBezTo>
                <a:close/>
                <a:moveTo>
                  <a:pt x="746111" y="87288"/>
                </a:moveTo>
                <a:cubicBezTo>
                  <a:pt x="746855" y="87437"/>
                  <a:pt x="747599" y="87437"/>
                  <a:pt x="748344" y="87288"/>
                </a:cubicBezTo>
                <a:cubicBezTo>
                  <a:pt x="748046" y="88479"/>
                  <a:pt x="747079" y="88926"/>
                  <a:pt x="745441" y="88628"/>
                </a:cubicBezTo>
                <a:cubicBezTo>
                  <a:pt x="745144" y="87586"/>
                  <a:pt x="745367" y="87140"/>
                  <a:pt x="746111" y="87288"/>
                </a:cubicBezTo>
                <a:close/>
                <a:moveTo>
                  <a:pt x="1442701" y="87065"/>
                </a:moveTo>
                <a:lnTo>
                  <a:pt x="1442701" y="88405"/>
                </a:lnTo>
                <a:lnTo>
                  <a:pt x="1444041" y="88405"/>
                </a:lnTo>
                <a:lnTo>
                  <a:pt x="1444041" y="87065"/>
                </a:lnTo>
                <a:close/>
                <a:moveTo>
                  <a:pt x="2808050" y="86842"/>
                </a:moveTo>
                <a:cubicBezTo>
                  <a:pt x="2807753" y="86693"/>
                  <a:pt x="2807604" y="86916"/>
                  <a:pt x="2807604" y="87512"/>
                </a:cubicBezTo>
                <a:cubicBezTo>
                  <a:pt x="2807604" y="87809"/>
                  <a:pt x="2807716" y="87995"/>
                  <a:pt x="2807939" y="88070"/>
                </a:cubicBezTo>
                <a:cubicBezTo>
                  <a:pt x="2808162" y="88144"/>
                  <a:pt x="2808348" y="87958"/>
                  <a:pt x="2808497" y="87512"/>
                </a:cubicBezTo>
                <a:cubicBezTo>
                  <a:pt x="2808497" y="87214"/>
                  <a:pt x="2808348" y="86991"/>
                  <a:pt x="2808050" y="86842"/>
                </a:cubicBezTo>
                <a:close/>
                <a:moveTo>
                  <a:pt x="2837072" y="86619"/>
                </a:moveTo>
                <a:cubicBezTo>
                  <a:pt x="2836477" y="87214"/>
                  <a:pt x="2836253" y="87884"/>
                  <a:pt x="2836402" y="88628"/>
                </a:cubicBezTo>
                <a:cubicBezTo>
                  <a:pt x="2836551" y="89372"/>
                  <a:pt x="2837370" y="89521"/>
                  <a:pt x="2838858" y="89074"/>
                </a:cubicBezTo>
                <a:cubicBezTo>
                  <a:pt x="2838858" y="87735"/>
                  <a:pt x="2838263" y="86916"/>
                  <a:pt x="2837072" y="86619"/>
                </a:cubicBezTo>
                <a:close/>
                <a:moveTo>
                  <a:pt x="528227" y="86619"/>
                </a:moveTo>
                <a:lnTo>
                  <a:pt x="528227" y="87958"/>
                </a:lnTo>
                <a:cubicBezTo>
                  <a:pt x="528822" y="87809"/>
                  <a:pt x="529492" y="87809"/>
                  <a:pt x="530236" y="87958"/>
                </a:cubicBezTo>
                <a:cubicBezTo>
                  <a:pt x="530980" y="88107"/>
                  <a:pt x="531203" y="87660"/>
                  <a:pt x="530906" y="86619"/>
                </a:cubicBezTo>
                <a:close/>
                <a:moveTo>
                  <a:pt x="205865" y="86172"/>
                </a:moveTo>
                <a:cubicBezTo>
                  <a:pt x="204674" y="85875"/>
                  <a:pt x="204005" y="86172"/>
                  <a:pt x="203856" y="87065"/>
                </a:cubicBezTo>
                <a:cubicBezTo>
                  <a:pt x="203707" y="87958"/>
                  <a:pt x="203484" y="88777"/>
                  <a:pt x="203186" y="89521"/>
                </a:cubicBezTo>
                <a:cubicBezTo>
                  <a:pt x="205121" y="89819"/>
                  <a:pt x="206014" y="88702"/>
                  <a:pt x="205865" y="86172"/>
                </a:cubicBezTo>
                <a:close/>
                <a:moveTo>
                  <a:pt x="1987859" y="85726"/>
                </a:moveTo>
                <a:lnTo>
                  <a:pt x="1987859" y="88181"/>
                </a:lnTo>
                <a:cubicBezTo>
                  <a:pt x="1988454" y="88479"/>
                  <a:pt x="1988938" y="88479"/>
                  <a:pt x="1989310" y="88181"/>
                </a:cubicBezTo>
                <a:cubicBezTo>
                  <a:pt x="1989682" y="87884"/>
                  <a:pt x="1989868" y="87474"/>
                  <a:pt x="1989868" y="86954"/>
                </a:cubicBezTo>
                <a:cubicBezTo>
                  <a:pt x="1989868" y="86433"/>
                  <a:pt x="1989682" y="86023"/>
                  <a:pt x="1989310" y="85726"/>
                </a:cubicBezTo>
                <a:cubicBezTo>
                  <a:pt x="1988938" y="85428"/>
                  <a:pt x="1988454" y="85428"/>
                  <a:pt x="1987859" y="85726"/>
                </a:cubicBezTo>
                <a:close/>
                <a:moveTo>
                  <a:pt x="784062" y="85279"/>
                </a:moveTo>
                <a:cubicBezTo>
                  <a:pt x="784062" y="85726"/>
                  <a:pt x="783988" y="86098"/>
                  <a:pt x="783839" y="86395"/>
                </a:cubicBezTo>
                <a:cubicBezTo>
                  <a:pt x="783690" y="86693"/>
                  <a:pt x="783541" y="86991"/>
                  <a:pt x="783393" y="87288"/>
                </a:cubicBezTo>
                <a:cubicBezTo>
                  <a:pt x="783988" y="86991"/>
                  <a:pt x="784732" y="86842"/>
                  <a:pt x="785625" y="86842"/>
                </a:cubicBezTo>
                <a:cubicBezTo>
                  <a:pt x="786518" y="86842"/>
                  <a:pt x="786890" y="86321"/>
                  <a:pt x="786741" y="85279"/>
                </a:cubicBezTo>
                <a:close/>
                <a:moveTo>
                  <a:pt x="1095485" y="84610"/>
                </a:moveTo>
                <a:lnTo>
                  <a:pt x="1095485" y="87065"/>
                </a:lnTo>
                <a:lnTo>
                  <a:pt x="1097941" y="87065"/>
                </a:lnTo>
                <a:cubicBezTo>
                  <a:pt x="1098090" y="85279"/>
                  <a:pt x="1097271" y="84461"/>
                  <a:pt x="1095485" y="84610"/>
                </a:cubicBezTo>
                <a:close/>
                <a:moveTo>
                  <a:pt x="780490" y="84386"/>
                </a:moveTo>
                <a:cubicBezTo>
                  <a:pt x="778853" y="84089"/>
                  <a:pt x="777960" y="84610"/>
                  <a:pt x="777812" y="85949"/>
                </a:cubicBezTo>
                <a:cubicBezTo>
                  <a:pt x="778258" y="86098"/>
                  <a:pt x="778630" y="86284"/>
                  <a:pt x="778928" y="86507"/>
                </a:cubicBezTo>
                <a:cubicBezTo>
                  <a:pt x="779225" y="86730"/>
                  <a:pt x="779746" y="86768"/>
                  <a:pt x="780490" y="86619"/>
                </a:cubicBezTo>
                <a:close/>
                <a:moveTo>
                  <a:pt x="16556" y="84386"/>
                </a:moveTo>
                <a:cubicBezTo>
                  <a:pt x="16556" y="85875"/>
                  <a:pt x="17103" y="86805"/>
                  <a:pt x="18197" y="87177"/>
                </a:cubicBezTo>
                <a:cubicBezTo>
                  <a:pt x="19291" y="87549"/>
                  <a:pt x="20307" y="88033"/>
                  <a:pt x="21244" y="88628"/>
                </a:cubicBezTo>
                <a:cubicBezTo>
                  <a:pt x="21088" y="85949"/>
                  <a:pt x="19525" y="84535"/>
                  <a:pt x="16556" y="84386"/>
                </a:cubicBezTo>
                <a:close/>
                <a:moveTo>
                  <a:pt x="2810060" y="83717"/>
                </a:moveTo>
                <a:cubicBezTo>
                  <a:pt x="2809911" y="83568"/>
                  <a:pt x="2809688" y="83605"/>
                  <a:pt x="2809390" y="83828"/>
                </a:cubicBezTo>
                <a:cubicBezTo>
                  <a:pt x="2809092" y="84051"/>
                  <a:pt x="2809092" y="84312"/>
                  <a:pt x="2809390" y="84610"/>
                </a:cubicBezTo>
                <a:cubicBezTo>
                  <a:pt x="2809539" y="84758"/>
                  <a:pt x="2809762" y="84721"/>
                  <a:pt x="2810060" y="84498"/>
                </a:cubicBezTo>
                <a:cubicBezTo>
                  <a:pt x="2810357" y="84275"/>
                  <a:pt x="2810357" y="84014"/>
                  <a:pt x="2810060" y="83717"/>
                </a:cubicBezTo>
                <a:close/>
                <a:moveTo>
                  <a:pt x="1253317" y="83717"/>
                </a:moveTo>
                <a:cubicBezTo>
                  <a:pt x="1252573" y="84461"/>
                  <a:pt x="1252313" y="84982"/>
                  <a:pt x="1252536" y="85279"/>
                </a:cubicBezTo>
                <a:cubicBezTo>
                  <a:pt x="1252759" y="85577"/>
                  <a:pt x="1253057" y="85726"/>
                  <a:pt x="1253429" y="85726"/>
                </a:cubicBezTo>
                <a:cubicBezTo>
                  <a:pt x="1253801" y="85726"/>
                  <a:pt x="1254062" y="85577"/>
                  <a:pt x="1254210" y="85279"/>
                </a:cubicBezTo>
                <a:cubicBezTo>
                  <a:pt x="1254359" y="84982"/>
                  <a:pt x="1254062" y="84461"/>
                  <a:pt x="1253317" y="83717"/>
                </a:cubicBezTo>
                <a:close/>
                <a:moveTo>
                  <a:pt x="623105" y="83717"/>
                </a:moveTo>
                <a:cubicBezTo>
                  <a:pt x="622658" y="84461"/>
                  <a:pt x="622658" y="85019"/>
                  <a:pt x="623105" y="85391"/>
                </a:cubicBezTo>
                <a:cubicBezTo>
                  <a:pt x="623551" y="85763"/>
                  <a:pt x="624035" y="85986"/>
                  <a:pt x="624556" y="86061"/>
                </a:cubicBezTo>
                <a:cubicBezTo>
                  <a:pt x="625077" y="86135"/>
                  <a:pt x="625598" y="86061"/>
                  <a:pt x="626119" y="85837"/>
                </a:cubicBezTo>
                <a:cubicBezTo>
                  <a:pt x="626639" y="85614"/>
                  <a:pt x="626825" y="85130"/>
                  <a:pt x="626677" y="84386"/>
                </a:cubicBezTo>
                <a:cubicBezTo>
                  <a:pt x="626677" y="83642"/>
                  <a:pt x="626230" y="83419"/>
                  <a:pt x="625337" y="83717"/>
                </a:cubicBezTo>
                <a:cubicBezTo>
                  <a:pt x="624444" y="84014"/>
                  <a:pt x="623700" y="84014"/>
                  <a:pt x="623105" y="83717"/>
                </a:cubicBezTo>
                <a:close/>
                <a:moveTo>
                  <a:pt x="1651284" y="83158"/>
                </a:moveTo>
                <a:cubicBezTo>
                  <a:pt x="1650540" y="83531"/>
                  <a:pt x="1650391" y="84089"/>
                  <a:pt x="1650837" y="84833"/>
                </a:cubicBezTo>
                <a:cubicBezTo>
                  <a:pt x="1651582" y="85130"/>
                  <a:pt x="1652065" y="85093"/>
                  <a:pt x="1652288" y="84721"/>
                </a:cubicBezTo>
                <a:cubicBezTo>
                  <a:pt x="1652512" y="84349"/>
                  <a:pt x="1652623" y="84014"/>
                  <a:pt x="1652623" y="83717"/>
                </a:cubicBezTo>
                <a:cubicBezTo>
                  <a:pt x="1652475" y="82972"/>
                  <a:pt x="1652028" y="82786"/>
                  <a:pt x="1651284" y="83158"/>
                </a:cubicBezTo>
                <a:close/>
                <a:moveTo>
                  <a:pt x="917859" y="83158"/>
                </a:moveTo>
                <a:cubicBezTo>
                  <a:pt x="917115" y="83531"/>
                  <a:pt x="916966" y="84089"/>
                  <a:pt x="917412" y="84833"/>
                </a:cubicBezTo>
                <a:cubicBezTo>
                  <a:pt x="918156" y="85130"/>
                  <a:pt x="918640" y="85093"/>
                  <a:pt x="918863" y="84721"/>
                </a:cubicBezTo>
                <a:cubicBezTo>
                  <a:pt x="919087" y="84349"/>
                  <a:pt x="919198" y="84014"/>
                  <a:pt x="919198" y="83717"/>
                </a:cubicBezTo>
                <a:cubicBezTo>
                  <a:pt x="919049" y="82972"/>
                  <a:pt x="918603" y="82786"/>
                  <a:pt x="917859" y="83158"/>
                </a:cubicBezTo>
                <a:close/>
                <a:moveTo>
                  <a:pt x="682264" y="83047"/>
                </a:moveTo>
                <a:cubicBezTo>
                  <a:pt x="682115" y="84237"/>
                  <a:pt x="681631" y="85056"/>
                  <a:pt x="680813" y="85502"/>
                </a:cubicBezTo>
                <a:cubicBezTo>
                  <a:pt x="679994" y="85949"/>
                  <a:pt x="679585" y="86768"/>
                  <a:pt x="679585" y="87958"/>
                </a:cubicBezTo>
                <a:cubicBezTo>
                  <a:pt x="681222" y="88256"/>
                  <a:pt x="682338" y="87995"/>
                  <a:pt x="682934" y="87177"/>
                </a:cubicBezTo>
                <a:cubicBezTo>
                  <a:pt x="683529" y="86358"/>
                  <a:pt x="684199" y="85726"/>
                  <a:pt x="684943" y="85279"/>
                </a:cubicBezTo>
                <a:cubicBezTo>
                  <a:pt x="686431" y="85726"/>
                  <a:pt x="687510" y="86507"/>
                  <a:pt x="688180" y="87623"/>
                </a:cubicBezTo>
                <a:cubicBezTo>
                  <a:pt x="688850" y="88739"/>
                  <a:pt x="690077" y="89298"/>
                  <a:pt x="691863" y="89298"/>
                </a:cubicBezTo>
                <a:cubicBezTo>
                  <a:pt x="692012" y="88405"/>
                  <a:pt x="691938" y="87735"/>
                  <a:pt x="691640" y="87288"/>
                </a:cubicBezTo>
                <a:cubicBezTo>
                  <a:pt x="691342" y="86842"/>
                  <a:pt x="690970" y="86433"/>
                  <a:pt x="690524" y="86061"/>
                </a:cubicBezTo>
                <a:cubicBezTo>
                  <a:pt x="690077" y="85689"/>
                  <a:pt x="689631" y="85316"/>
                  <a:pt x="689184" y="84944"/>
                </a:cubicBezTo>
                <a:cubicBezTo>
                  <a:pt x="688738" y="84572"/>
                  <a:pt x="688515" y="83940"/>
                  <a:pt x="688515" y="83047"/>
                </a:cubicBezTo>
                <a:cubicBezTo>
                  <a:pt x="687026" y="83344"/>
                  <a:pt x="685947" y="83493"/>
                  <a:pt x="685278" y="83493"/>
                </a:cubicBezTo>
                <a:cubicBezTo>
                  <a:pt x="684608" y="83493"/>
                  <a:pt x="683603" y="83344"/>
                  <a:pt x="682264" y="83047"/>
                </a:cubicBezTo>
                <a:close/>
                <a:moveTo>
                  <a:pt x="593637" y="83047"/>
                </a:moveTo>
                <a:cubicBezTo>
                  <a:pt x="593488" y="84535"/>
                  <a:pt x="594158" y="85279"/>
                  <a:pt x="595646" y="85279"/>
                </a:cubicBezTo>
                <a:lnTo>
                  <a:pt x="595646" y="83047"/>
                </a:lnTo>
                <a:close/>
                <a:moveTo>
                  <a:pt x="1842528" y="82154"/>
                </a:moveTo>
                <a:cubicBezTo>
                  <a:pt x="1841933" y="82749"/>
                  <a:pt x="1841672" y="83456"/>
                  <a:pt x="1841747" y="84275"/>
                </a:cubicBezTo>
                <a:cubicBezTo>
                  <a:pt x="1841821" y="85093"/>
                  <a:pt x="1842379" y="85577"/>
                  <a:pt x="1843421" y="85726"/>
                </a:cubicBezTo>
                <a:cubicBezTo>
                  <a:pt x="1844016" y="85130"/>
                  <a:pt x="1844277" y="84423"/>
                  <a:pt x="1844202" y="83605"/>
                </a:cubicBezTo>
                <a:cubicBezTo>
                  <a:pt x="1844128" y="82786"/>
                  <a:pt x="1843570" y="82303"/>
                  <a:pt x="1842528" y="82154"/>
                </a:cubicBezTo>
                <a:close/>
                <a:moveTo>
                  <a:pt x="1258675" y="81931"/>
                </a:moveTo>
                <a:lnTo>
                  <a:pt x="1258675" y="83717"/>
                </a:lnTo>
                <a:lnTo>
                  <a:pt x="1261354" y="83717"/>
                </a:lnTo>
                <a:cubicBezTo>
                  <a:pt x="1261354" y="82377"/>
                  <a:pt x="1260461" y="81782"/>
                  <a:pt x="1258675" y="81931"/>
                </a:cubicBezTo>
                <a:close/>
                <a:moveTo>
                  <a:pt x="751692" y="81707"/>
                </a:moveTo>
                <a:cubicBezTo>
                  <a:pt x="748716" y="81707"/>
                  <a:pt x="745999" y="82079"/>
                  <a:pt x="743544" y="82824"/>
                </a:cubicBezTo>
                <a:cubicBezTo>
                  <a:pt x="741088" y="83568"/>
                  <a:pt x="738298" y="83865"/>
                  <a:pt x="735172" y="83717"/>
                </a:cubicBezTo>
                <a:cubicBezTo>
                  <a:pt x="735172" y="85091"/>
                  <a:pt x="735619" y="85969"/>
                  <a:pt x="736512" y="86352"/>
                </a:cubicBezTo>
                <a:cubicBezTo>
                  <a:pt x="737405" y="86734"/>
                  <a:pt x="738409" y="87002"/>
                  <a:pt x="739526" y="87154"/>
                </a:cubicBezTo>
                <a:cubicBezTo>
                  <a:pt x="740642" y="87306"/>
                  <a:pt x="741721" y="87497"/>
                  <a:pt x="742763" y="87726"/>
                </a:cubicBezTo>
                <a:cubicBezTo>
                  <a:pt x="743804" y="87955"/>
                  <a:pt x="744474" y="88528"/>
                  <a:pt x="744772" y="89444"/>
                </a:cubicBezTo>
                <a:cubicBezTo>
                  <a:pt x="744176" y="90209"/>
                  <a:pt x="744065" y="90629"/>
                  <a:pt x="744437" y="90705"/>
                </a:cubicBezTo>
                <a:cubicBezTo>
                  <a:pt x="744809" y="90781"/>
                  <a:pt x="744921" y="91353"/>
                  <a:pt x="744772" y="92423"/>
                </a:cubicBezTo>
                <a:cubicBezTo>
                  <a:pt x="745814" y="92077"/>
                  <a:pt x="746818" y="91903"/>
                  <a:pt x="747786" y="91903"/>
                </a:cubicBezTo>
                <a:cubicBezTo>
                  <a:pt x="748753" y="91903"/>
                  <a:pt x="749609" y="91556"/>
                  <a:pt x="750353" y="90860"/>
                </a:cubicBezTo>
                <a:cubicBezTo>
                  <a:pt x="750650" y="90586"/>
                  <a:pt x="750836" y="89996"/>
                  <a:pt x="750911" y="89092"/>
                </a:cubicBezTo>
                <a:cubicBezTo>
                  <a:pt x="750985" y="88187"/>
                  <a:pt x="751469" y="87884"/>
                  <a:pt x="752362" y="88181"/>
                </a:cubicBezTo>
                <a:cubicBezTo>
                  <a:pt x="752511" y="87437"/>
                  <a:pt x="752436" y="86954"/>
                  <a:pt x="752139" y="86730"/>
                </a:cubicBezTo>
                <a:cubicBezTo>
                  <a:pt x="751841" y="86507"/>
                  <a:pt x="751469" y="86284"/>
                  <a:pt x="751023" y="86061"/>
                </a:cubicBezTo>
                <a:cubicBezTo>
                  <a:pt x="750576" y="85837"/>
                  <a:pt x="750204" y="85614"/>
                  <a:pt x="749906" y="85391"/>
                </a:cubicBezTo>
                <a:cubicBezTo>
                  <a:pt x="749609" y="85168"/>
                  <a:pt x="749534" y="84684"/>
                  <a:pt x="749683" y="83940"/>
                </a:cubicBezTo>
                <a:cubicBezTo>
                  <a:pt x="751171" y="84237"/>
                  <a:pt x="751841" y="83493"/>
                  <a:pt x="751692" y="81707"/>
                </a:cubicBezTo>
                <a:close/>
                <a:moveTo>
                  <a:pt x="1256220" y="80703"/>
                </a:moveTo>
                <a:cubicBezTo>
                  <a:pt x="1256368" y="80480"/>
                  <a:pt x="1256071" y="80591"/>
                  <a:pt x="1255327" y="81038"/>
                </a:cubicBezTo>
                <a:cubicBezTo>
                  <a:pt x="1254731" y="81782"/>
                  <a:pt x="1254545" y="82117"/>
                  <a:pt x="1254769" y="82042"/>
                </a:cubicBezTo>
                <a:cubicBezTo>
                  <a:pt x="1254992" y="81968"/>
                  <a:pt x="1255252" y="81782"/>
                  <a:pt x="1255550" y="81484"/>
                </a:cubicBezTo>
                <a:cubicBezTo>
                  <a:pt x="1255848" y="81186"/>
                  <a:pt x="1256071" y="80926"/>
                  <a:pt x="1256220" y="80703"/>
                </a:cubicBezTo>
                <a:close/>
                <a:moveTo>
                  <a:pt x="1237021" y="80145"/>
                </a:moveTo>
                <a:cubicBezTo>
                  <a:pt x="1236872" y="79996"/>
                  <a:pt x="1236612" y="80033"/>
                  <a:pt x="1236239" y="80256"/>
                </a:cubicBezTo>
                <a:cubicBezTo>
                  <a:pt x="1235867" y="80480"/>
                  <a:pt x="1235830" y="80740"/>
                  <a:pt x="1236128" y="81038"/>
                </a:cubicBezTo>
                <a:cubicBezTo>
                  <a:pt x="1236277" y="81186"/>
                  <a:pt x="1236537" y="81149"/>
                  <a:pt x="1236909" y="80926"/>
                </a:cubicBezTo>
                <a:cubicBezTo>
                  <a:pt x="1237281" y="80703"/>
                  <a:pt x="1237318" y="80442"/>
                  <a:pt x="1237021" y="80145"/>
                </a:cubicBezTo>
                <a:close/>
                <a:moveTo>
                  <a:pt x="674674" y="80145"/>
                </a:moveTo>
                <a:cubicBezTo>
                  <a:pt x="674525" y="80740"/>
                  <a:pt x="674339" y="81186"/>
                  <a:pt x="674116" y="81484"/>
                </a:cubicBezTo>
                <a:cubicBezTo>
                  <a:pt x="673892" y="81782"/>
                  <a:pt x="673855" y="82303"/>
                  <a:pt x="674004" y="83047"/>
                </a:cubicBezTo>
                <a:lnTo>
                  <a:pt x="676013" y="83047"/>
                </a:lnTo>
                <a:cubicBezTo>
                  <a:pt x="676162" y="81261"/>
                  <a:pt x="675715" y="80294"/>
                  <a:pt x="674674" y="80145"/>
                </a:cubicBezTo>
                <a:close/>
                <a:moveTo>
                  <a:pt x="1247290" y="79475"/>
                </a:moveTo>
                <a:cubicBezTo>
                  <a:pt x="1246546" y="79475"/>
                  <a:pt x="1245988" y="79810"/>
                  <a:pt x="1245616" y="80480"/>
                </a:cubicBezTo>
                <a:cubicBezTo>
                  <a:pt x="1245244" y="81149"/>
                  <a:pt x="1244946" y="81931"/>
                  <a:pt x="1244723" y="82824"/>
                </a:cubicBezTo>
                <a:cubicBezTo>
                  <a:pt x="1244499" y="83717"/>
                  <a:pt x="1244462" y="84572"/>
                  <a:pt x="1244611" y="85391"/>
                </a:cubicBezTo>
                <a:cubicBezTo>
                  <a:pt x="1244760" y="86209"/>
                  <a:pt x="1245058" y="86768"/>
                  <a:pt x="1245504" y="87065"/>
                </a:cubicBezTo>
                <a:cubicBezTo>
                  <a:pt x="1245653" y="86023"/>
                  <a:pt x="1245802" y="84870"/>
                  <a:pt x="1245950" y="83605"/>
                </a:cubicBezTo>
                <a:cubicBezTo>
                  <a:pt x="1246099" y="82340"/>
                  <a:pt x="1246546" y="80963"/>
                  <a:pt x="1247290" y="79475"/>
                </a:cubicBezTo>
                <a:close/>
                <a:moveTo>
                  <a:pt x="1134553" y="79363"/>
                </a:moveTo>
                <a:cubicBezTo>
                  <a:pt x="1134255" y="79587"/>
                  <a:pt x="1134255" y="79847"/>
                  <a:pt x="1134553" y="80145"/>
                </a:cubicBezTo>
                <a:cubicBezTo>
                  <a:pt x="1134701" y="80294"/>
                  <a:pt x="1134962" y="80294"/>
                  <a:pt x="1135334" y="80145"/>
                </a:cubicBezTo>
                <a:cubicBezTo>
                  <a:pt x="1135706" y="79996"/>
                  <a:pt x="1135743" y="79773"/>
                  <a:pt x="1135446" y="79475"/>
                </a:cubicBezTo>
                <a:cubicBezTo>
                  <a:pt x="1135148" y="79177"/>
                  <a:pt x="1134850" y="79140"/>
                  <a:pt x="1134553" y="79363"/>
                </a:cubicBezTo>
                <a:close/>
                <a:moveTo>
                  <a:pt x="2318108" y="78805"/>
                </a:moveTo>
                <a:cubicBezTo>
                  <a:pt x="2317662" y="78656"/>
                  <a:pt x="2317290" y="78694"/>
                  <a:pt x="2316992" y="78917"/>
                </a:cubicBezTo>
                <a:cubicBezTo>
                  <a:pt x="2316694" y="79140"/>
                  <a:pt x="2316694" y="79401"/>
                  <a:pt x="2316992" y="79698"/>
                </a:cubicBezTo>
                <a:cubicBezTo>
                  <a:pt x="2317736" y="79996"/>
                  <a:pt x="2318108" y="79698"/>
                  <a:pt x="2318108" y="78805"/>
                </a:cubicBezTo>
                <a:close/>
                <a:moveTo>
                  <a:pt x="1261354" y="78359"/>
                </a:moveTo>
                <a:cubicBezTo>
                  <a:pt x="1261205" y="78210"/>
                  <a:pt x="1260945" y="78247"/>
                  <a:pt x="1260573" y="78470"/>
                </a:cubicBezTo>
                <a:cubicBezTo>
                  <a:pt x="1260201" y="78694"/>
                  <a:pt x="1260164" y="78954"/>
                  <a:pt x="1260461" y="79252"/>
                </a:cubicBezTo>
                <a:cubicBezTo>
                  <a:pt x="1260610" y="79401"/>
                  <a:pt x="1260870" y="79363"/>
                  <a:pt x="1261243" y="79140"/>
                </a:cubicBezTo>
                <a:cubicBezTo>
                  <a:pt x="1261615" y="78917"/>
                  <a:pt x="1261652" y="78656"/>
                  <a:pt x="1261354" y="78359"/>
                </a:cubicBezTo>
                <a:close/>
                <a:moveTo>
                  <a:pt x="206758" y="78359"/>
                </a:moveTo>
                <a:cubicBezTo>
                  <a:pt x="206163" y="78954"/>
                  <a:pt x="205902" y="79624"/>
                  <a:pt x="205977" y="80368"/>
                </a:cubicBezTo>
                <a:cubicBezTo>
                  <a:pt x="206051" y="81112"/>
                  <a:pt x="206609" y="81559"/>
                  <a:pt x="207651" y="81707"/>
                </a:cubicBezTo>
                <a:cubicBezTo>
                  <a:pt x="207502" y="80963"/>
                  <a:pt x="207465" y="80256"/>
                  <a:pt x="207539" y="79587"/>
                </a:cubicBezTo>
                <a:cubicBezTo>
                  <a:pt x="207614" y="78917"/>
                  <a:pt x="207353" y="78508"/>
                  <a:pt x="206758" y="78359"/>
                </a:cubicBezTo>
                <a:close/>
                <a:moveTo>
                  <a:pt x="802591" y="78135"/>
                </a:moveTo>
                <a:cubicBezTo>
                  <a:pt x="803484" y="77987"/>
                  <a:pt x="803931" y="78433"/>
                  <a:pt x="803931" y="79475"/>
                </a:cubicBezTo>
                <a:cubicBezTo>
                  <a:pt x="803484" y="79475"/>
                  <a:pt x="803261" y="79698"/>
                  <a:pt x="803261" y="80145"/>
                </a:cubicBezTo>
                <a:cubicBezTo>
                  <a:pt x="802964" y="80145"/>
                  <a:pt x="802815" y="79921"/>
                  <a:pt x="802815" y="79475"/>
                </a:cubicBezTo>
                <a:cubicBezTo>
                  <a:pt x="802815" y="79028"/>
                  <a:pt x="802740" y="78582"/>
                  <a:pt x="802591" y="78135"/>
                </a:cubicBezTo>
                <a:close/>
                <a:moveTo>
                  <a:pt x="794331" y="78135"/>
                </a:moveTo>
                <a:cubicBezTo>
                  <a:pt x="795373" y="77838"/>
                  <a:pt x="795857" y="78061"/>
                  <a:pt x="795783" y="78805"/>
                </a:cubicBezTo>
                <a:cubicBezTo>
                  <a:pt x="795708" y="79549"/>
                  <a:pt x="795671" y="80294"/>
                  <a:pt x="795671" y="81038"/>
                </a:cubicBezTo>
                <a:cubicBezTo>
                  <a:pt x="797159" y="81335"/>
                  <a:pt x="798127" y="81186"/>
                  <a:pt x="798573" y="80591"/>
                </a:cubicBezTo>
                <a:cubicBezTo>
                  <a:pt x="799020" y="79996"/>
                  <a:pt x="799689" y="79624"/>
                  <a:pt x="800582" y="79475"/>
                </a:cubicBezTo>
                <a:cubicBezTo>
                  <a:pt x="800880" y="80666"/>
                  <a:pt x="801475" y="81559"/>
                  <a:pt x="802368" y="82154"/>
                </a:cubicBezTo>
                <a:cubicBezTo>
                  <a:pt x="803261" y="82749"/>
                  <a:pt x="803782" y="83791"/>
                  <a:pt x="803931" y="85279"/>
                </a:cubicBezTo>
                <a:cubicBezTo>
                  <a:pt x="803931" y="85726"/>
                  <a:pt x="803708" y="85949"/>
                  <a:pt x="803261" y="85949"/>
                </a:cubicBezTo>
                <a:cubicBezTo>
                  <a:pt x="802815" y="85949"/>
                  <a:pt x="802368" y="85949"/>
                  <a:pt x="801922" y="85949"/>
                </a:cubicBezTo>
                <a:cubicBezTo>
                  <a:pt x="801475" y="85949"/>
                  <a:pt x="801103" y="86023"/>
                  <a:pt x="800806" y="86172"/>
                </a:cubicBezTo>
                <a:cubicBezTo>
                  <a:pt x="800508" y="86321"/>
                  <a:pt x="800433" y="86693"/>
                  <a:pt x="800582" y="87288"/>
                </a:cubicBezTo>
                <a:cubicBezTo>
                  <a:pt x="798945" y="86395"/>
                  <a:pt x="797643" y="85242"/>
                  <a:pt x="796676" y="83828"/>
                </a:cubicBezTo>
                <a:cubicBezTo>
                  <a:pt x="795708" y="82414"/>
                  <a:pt x="794034" y="81707"/>
                  <a:pt x="791653" y="81707"/>
                </a:cubicBezTo>
                <a:cubicBezTo>
                  <a:pt x="791504" y="81112"/>
                  <a:pt x="791541" y="80666"/>
                  <a:pt x="791764" y="80368"/>
                </a:cubicBezTo>
                <a:cubicBezTo>
                  <a:pt x="791987" y="80070"/>
                  <a:pt x="792285" y="79847"/>
                  <a:pt x="792657" y="79698"/>
                </a:cubicBezTo>
                <a:cubicBezTo>
                  <a:pt x="793029" y="79549"/>
                  <a:pt x="793401" y="79363"/>
                  <a:pt x="793773" y="79140"/>
                </a:cubicBezTo>
                <a:cubicBezTo>
                  <a:pt x="794145" y="78917"/>
                  <a:pt x="794331" y="78582"/>
                  <a:pt x="794331" y="78135"/>
                </a:cubicBezTo>
                <a:close/>
                <a:moveTo>
                  <a:pt x="779821" y="78135"/>
                </a:moveTo>
                <a:cubicBezTo>
                  <a:pt x="779523" y="79028"/>
                  <a:pt x="779411" y="80033"/>
                  <a:pt x="779486" y="81149"/>
                </a:cubicBezTo>
                <a:cubicBezTo>
                  <a:pt x="779560" y="82265"/>
                  <a:pt x="780416" y="82675"/>
                  <a:pt x="782053" y="82377"/>
                </a:cubicBezTo>
                <a:cubicBezTo>
                  <a:pt x="782053" y="81335"/>
                  <a:pt x="781979" y="80368"/>
                  <a:pt x="781830" y="79475"/>
                </a:cubicBezTo>
                <a:cubicBezTo>
                  <a:pt x="781681" y="78582"/>
                  <a:pt x="781011" y="78135"/>
                  <a:pt x="779821" y="78135"/>
                </a:cubicBezTo>
                <a:close/>
                <a:moveTo>
                  <a:pt x="734503" y="77466"/>
                </a:moveTo>
                <a:cubicBezTo>
                  <a:pt x="733907" y="78359"/>
                  <a:pt x="733684" y="79549"/>
                  <a:pt x="733833" y="81038"/>
                </a:cubicBezTo>
                <a:cubicBezTo>
                  <a:pt x="734726" y="81335"/>
                  <a:pt x="735396" y="81298"/>
                  <a:pt x="735842" y="80926"/>
                </a:cubicBezTo>
                <a:cubicBezTo>
                  <a:pt x="736288" y="80554"/>
                  <a:pt x="736549" y="80070"/>
                  <a:pt x="736623" y="79475"/>
                </a:cubicBezTo>
                <a:cubicBezTo>
                  <a:pt x="736698" y="78880"/>
                  <a:pt x="736549" y="78359"/>
                  <a:pt x="736177" y="77912"/>
                </a:cubicBezTo>
                <a:cubicBezTo>
                  <a:pt x="735805" y="77466"/>
                  <a:pt x="735247" y="77317"/>
                  <a:pt x="734503" y="77466"/>
                </a:cubicBezTo>
                <a:close/>
                <a:moveTo>
                  <a:pt x="337355" y="77354"/>
                </a:moveTo>
                <a:cubicBezTo>
                  <a:pt x="336313" y="77429"/>
                  <a:pt x="335866" y="77912"/>
                  <a:pt x="336015" y="78805"/>
                </a:cubicBezTo>
                <a:cubicBezTo>
                  <a:pt x="336313" y="79401"/>
                  <a:pt x="336945" y="79661"/>
                  <a:pt x="337913" y="79587"/>
                </a:cubicBezTo>
                <a:cubicBezTo>
                  <a:pt x="338880" y="79512"/>
                  <a:pt x="339289" y="79028"/>
                  <a:pt x="339141" y="78135"/>
                </a:cubicBezTo>
                <a:cubicBezTo>
                  <a:pt x="338992" y="77540"/>
                  <a:pt x="338396" y="77280"/>
                  <a:pt x="337355" y="77354"/>
                </a:cubicBezTo>
                <a:close/>
                <a:moveTo>
                  <a:pt x="678246" y="76573"/>
                </a:moveTo>
                <a:cubicBezTo>
                  <a:pt x="677204" y="76573"/>
                  <a:pt x="676683" y="76796"/>
                  <a:pt x="676683" y="77243"/>
                </a:cubicBezTo>
                <a:cubicBezTo>
                  <a:pt x="676981" y="77094"/>
                  <a:pt x="677278" y="77019"/>
                  <a:pt x="677576" y="77019"/>
                </a:cubicBezTo>
                <a:cubicBezTo>
                  <a:pt x="677873" y="77019"/>
                  <a:pt x="678097" y="76870"/>
                  <a:pt x="678246" y="76573"/>
                </a:cubicBezTo>
                <a:close/>
                <a:moveTo>
                  <a:pt x="2821445" y="76126"/>
                </a:moveTo>
                <a:lnTo>
                  <a:pt x="2821445" y="77912"/>
                </a:lnTo>
                <a:lnTo>
                  <a:pt x="2823454" y="77912"/>
                </a:lnTo>
                <a:lnTo>
                  <a:pt x="2823231" y="76126"/>
                </a:lnTo>
                <a:close/>
                <a:moveTo>
                  <a:pt x="125944" y="75680"/>
                </a:moveTo>
                <a:cubicBezTo>
                  <a:pt x="125647" y="76722"/>
                  <a:pt x="125051" y="77503"/>
                  <a:pt x="124158" y="78024"/>
                </a:cubicBezTo>
                <a:cubicBezTo>
                  <a:pt x="123265" y="78545"/>
                  <a:pt x="123042" y="79773"/>
                  <a:pt x="123489" y="81707"/>
                </a:cubicBezTo>
                <a:cubicBezTo>
                  <a:pt x="124084" y="82452"/>
                  <a:pt x="124642" y="83196"/>
                  <a:pt x="125163" y="83940"/>
                </a:cubicBezTo>
                <a:cubicBezTo>
                  <a:pt x="125684" y="84684"/>
                  <a:pt x="126540" y="85130"/>
                  <a:pt x="127730" y="85279"/>
                </a:cubicBezTo>
                <a:cubicBezTo>
                  <a:pt x="128177" y="84684"/>
                  <a:pt x="128474" y="83865"/>
                  <a:pt x="128623" y="82824"/>
                </a:cubicBezTo>
                <a:cubicBezTo>
                  <a:pt x="128772" y="81782"/>
                  <a:pt x="128772" y="80740"/>
                  <a:pt x="128623" y="79698"/>
                </a:cubicBezTo>
                <a:cubicBezTo>
                  <a:pt x="128474" y="78656"/>
                  <a:pt x="128177" y="77726"/>
                  <a:pt x="127730" y="76908"/>
                </a:cubicBezTo>
                <a:cubicBezTo>
                  <a:pt x="127284" y="76089"/>
                  <a:pt x="126689" y="75680"/>
                  <a:pt x="125944" y="75680"/>
                </a:cubicBezTo>
                <a:close/>
                <a:moveTo>
                  <a:pt x="1845207" y="75233"/>
                </a:moveTo>
                <a:cubicBezTo>
                  <a:pt x="1845058" y="75085"/>
                  <a:pt x="1844798" y="75122"/>
                  <a:pt x="1844426" y="75345"/>
                </a:cubicBezTo>
                <a:cubicBezTo>
                  <a:pt x="1844054" y="75568"/>
                  <a:pt x="1844016" y="75829"/>
                  <a:pt x="1844314" y="76126"/>
                </a:cubicBezTo>
                <a:cubicBezTo>
                  <a:pt x="1844463" y="76275"/>
                  <a:pt x="1844723" y="76238"/>
                  <a:pt x="1845095" y="76015"/>
                </a:cubicBezTo>
                <a:cubicBezTo>
                  <a:pt x="1845467" y="75791"/>
                  <a:pt x="1845505" y="75531"/>
                  <a:pt x="1845207" y="75233"/>
                </a:cubicBezTo>
                <a:close/>
                <a:moveTo>
                  <a:pt x="1664009" y="74787"/>
                </a:moveTo>
                <a:cubicBezTo>
                  <a:pt x="1663413" y="75531"/>
                  <a:pt x="1662781" y="76164"/>
                  <a:pt x="1662111" y="76684"/>
                </a:cubicBezTo>
                <a:cubicBezTo>
                  <a:pt x="1661441" y="77205"/>
                  <a:pt x="1660958" y="77838"/>
                  <a:pt x="1660660" y="78582"/>
                </a:cubicBezTo>
                <a:cubicBezTo>
                  <a:pt x="1660214" y="80070"/>
                  <a:pt x="1660288" y="81112"/>
                  <a:pt x="1660883" y="81707"/>
                </a:cubicBezTo>
                <a:cubicBezTo>
                  <a:pt x="1661479" y="82303"/>
                  <a:pt x="1662074" y="82972"/>
                  <a:pt x="1662669" y="83717"/>
                </a:cubicBezTo>
                <a:cubicBezTo>
                  <a:pt x="1663116" y="84163"/>
                  <a:pt x="1663488" y="84684"/>
                  <a:pt x="1663785" y="85279"/>
                </a:cubicBezTo>
                <a:cubicBezTo>
                  <a:pt x="1664083" y="85875"/>
                  <a:pt x="1664455" y="86172"/>
                  <a:pt x="1664902" y="86172"/>
                </a:cubicBezTo>
                <a:cubicBezTo>
                  <a:pt x="1665943" y="85726"/>
                  <a:pt x="1666688" y="84907"/>
                  <a:pt x="1667134" y="83717"/>
                </a:cubicBezTo>
                <a:cubicBezTo>
                  <a:pt x="1667581" y="82526"/>
                  <a:pt x="1667767" y="81298"/>
                  <a:pt x="1667692" y="80033"/>
                </a:cubicBezTo>
                <a:cubicBezTo>
                  <a:pt x="1667618" y="78768"/>
                  <a:pt x="1667246" y="77615"/>
                  <a:pt x="1666576" y="76573"/>
                </a:cubicBezTo>
                <a:cubicBezTo>
                  <a:pt x="1665906" y="75531"/>
                  <a:pt x="1665050" y="74936"/>
                  <a:pt x="1664009" y="74787"/>
                </a:cubicBezTo>
                <a:close/>
                <a:moveTo>
                  <a:pt x="930584" y="74787"/>
                </a:moveTo>
                <a:cubicBezTo>
                  <a:pt x="929988" y="75531"/>
                  <a:pt x="929356" y="76164"/>
                  <a:pt x="928686" y="76684"/>
                </a:cubicBezTo>
                <a:cubicBezTo>
                  <a:pt x="928016" y="77205"/>
                  <a:pt x="927533" y="77838"/>
                  <a:pt x="927235" y="78582"/>
                </a:cubicBezTo>
                <a:cubicBezTo>
                  <a:pt x="926789" y="80070"/>
                  <a:pt x="926863" y="81112"/>
                  <a:pt x="927458" y="81707"/>
                </a:cubicBezTo>
                <a:cubicBezTo>
                  <a:pt x="928054" y="82303"/>
                  <a:pt x="928649" y="82972"/>
                  <a:pt x="929244" y="83717"/>
                </a:cubicBezTo>
                <a:cubicBezTo>
                  <a:pt x="929691" y="84163"/>
                  <a:pt x="930063" y="84684"/>
                  <a:pt x="930360" y="85279"/>
                </a:cubicBezTo>
                <a:cubicBezTo>
                  <a:pt x="930658" y="85875"/>
                  <a:pt x="931030" y="86172"/>
                  <a:pt x="931477" y="86172"/>
                </a:cubicBezTo>
                <a:cubicBezTo>
                  <a:pt x="932518" y="85726"/>
                  <a:pt x="933263" y="84907"/>
                  <a:pt x="933709" y="83717"/>
                </a:cubicBezTo>
                <a:cubicBezTo>
                  <a:pt x="934156" y="82526"/>
                  <a:pt x="934341" y="81298"/>
                  <a:pt x="934267" y="80033"/>
                </a:cubicBezTo>
                <a:cubicBezTo>
                  <a:pt x="934193" y="78768"/>
                  <a:pt x="933821" y="77615"/>
                  <a:pt x="933151" y="76573"/>
                </a:cubicBezTo>
                <a:cubicBezTo>
                  <a:pt x="932481" y="75531"/>
                  <a:pt x="931625" y="74936"/>
                  <a:pt x="930584" y="74787"/>
                </a:cubicBezTo>
                <a:close/>
                <a:moveTo>
                  <a:pt x="752362" y="74564"/>
                </a:moveTo>
                <a:cubicBezTo>
                  <a:pt x="751171" y="74564"/>
                  <a:pt x="750278" y="74787"/>
                  <a:pt x="749683" y="75233"/>
                </a:cubicBezTo>
                <a:cubicBezTo>
                  <a:pt x="749534" y="76722"/>
                  <a:pt x="750427" y="77391"/>
                  <a:pt x="752362" y="77243"/>
                </a:cubicBezTo>
                <a:close/>
                <a:moveTo>
                  <a:pt x="1862620" y="74340"/>
                </a:moveTo>
                <a:lnTo>
                  <a:pt x="1862620" y="76126"/>
                </a:lnTo>
                <a:lnTo>
                  <a:pt x="1864183" y="76126"/>
                </a:lnTo>
                <a:lnTo>
                  <a:pt x="1864183" y="74340"/>
                </a:lnTo>
                <a:close/>
                <a:moveTo>
                  <a:pt x="162110" y="74229"/>
                </a:moveTo>
                <a:cubicBezTo>
                  <a:pt x="161812" y="74154"/>
                  <a:pt x="161663" y="74340"/>
                  <a:pt x="161663" y="74787"/>
                </a:cubicBezTo>
                <a:cubicBezTo>
                  <a:pt x="161663" y="75085"/>
                  <a:pt x="161775" y="75308"/>
                  <a:pt x="161998" y="75457"/>
                </a:cubicBezTo>
                <a:cubicBezTo>
                  <a:pt x="162221" y="75605"/>
                  <a:pt x="162407" y="75382"/>
                  <a:pt x="162556" y="74787"/>
                </a:cubicBezTo>
                <a:cubicBezTo>
                  <a:pt x="162556" y="74489"/>
                  <a:pt x="162407" y="74303"/>
                  <a:pt x="162110" y="74229"/>
                </a:cubicBezTo>
                <a:close/>
                <a:moveTo>
                  <a:pt x="2090997" y="73894"/>
                </a:moveTo>
                <a:cubicBezTo>
                  <a:pt x="2089955" y="73745"/>
                  <a:pt x="2089359" y="73857"/>
                  <a:pt x="2089211" y="74229"/>
                </a:cubicBezTo>
                <a:cubicBezTo>
                  <a:pt x="2089062" y="74601"/>
                  <a:pt x="2089136" y="74973"/>
                  <a:pt x="2089434" y="75345"/>
                </a:cubicBezTo>
                <a:cubicBezTo>
                  <a:pt x="2089731" y="75717"/>
                  <a:pt x="2090066" y="75866"/>
                  <a:pt x="2090438" y="75791"/>
                </a:cubicBezTo>
                <a:cubicBezTo>
                  <a:pt x="2090810" y="75717"/>
                  <a:pt x="2090997" y="75085"/>
                  <a:pt x="2090997" y="73894"/>
                </a:cubicBezTo>
                <a:close/>
                <a:moveTo>
                  <a:pt x="204972" y="73894"/>
                </a:moveTo>
                <a:cubicBezTo>
                  <a:pt x="204228" y="73745"/>
                  <a:pt x="203633" y="73894"/>
                  <a:pt x="203186" y="74340"/>
                </a:cubicBezTo>
                <a:cubicBezTo>
                  <a:pt x="202740" y="74787"/>
                  <a:pt x="202144" y="74936"/>
                  <a:pt x="201400" y="74787"/>
                </a:cubicBezTo>
                <a:cubicBezTo>
                  <a:pt x="201103" y="77466"/>
                  <a:pt x="202293" y="78656"/>
                  <a:pt x="204972" y="78359"/>
                </a:cubicBezTo>
                <a:close/>
                <a:moveTo>
                  <a:pt x="91342" y="73894"/>
                </a:moveTo>
                <a:cubicBezTo>
                  <a:pt x="91193" y="74489"/>
                  <a:pt x="90970" y="75010"/>
                  <a:pt x="90672" y="75457"/>
                </a:cubicBezTo>
                <a:cubicBezTo>
                  <a:pt x="90374" y="75903"/>
                  <a:pt x="90598" y="76275"/>
                  <a:pt x="91342" y="76573"/>
                </a:cubicBezTo>
                <a:cubicBezTo>
                  <a:pt x="91342" y="75977"/>
                  <a:pt x="91528" y="75457"/>
                  <a:pt x="91900" y="75010"/>
                </a:cubicBezTo>
                <a:cubicBezTo>
                  <a:pt x="92272" y="74564"/>
                  <a:pt x="92086" y="74192"/>
                  <a:pt x="91342" y="73894"/>
                </a:cubicBezTo>
                <a:close/>
                <a:moveTo>
                  <a:pt x="798573" y="73224"/>
                </a:moveTo>
                <a:cubicBezTo>
                  <a:pt x="799764" y="72927"/>
                  <a:pt x="800396" y="73410"/>
                  <a:pt x="800471" y="74675"/>
                </a:cubicBezTo>
                <a:cubicBezTo>
                  <a:pt x="800545" y="75940"/>
                  <a:pt x="800359" y="76870"/>
                  <a:pt x="799912" y="77466"/>
                </a:cubicBezTo>
                <a:cubicBezTo>
                  <a:pt x="799020" y="77317"/>
                  <a:pt x="798573" y="76796"/>
                  <a:pt x="798573" y="75903"/>
                </a:cubicBezTo>
                <a:cubicBezTo>
                  <a:pt x="798573" y="75010"/>
                  <a:pt x="798573" y="74117"/>
                  <a:pt x="798573" y="73224"/>
                </a:cubicBezTo>
                <a:close/>
                <a:moveTo>
                  <a:pt x="1705532" y="72778"/>
                </a:moveTo>
                <a:cubicBezTo>
                  <a:pt x="1705234" y="72927"/>
                  <a:pt x="1705234" y="73522"/>
                  <a:pt x="1705532" y="74564"/>
                </a:cubicBezTo>
                <a:cubicBezTo>
                  <a:pt x="1706127" y="74564"/>
                  <a:pt x="1706574" y="74340"/>
                  <a:pt x="1706871" y="73894"/>
                </a:cubicBezTo>
                <a:cubicBezTo>
                  <a:pt x="1707020" y="73447"/>
                  <a:pt x="1706908" y="73075"/>
                  <a:pt x="1706536" y="72778"/>
                </a:cubicBezTo>
                <a:cubicBezTo>
                  <a:pt x="1706164" y="72480"/>
                  <a:pt x="1705829" y="72480"/>
                  <a:pt x="1705532" y="72778"/>
                </a:cubicBezTo>
                <a:close/>
                <a:moveTo>
                  <a:pt x="1625165" y="72778"/>
                </a:moveTo>
                <a:cubicBezTo>
                  <a:pt x="1624420" y="72480"/>
                  <a:pt x="1623825" y="72629"/>
                  <a:pt x="1623379" y="73224"/>
                </a:cubicBezTo>
                <a:cubicBezTo>
                  <a:pt x="1622932" y="73819"/>
                  <a:pt x="1622783" y="74489"/>
                  <a:pt x="1622932" y="75233"/>
                </a:cubicBezTo>
                <a:cubicBezTo>
                  <a:pt x="1623676" y="75531"/>
                  <a:pt x="1624197" y="75382"/>
                  <a:pt x="1624495" y="74787"/>
                </a:cubicBezTo>
                <a:cubicBezTo>
                  <a:pt x="1624792" y="74192"/>
                  <a:pt x="1625016" y="73522"/>
                  <a:pt x="1625165" y="72778"/>
                </a:cubicBezTo>
                <a:close/>
                <a:moveTo>
                  <a:pt x="972107" y="72778"/>
                </a:moveTo>
                <a:cubicBezTo>
                  <a:pt x="971809" y="72927"/>
                  <a:pt x="971809" y="73522"/>
                  <a:pt x="972107" y="74564"/>
                </a:cubicBezTo>
                <a:cubicBezTo>
                  <a:pt x="972702" y="74564"/>
                  <a:pt x="973149" y="74340"/>
                  <a:pt x="973446" y="73894"/>
                </a:cubicBezTo>
                <a:cubicBezTo>
                  <a:pt x="973595" y="73447"/>
                  <a:pt x="973483" y="73075"/>
                  <a:pt x="973111" y="72778"/>
                </a:cubicBezTo>
                <a:cubicBezTo>
                  <a:pt x="972739" y="72480"/>
                  <a:pt x="972404" y="72480"/>
                  <a:pt x="972107" y="72778"/>
                </a:cubicBezTo>
                <a:close/>
                <a:moveTo>
                  <a:pt x="891740" y="72778"/>
                </a:moveTo>
                <a:cubicBezTo>
                  <a:pt x="890995" y="72480"/>
                  <a:pt x="890400" y="72629"/>
                  <a:pt x="889954" y="73224"/>
                </a:cubicBezTo>
                <a:cubicBezTo>
                  <a:pt x="889507" y="73819"/>
                  <a:pt x="889358" y="74489"/>
                  <a:pt x="889507" y="75233"/>
                </a:cubicBezTo>
                <a:cubicBezTo>
                  <a:pt x="890251" y="75531"/>
                  <a:pt x="890772" y="75382"/>
                  <a:pt x="891070" y="74787"/>
                </a:cubicBezTo>
                <a:cubicBezTo>
                  <a:pt x="891367" y="74192"/>
                  <a:pt x="891591" y="73522"/>
                  <a:pt x="891740" y="72778"/>
                </a:cubicBezTo>
                <a:close/>
                <a:moveTo>
                  <a:pt x="2816310" y="72554"/>
                </a:moveTo>
                <a:cubicBezTo>
                  <a:pt x="2814673" y="72406"/>
                  <a:pt x="2813818" y="72927"/>
                  <a:pt x="2813743" y="74117"/>
                </a:cubicBezTo>
                <a:cubicBezTo>
                  <a:pt x="2813669" y="75308"/>
                  <a:pt x="2814227" y="75977"/>
                  <a:pt x="2815417" y="76126"/>
                </a:cubicBezTo>
                <a:cubicBezTo>
                  <a:pt x="2815566" y="75531"/>
                  <a:pt x="2815789" y="75047"/>
                  <a:pt x="2816087" y="74675"/>
                </a:cubicBezTo>
                <a:cubicBezTo>
                  <a:pt x="2816385" y="74303"/>
                  <a:pt x="2816459" y="73596"/>
                  <a:pt x="2816310" y="72554"/>
                </a:cubicBezTo>
                <a:close/>
                <a:moveTo>
                  <a:pt x="165905" y="72108"/>
                </a:moveTo>
                <a:lnTo>
                  <a:pt x="165905" y="73894"/>
                </a:lnTo>
                <a:cubicBezTo>
                  <a:pt x="166351" y="73894"/>
                  <a:pt x="166686" y="74006"/>
                  <a:pt x="166909" y="74229"/>
                </a:cubicBezTo>
                <a:cubicBezTo>
                  <a:pt x="167133" y="74452"/>
                  <a:pt x="167393" y="74638"/>
                  <a:pt x="167691" y="74787"/>
                </a:cubicBezTo>
                <a:cubicBezTo>
                  <a:pt x="167542" y="74043"/>
                  <a:pt x="167430" y="73373"/>
                  <a:pt x="167356" y="72778"/>
                </a:cubicBezTo>
                <a:cubicBezTo>
                  <a:pt x="167281" y="72182"/>
                  <a:pt x="166798" y="71959"/>
                  <a:pt x="165905" y="72108"/>
                </a:cubicBezTo>
                <a:close/>
                <a:moveTo>
                  <a:pt x="2315429" y="71885"/>
                </a:moveTo>
                <a:lnTo>
                  <a:pt x="2315429" y="73224"/>
                </a:lnTo>
                <a:lnTo>
                  <a:pt x="2316099" y="73224"/>
                </a:lnTo>
                <a:cubicBezTo>
                  <a:pt x="2316099" y="72331"/>
                  <a:pt x="2315876" y="71885"/>
                  <a:pt x="2315429" y="71885"/>
                </a:cubicBezTo>
                <a:close/>
                <a:moveTo>
                  <a:pt x="2811064" y="71773"/>
                </a:moveTo>
                <a:cubicBezTo>
                  <a:pt x="2810692" y="71996"/>
                  <a:pt x="2810655" y="72257"/>
                  <a:pt x="2810953" y="72554"/>
                </a:cubicBezTo>
                <a:cubicBezTo>
                  <a:pt x="2811101" y="72703"/>
                  <a:pt x="2811362" y="72703"/>
                  <a:pt x="2811734" y="72554"/>
                </a:cubicBezTo>
                <a:cubicBezTo>
                  <a:pt x="2812106" y="72406"/>
                  <a:pt x="2812143" y="72182"/>
                  <a:pt x="2811846" y="71885"/>
                </a:cubicBezTo>
                <a:cubicBezTo>
                  <a:pt x="2811697" y="71587"/>
                  <a:pt x="2811436" y="71550"/>
                  <a:pt x="2811064" y="71773"/>
                </a:cubicBezTo>
                <a:close/>
                <a:moveTo>
                  <a:pt x="780490" y="70992"/>
                </a:moveTo>
                <a:cubicBezTo>
                  <a:pt x="779895" y="72034"/>
                  <a:pt x="779784" y="73447"/>
                  <a:pt x="780156" y="75233"/>
                </a:cubicBezTo>
                <a:cubicBezTo>
                  <a:pt x="780528" y="77019"/>
                  <a:pt x="781607" y="77763"/>
                  <a:pt x="783393" y="77466"/>
                </a:cubicBezTo>
                <a:cubicBezTo>
                  <a:pt x="784137" y="76275"/>
                  <a:pt x="784174" y="74973"/>
                  <a:pt x="783504" y="73559"/>
                </a:cubicBezTo>
                <a:cubicBezTo>
                  <a:pt x="782835" y="72145"/>
                  <a:pt x="781830" y="71289"/>
                  <a:pt x="780490" y="70992"/>
                </a:cubicBezTo>
                <a:close/>
                <a:moveTo>
                  <a:pt x="406895" y="70880"/>
                </a:moveTo>
                <a:cubicBezTo>
                  <a:pt x="405927" y="70955"/>
                  <a:pt x="405444" y="71364"/>
                  <a:pt x="405444" y="72108"/>
                </a:cubicBezTo>
                <a:cubicBezTo>
                  <a:pt x="405741" y="72852"/>
                  <a:pt x="406374" y="73187"/>
                  <a:pt x="407341" y="73113"/>
                </a:cubicBezTo>
                <a:cubicBezTo>
                  <a:pt x="408309" y="73038"/>
                  <a:pt x="408792" y="72629"/>
                  <a:pt x="408792" y="71885"/>
                </a:cubicBezTo>
                <a:cubicBezTo>
                  <a:pt x="408495" y="71141"/>
                  <a:pt x="407862" y="70806"/>
                  <a:pt x="406895" y="70880"/>
                </a:cubicBezTo>
                <a:close/>
                <a:moveTo>
                  <a:pt x="1249746" y="70769"/>
                </a:moveTo>
                <a:cubicBezTo>
                  <a:pt x="1249448" y="71810"/>
                  <a:pt x="1249113" y="72927"/>
                  <a:pt x="1248741" y="74117"/>
                </a:cubicBezTo>
                <a:cubicBezTo>
                  <a:pt x="1248369" y="75308"/>
                  <a:pt x="1247588" y="75308"/>
                  <a:pt x="1246397" y="74117"/>
                </a:cubicBezTo>
                <a:cubicBezTo>
                  <a:pt x="1245950" y="77838"/>
                  <a:pt x="1247364" y="79624"/>
                  <a:pt x="1250639" y="79475"/>
                </a:cubicBezTo>
                <a:cubicBezTo>
                  <a:pt x="1249894" y="78731"/>
                  <a:pt x="1249671" y="77949"/>
                  <a:pt x="1249969" y="77131"/>
                </a:cubicBezTo>
                <a:cubicBezTo>
                  <a:pt x="1250266" y="76312"/>
                  <a:pt x="1250601" y="75494"/>
                  <a:pt x="1250973" y="74675"/>
                </a:cubicBezTo>
                <a:cubicBezTo>
                  <a:pt x="1251345" y="73857"/>
                  <a:pt x="1251532" y="73113"/>
                  <a:pt x="1251532" y="72443"/>
                </a:cubicBezTo>
                <a:cubicBezTo>
                  <a:pt x="1251532" y="71773"/>
                  <a:pt x="1250936" y="71215"/>
                  <a:pt x="1249746" y="70769"/>
                </a:cubicBezTo>
                <a:close/>
                <a:moveTo>
                  <a:pt x="777812" y="70322"/>
                </a:moveTo>
                <a:cubicBezTo>
                  <a:pt x="777514" y="70471"/>
                  <a:pt x="777216" y="70545"/>
                  <a:pt x="776919" y="70545"/>
                </a:cubicBezTo>
                <a:cubicBezTo>
                  <a:pt x="776621" y="70545"/>
                  <a:pt x="776472" y="70694"/>
                  <a:pt x="776472" y="70992"/>
                </a:cubicBezTo>
                <a:cubicBezTo>
                  <a:pt x="777365" y="70992"/>
                  <a:pt x="777812" y="70769"/>
                  <a:pt x="777812" y="70322"/>
                </a:cubicBezTo>
                <a:close/>
                <a:moveTo>
                  <a:pt x="773793" y="69652"/>
                </a:moveTo>
                <a:cubicBezTo>
                  <a:pt x="773198" y="69950"/>
                  <a:pt x="772565" y="70062"/>
                  <a:pt x="771896" y="69987"/>
                </a:cubicBezTo>
                <a:cubicBezTo>
                  <a:pt x="771226" y="69913"/>
                  <a:pt x="770593" y="69876"/>
                  <a:pt x="769998" y="69876"/>
                </a:cubicBezTo>
                <a:cubicBezTo>
                  <a:pt x="769403" y="69876"/>
                  <a:pt x="768882" y="69987"/>
                  <a:pt x="768435" y="70210"/>
                </a:cubicBezTo>
                <a:cubicBezTo>
                  <a:pt x="767989" y="70434"/>
                  <a:pt x="767691" y="70992"/>
                  <a:pt x="767542" y="71885"/>
                </a:cubicBezTo>
                <a:cubicBezTo>
                  <a:pt x="768287" y="72629"/>
                  <a:pt x="768993" y="72778"/>
                  <a:pt x="769663" y="72331"/>
                </a:cubicBezTo>
                <a:cubicBezTo>
                  <a:pt x="770333" y="71885"/>
                  <a:pt x="771263" y="71736"/>
                  <a:pt x="772454" y="71885"/>
                </a:cubicBezTo>
                <a:cubicBezTo>
                  <a:pt x="773347" y="72182"/>
                  <a:pt x="773719" y="73001"/>
                  <a:pt x="773570" y="74340"/>
                </a:cubicBezTo>
                <a:cubicBezTo>
                  <a:pt x="773421" y="75680"/>
                  <a:pt x="773719" y="76722"/>
                  <a:pt x="774463" y="77466"/>
                </a:cubicBezTo>
                <a:cubicBezTo>
                  <a:pt x="774314" y="76722"/>
                  <a:pt x="774723" y="76461"/>
                  <a:pt x="775691" y="76684"/>
                </a:cubicBezTo>
                <a:cubicBezTo>
                  <a:pt x="776658" y="76908"/>
                  <a:pt x="777365" y="76945"/>
                  <a:pt x="777812" y="76796"/>
                </a:cubicBezTo>
                <a:cubicBezTo>
                  <a:pt x="778109" y="75605"/>
                  <a:pt x="778072" y="74712"/>
                  <a:pt x="777700" y="74117"/>
                </a:cubicBezTo>
                <a:cubicBezTo>
                  <a:pt x="777328" y="73522"/>
                  <a:pt x="776844" y="73075"/>
                  <a:pt x="776249" y="72778"/>
                </a:cubicBezTo>
                <a:cubicBezTo>
                  <a:pt x="775654" y="72480"/>
                  <a:pt x="775095" y="72108"/>
                  <a:pt x="774575" y="71661"/>
                </a:cubicBezTo>
                <a:cubicBezTo>
                  <a:pt x="774054" y="71215"/>
                  <a:pt x="773793" y="70545"/>
                  <a:pt x="773793" y="69652"/>
                </a:cubicBezTo>
                <a:close/>
                <a:moveTo>
                  <a:pt x="54060" y="69652"/>
                </a:moveTo>
                <a:lnTo>
                  <a:pt x="54060" y="71438"/>
                </a:lnTo>
                <a:lnTo>
                  <a:pt x="55623" y="71438"/>
                </a:lnTo>
                <a:lnTo>
                  <a:pt x="55623" y="69652"/>
                </a:lnTo>
                <a:close/>
                <a:moveTo>
                  <a:pt x="2637419" y="69429"/>
                </a:moveTo>
                <a:cubicBezTo>
                  <a:pt x="2637270" y="69429"/>
                  <a:pt x="2637196" y="69466"/>
                  <a:pt x="2637196" y="69541"/>
                </a:cubicBezTo>
                <a:cubicBezTo>
                  <a:pt x="2637196" y="69615"/>
                  <a:pt x="2637121" y="69652"/>
                  <a:pt x="2636972" y="69652"/>
                </a:cubicBezTo>
                <a:cubicBezTo>
                  <a:pt x="2636824" y="69652"/>
                  <a:pt x="2636749" y="69727"/>
                  <a:pt x="2636749" y="69876"/>
                </a:cubicBezTo>
                <a:cubicBezTo>
                  <a:pt x="2636452" y="78805"/>
                  <a:pt x="2636414" y="88144"/>
                  <a:pt x="2636638" y="97892"/>
                </a:cubicBezTo>
                <a:cubicBezTo>
                  <a:pt x="2636861" y="107641"/>
                  <a:pt x="2636749" y="116756"/>
                  <a:pt x="2636303" y="125240"/>
                </a:cubicBezTo>
                <a:cubicBezTo>
                  <a:pt x="2635112" y="124942"/>
                  <a:pt x="2634405" y="124272"/>
                  <a:pt x="2634182" y="123230"/>
                </a:cubicBezTo>
                <a:cubicBezTo>
                  <a:pt x="2633959" y="122189"/>
                  <a:pt x="2633624" y="121221"/>
                  <a:pt x="2633177" y="120328"/>
                </a:cubicBezTo>
                <a:cubicBezTo>
                  <a:pt x="2631243" y="120477"/>
                  <a:pt x="2630424" y="121221"/>
                  <a:pt x="2630722" y="122561"/>
                </a:cubicBezTo>
                <a:cubicBezTo>
                  <a:pt x="2631019" y="123156"/>
                  <a:pt x="2631466" y="123416"/>
                  <a:pt x="2632061" y="123342"/>
                </a:cubicBezTo>
                <a:cubicBezTo>
                  <a:pt x="2632656" y="123268"/>
                  <a:pt x="2633103" y="123528"/>
                  <a:pt x="2633401" y="124123"/>
                </a:cubicBezTo>
                <a:cubicBezTo>
                  <a:pt x="2632954" y="124719"/>
                  <a:pt x="2632582" y="125202"/>
                  <a:pt x="2632284" y="125574"/>
                </a:cubicBezTo>
                <a:cubicBezTo>
                  <a:pt x="2631987" y="125947"/>
                  <a:pt x="2631912" y="126356"/>
                  <a:pt x="2632061" y="126802"/>
                </a:cubicBezTo>
                <a:cubicBezTo>
                  <a:pt x="2632210" y="127695"/>
                  <a:pt x="2632768" y="128216"/>
                  <a:pt x="2633735" y="128365"/>
                </a:cubicBezTo>
                <a:cubicBezTo>
                  <a:pt x="2634703" y="128514"/>
                  <a:pt x="2635335" y="128886"/>
                  <a:pt x="2635633" y="129481"/>
                </a:cubicBezTo>
                <a:cubicBezTo>
                  <a:pt x="2635931" y="130225"/>
                  <a:pt x="2635745" y="130858"/>
                  <a:pt x="2635075" y="131379"/>
                </a:cubicBezTo>
                <a:cubicBezTo>
                  <a:pt x="2634405" y="131900"/>
                  <a:pt x="2633922" y="132532"/>
                  <a:pt x="2633624" y="133276"/>
                </a:cubicBezTo>
                <a:cubicBezTo>
                  <a:pt x="2633326" y="135062"/>
                  <a:pt x="2633698" y="136476"/>
                  <a:pt x="2634740" y="137518"/>
                </a:cubicBezTo>
                <a:cubicBezTo>
                  <a:pt x="2635782" y="137369"/>
                  <a:pt x="2636191" y="136662"/>
                  <a:pt x="2635968" y="135397"/>
                </a:cubicBezTo>
                <a:cubicBezTo>
                  <a:pt x="2635745" y="134132"/>
                  <a:pt x="2635856" y="133127"/>
                  <a:pt x="2636303" y="132383"/>
                </a:cubicBezTo>
                <a:cubicBezTo>
                  <a:pt x="2636600" y="133872"/>
                  <a:pt x="2636749" y="135732"/>
                  <a:pt x="2636749" y="137964"/>
                </a:cubicBezTo>
                <a:cubicBezTo>
                  <a:pt x="2636749" y="140197"/>
                  <a:pt x="2636600" y="142057"/>
                  <a:pt x="2636303" y="143545"/>
                </a:cubicBezTo>
                <a:cubicBezTo>
                  <a:pt x="2636005" y="143694"/>
                  <a:pt x="2635559" y="143731"/>
                  <a:pt x="2634963" y="143657"/>
                </a:cubicBezTo>
                <a:cubicBezTo>
                  <a:pt x="2634368" y="143583"/>
                  <a:pt x="2633922" y="143694"/>
                  <a:pt x="2633624" y="143992"/>
                </a:cubicBezTo>
                <a:cubicBezTo>
                  <a:pt x="2632731" y="144885"/>
                  <a:pt x="2632731" y="145815"/>
                  <a:pt x="2633624" y="146782"/>
                </a:cubicBezTo>
                <a:cubicBezTo>
                  <a:pt x="2634517" y="147750"/>
                  <a:pt x="2634963" y="148829"/>
                  <a:pt x="2634963" y="150019"/>
                </a:cubicBezTo>
                <a:cubicBezTo>
                  <a:pt x="2634963" y="150615"/>
                  <a:pt x="2634740" y="151098"/>
                  <a:pt x="2634294" y="151471"/>
                </a:cubicBezTo>
                <a:cubicBezTo>
                  <a:pt x="2633847" y="151843"/>
                  <a:pt x="2633624" y="152401"/>
                  <a:pt x="2633624" y="153145"/>
                </a:cubicBezTo>
                <a:cubicBezTo>
                  <a:pt x="2633624" y="153591"/>
                  <a:pt x="2633735" y="153963"/>
                  <a:pt x="2633959" y="154261"/>
                </a:cubicBezTo>
                <a:cubicBezTo>
                  <a:pt x="2634182" y="154559"/>
                  <a:pt x="2634368" y="154856"/>
                  <a:pt x="2634517" y="155154"/>
                </a:cubicBezTo>
                <a:cubicBezTo>
                  <a:pt x="2634666" y="155898"/>
                  <a:pt x="2634740" y="156568"/>
                  <a:pt x="2634740" y="157163"/>
                </a:cubicBezTo>
                <a:cubicBezTo>
                  <a:pt x="2634740" y="157759"/>
                  <a:pt x="2635112" y="158056"/>
                  <a:pt x="2635856" y="158056"/>
                </a:cubicBezTo>
                <a:cubicBezTo>
                  <a:pt x="2636600" y="158056"/>
                  <a:pt x="2637010" y="157796"/>
                  <a:pt x="2637084" y="157275"/>
                </a:cubicBezTo>
                <a:cubicBezTo>
                  <a:pt x="2637159" y="156754"/>
                  <a:pt x="2637419" y="156642"/>
                  <a:pt x="2637865" y="156940"/>
                </a:cubicBezTo>
                <a:lnTo>
                  <a:pt x="2636303" y="160735"/>
                </a:lnTo>
                <a:cubicBezTo>
                  <a:pt x="2634963" y="161033"/>
                  <a:pt x="2633884" y="161554"/>
                  <a:pt x="2633066" y="162298"/>
                </a:cubicBezTo>
                <a:cubicBezTo>
                  <a:pt x="2632247" y="163042"/>
                  <a:pt x="2631466" y="163786"/>
                  <a:pt x="2630722" y="164530"/>
                </a:cubicBezTo>
                <a:cubicBezTo>
                  <a:pt x="2631168" y="165274"/>
                  <a:pt x="2631764" y="165609"/>
                  <a:pt x="2632508" y="165535"/>
                </a:cubicBezTo>
                <a:cubicBezTo>
                  <a:pt x="2633252" y="165460"/>
                  <a:pt x="2633698" y="165795"/>
                  <a:pt x="2633847" y="166539"/>
                </a:cubicBezTo>
                <a:cubicBezTo>
                  <a:pt x="2633996" y="167284"/>
                  <a:pt x="2633735" y="167767"/>
                  <a:pt x="2633066" y="167990"/>
                </a:cubicBezTo>
                <a:cubicBezTo>
                  <a:pt x="2632396" y="168214"/>
                  <a:pt x="2631838" y="168549"/>
                  <a:pt x="2631391" y="168995"/>
                </a:cubicBezTo>
                <a:cubicBezTo>
                  <a:pt x="2631094" y="170483"/>
                  <a:pt x="2631131" y="171972"/>
                  <a:pt x="2631503" y="173460"/>
                </a:cubicBezTo>
                <a:cubicBezTo>
                  <a:pt x="2631875" y="174948"/>
                  <a:pt x="2632433" y="176139"/>
                  <a:pt x="2633177" y="177032"/>
                </a:cubicBezTo>
                <a:cubicBezTo>
                  <a:pt x="2636005" y="176139"/>
                  <a:pt x="2637791" y="173906"/>
                  <a:pt x="2638535" y="170335"/>
                </a:cubicBezTo>
                <a:cubicBezTo>
                  <a:pt x="2639577" y="170335"/>
                  <a:pt x="2640396" y="170037"/>
                  <a:pt x="2640991" y="169442"/>
                </a:cubicBezTo>
                <a:cubicBezTo>
                  <a:pt x="2641289" y="168102"/>
                  <a:pt x="2641177" y="167098"/>
                  <a:pt x="2640656" y="166428"/>
                </a:cubicBezTo>
                <a:cubicBezTo>
                  <a:pt x="2640135" y="165758"/>
                  <a:pt x="2639875" y="164828"/>
                  <a:pt x="2639875" y="163637"/>
                </a:cubicBezTo>
                <a:cubicBezTo>
                  <a:pt x="2640321" y="163340"/>
                  <a:pt x="2640768" y="163005"/>
                  <a:pt x="2641214" y="162633"/>
                </a:cubicBezTo>
                <a:cubicBezTo>
                  <a:pt x="2641661" y="162261"/>
                  <a:pt x="2641735" y="161479"/>
                  <a:pt x="2641437" y="160289"/>
                </a:cubicBezTo>
                <a:cubicBezTo>
                  <a:pt x="2640842" y="160140"/>
                  <a:pt x="2640470" y="160437"/>
                  <a:pt x="2640321" y="161182"/>
                </a:cubicBezTo>
                <a:cubicBezTo>
                  <a:pt x="2640172" y="161926"/>
                  <a:pt x="2639875" y="162372"/>
                  <a:pt x="2639428" y="162521"/>
                </a:cubicBezTo>
                <a:cubicBezTo>
                  <a:pt x="2638386" y="162372"/>
                  <a:pt x="2637865" y="162000"/>
                  <a:pt x="2637865" y="161405"/>
                </a:cubicBezTo>
                <a:cubicBezTo>
                  <a:pt x="2638907" y="161256"/>
                  <a:pt x="2639465" y="160623"/>
                  <a:pt x="2639540" y="159507"/>
                </a:cubicBezTo>
                <a:cubicBezTo>
                  <a:pt x="2639614" y="158391"/>
                  <a:pt x="2640023" y="157610"/>
                  <a:pt x="2640768" y="157163"/>
                </a:cubicBezTo>
                <a:cubicBezTo>
                  <a:pt x="2639726" y="156717"/>
                  <a:pt x="2639168" y="155638"/>
                  <a:pt x="2639093" y="153926"/>
                </a:cubicBezTo>
                <a:cubicBezTo>
                  <a:pt x="2639019" y="152215"/>
                  <a:pt x="2639354" y="150987"/>
                  <a:pt x="2640098" y="150243"/>
                </a:cubicBezTo>
                <a:cubicBezTo>
                  <a:pt x="2642181" y="149945"/>
                  <a:pt x="2644228" y="149685"/>
                  <a:pt x="2646237" y="149461"/>
                </a:cubicBezTo>
                <a:cubicBezTo>
                  <a:pt x="2648246" y="149238"/>
                  <a:pt x="2650293" y="148978"/>
                  <a:pt x="2652376" y="148680"/>
                </a:cubicBezTo>
                <a:cubicBezTo>
                  <a:pt x="2653269" y="148085"/>
                  <a:pt x="2654385" y="147601"/>
                  <a:pt x="2655725" y="147229"/>
                </a:cubicBezTo>
                <a:cubicBezTo>
                  <a:pt x="2657064" y="146857"/>
                  <a:pt x="2658180" y="146299"/>
                  <a:pt x="2659073" y="145555"/>
                </a:cubicBezTo>
                <a:cubicBezTo>
                  <a:pt x="2661157" y="144215"/>
                  <a:pt x="2662534" y="142057"/>
                  <a:pt x="2663203" y="139081"/>
                </a:cubicBezTo>
                <a:cubicBezTo>
                  <a:pt x="2663873" y="136104"/>
                  <a:pt x="2664357" y="133127"/>
                  <a:pt x="2664655" y="130151"/>
                </a:cubicBezTo>
                <a:cubicBezTo>
                  <a:pt x="2664952" y="127472"/>
                  <a:pt x="2665175" y="124533"/>
                  <a:pt x="2665324" y="121333"/>
                </a:cubicBezTo>
                <a:cubicBezTo>
                  <a:pt x="2665473" y="118133"/>
                  <a:pt x="2665585" y="114859"/>
                  <a:pt x="2665659" y="111510"/>
                </a:cubicBezTo>
                <a:cubicBezTo>
                  <a:pt x="2665734" y="108162"/>
                  <a:pt x="2665734" y="104813"/>
                  <a:pt x="2665659" y="101464"/>
                </a:cubicBezTo>
                <a:cubicBezTo>
                  <a:pt x="2665585" y="98116"/>
                  <a:pt x="2665473" y="95027"/>
                  <a:pt x="2665324" y="92200"/>
                </a:cubicBezTo>
                <a:cubicBezTo>
                  <a:pt x="2665175" y="90563"/>
                  <a:pt x="2664915" y="88739"/>
                  <a:pt x="2664543" y="86730"/>
                </a:cubicBezTo>
                <a:cubicBezTo>
                  <a:pt x="2664171" y="84721"/>
                  <a:pt x="2663762" y="83121"/>
                  <a:pt x="2663315" y="81931"/>
                </a:cubicBezTo>
                <a:lnTo>
                  <a:pt x="2663092" y="80591"/>
                </a:lnTo>
                <a:cubicBezTo>
                  <a:pt x="2661306" y="76126"/>
                  <a:pt x="2658032" y="73187"/>
                  <a:pt x="2653269" y="71773"/>
                </a:cubicBezTo>
                <a:cubicBezTo>
                  <a:pt x="2648507" y="70359"/>
                  <a:pt x="2643223" y="69578"/>
                  <a:pt x="2637419" y="69429"/>
                </a:cubicBezTo>
                <a:close/>
                <a:moveTo>
                  <a:pt x="784062" y="68983"/>
                </a:moveTo>
                <a:cubicBezTo>
                  <a:pt x="784062" y="69852"/>
                  <a:pt x="784286" y="70613"/>
                  <a:pt x="784732" y="71266"/>
                </a:cubicBezTo>
                <a:cubicBezTo>
                  <a:pt x="785179" y="71918"/>
                  <a:pt x="785625" y="72570"/>
                  <a:pt x="786072" y="73222"/>
                </a:cubicBezTo>
                <a:cubicBezTo>
                  <a:pt x="786518" y="73875"/>
                  <a:pt x="786741" y="74526"/>
                  <a:pt x="786741" y="75178"/>
                </a:cubicBezTo>
                <a:cubicBezTo>
                  <a:pt x="786741" y="75829"/>
                  <a:pt x="786295" y="76517"/>
                  <a:pt x="785402" y="77243"/>
                </a:cubicBezTo>
                <a:cubicBezTo>
                  <a:pt x="786444" y="77243"/>
                  <a:pt x="787225" y="76975"/>
                  <a:pt x="787746" y="76439"/>
                </a:cubicBezTo>
                <a:cubicBezTo>
                  <a:pt x="788267" y="75902"/>
                  <a:pt x="788899" y="75501"/>
                  <a:pt x="789643" y="75233"/>
                </a:cubicBezTo>
                <a:cubicBezTo>
                  <a:pt x="789941" y="74043"/>
                  <a:pt x="789792" y="73150"/>
                  <a:pt x="789197" y="72554"/>
                </a:cubicBezTo>
                <a:cubicBezTo>
                  <a:pt x="788602" y="71959"/>
                  <a:pt x="788453" y="70992"/>
                  <a:pt x="788750" y="69652"/>
                </a:cubicBezTo>
                <a:cubicBezTo>
                  <a:pt x="787560" y="69950"/>
                  <a:pt x="786667" y="69950"/>
                  <a:pt x="786072" y="69652"/>
                </a:cubicBezTo>
                <a:cubicBezTo>
                  <a:pt x="785476" y="69355"/>
                  <a:pt x="784807" y="69131"/>
                  <a:pt x="784062" y="68983"/>
                </a:cubicBezTo>
                <a:close/>
                <a:moveTo>
                  <a:pt x="730463" y="68983"/>
                </a:moveTo>
                <a:cubicBezTo>
                  <a:pt x="728780" y="69131"/>
                  <a:pt x="727401" y="69466"/>
                  <a:pt x="726328" y="69987"/>
                </a:cubicBezTo>
                <a:cubicBezTo>
                  <a:pt x="725255" y="70508"/>
                  <a:pt x="724259" y="71141"/>
                  <a:pt x="723340" y="71885"/>
                </a:cubicBezTo>
                <a:cubicBezTo>
                  <a:pt x="722943" y="74299"/>
                  <a:pt x="723389" y="76183"/>
                  <a:pt x="724680" y="77539"/>
                </a:cubicBezTo>
                <a:cubicBezTo>
                  <a:pt x="724233" y="78144"/>
                  <a:pt x="723564" y="78446"/>
                  <a:pt x="722671" y="78446"/>
                </a:cubicBezTo>
                <a:cubicBezTo>
                  <a:pt x="721778" y="78446"/>
                  <a:pt x="721406" y="79049"/>
                  <a:pt x="721554" y="80256"/>
                </a:cubicBezTo>
                <a:cubicBezTo>
                  <a:pt x="721554" y="81612"/>
                  <a:pt x="721937" y="82479"/>
                  <a:pt x="722700" y="82857"/>
                </a:cubicBezTo>
                <a:cubicBezTo>
                  <a:pt x="723464" y="83235"/>
                  <a:pt x="724124" y="83800"/>
                  <a:pt x="724680" y="84554"/>
                </a:cubicBezTo>
                <a:cubicBezTo>
                  <a:pt x="724680" y="85761"/>
                  <a:pt x="724962" y="86590"/>
                  <a:pt x="725526" y="87043"/>
                </a:cubicBezTo>
                <a:cubicBezTo>
                  <a:pt x="726090" y="87495"/>
                  <a:pt x="726533" y="88098"/>
                  <a:pt x="726857" y="88851"/>
                </a:cubicBezTo>
                <a:cubicBezTo>
                  <a:pt x="728084" y="89149"/>
                  <a:pt x="729033" y="89148"/>
                  <a:pt x="729703" y="88848"/>
                </a:cubicBezTo>
                <a:cubicBezTo>
                  <a:pt x="730373" y="88548"/>
                  <a:pt x="731080" y="88322"/>
                  <a:pt x="731824" y="88171"/>
                </a:cubicBezTo>
                <a:cubicBezTo>
                  <a:pt x="731972" y="87262"/>
                  <a:pt x="731824" y="86618"/>
                  <a:pt x="731377" y="86240"/>
                </a:cubicBezTo>
                <a:cubicBezTo>
                  <a:pt x="730931" y="85862"/>
                  <a:pt x="730447" y="85560"/>
                  <a:pt x="729926" y="85333"/>
                </a:cubicBezTo>
                <a:cubicBezTo>
                  <a:pt x="729405" y="85107"/>
                  <a:pt x="728884" y="84880"/>
                  <a:pt x="728363" y="84653"/>
                </a:cubicBezTo>
                <a:cubicBezTo>
                  <a:pt x="727842" y="84426"/>
                  <a:pt x="727582" y="83934"/>
                  <a:pt x="727582" y="83176"/>
                </a:cubicBezTo>
                <a:cubicBezTo>
                  <a:pt x="727880" y="82420"/>
                  <a:pt x="728401" y="81967"/>
                  <a:pt x="729145" y="81816"/>
                </a:cubicBezTo>
                <a:cubicBezTo>
                  <a:pt x="729889" y="81664"/>
                  <a:pt x="730559" y="81438"/>
                  <a:pt x="731154" y="81135"/>
                </a:cubicBezTo>
                <a:cubicBezTo>
                  <a:pt x="731452" y="80226"/>
                  <a:pt x="731220" y="79582"/>
                  <a:pt x="730458" y="79205"/>
                </a:cubicBezTo>
                <a:cubicBezTo>
                  <a:pt x="729696" y="78827"/>
                  <a:pt x="729162" y="78260"/>
                  <a:pt x="728855" y="77504"/>
                </a:cubicBezTo>
                <a:cubicBezTo>
                  <a:pt x="728855" y="77202"/>
                  <a:pt x="728932" y="76823"/>
                  <a:pt x="729085" y="76369"/>
                </a:cubicBezTo>
                <a:cubicBezTo>
                  <a:pt x="729239" y="75914"/>
                  <a:pt x="729162" y="75536"/>
                  <a:pt x="728855" y="75233"/>
                </a:cubicBezTo>
                <a:cubicBezTo>
                  <a:pt x="728548" y="74638"/>
                  <a:pt x="727897" y="74229"/>
                  <a:pt x="726902" y="74006"/>
                </a:cubicBezTo>
                <a:cubicBezTo>
                  <a:pt x="725907" y="73782"/>
                  <a:pt x="725639" y="73075"/>
                  <a:pt x="726100" y="71885"/>
                </a:cubicBezTo>
                <a:cubicBezTo>
                  <a:pt x="727325" y="71885"/>
                  <a:pt x="728436" y="71773"/>
                  <a:pt x="729431" y="71550"/>
                </a:cubicBezTo>
                <a:cubicBezTo>
                  <a:pt x="730426" y="71327"/>
                  <a:pt x="730770" y="70471"/>
                  <a:pt x="730463" y="68983"/>
                </a:cubicBezTo>
                <a:close/>
                <a:moveTo>
                  <a:pt x="158091" y="68759"/>
                </a:moveTo>
                <a:lnTo>
                  <a:pt x="158091" y="70545"/>
                </a:lnTo>
                <a:lnTo>
                  <a:pt x="159877" y="70545"/>
                </a:lnTo>
                <a:lnTo>
                  <a:pt x="159877" y="68759"/>
                </a:lnTo>
                <a:close/>
                <a:moveTo>
                  <a:pt x="2192460" y="67420"/>
                </a:moveTo>
                <a:cubicBezTo>
                  <a:pt x="2191939" y="67420"/>
                  <a:pt x="2191455" y="67606"/>
                  <a:pt x="2191009" y="67978"/>
                </a:cubicBezTo>
                <a:cubicBezTo>
                  <a:pt x="2190563" y="68350"/>
                  <a:pt x="2190339" y="68908"/>
                  <a:pt x="2190339" y="69652"/>
                </a:cubicBezTo>
                <a:cubicBezTo>
                  <a:pt x="2190786" y="70396"/>
                  <a:pt x="2191530" y="70694"/>
                  <a:pt x="2192572" y="70545"/>
                </a:cubicBezTo>
                <a:cubicBezTo>
                  <a:pt x="2193614" y="70396"/>
                  <a:pt x="2194209" y="69950"/>
                  <a:pt x="2194358" y="69206"/>
                </a:cubicBezTo>
                <a:cubicBezTo>
                  <a:pt x="2194506" y="68610"/>
                  <a:pt x="2194358" y="68164"/>
                  <a:pt x="2193911" y="67866"/>
                </a:cubicBezTo>
                <a:cubicBezTo>
                  <a:pt x="2193465" y="67569"/>
                  <a:pt x="2192981" y="67420"/>
                  <a:pt x="2192460" y="67420"/>
                </a:cubicBezTo>
                <a:close/>
                <a:moveTo>
                  <a:pt x="2207975" y="66080"/>
                </a:moveTo>
                <a:cubicBezTo>
                  <a:pt x="2207082" y="65783"/>
                  <a:pt x="2206487" y="65894"/>
                  <a:pt x="2206189" y="66415"/>
                </a:cubicBezTo>
                <a:cubicBezTo>
                  <a:pt x="2205892" y="66936"/>
                  <a:pt x="2205892" y="67569"/>
                  <a:pt x="2206189" y="68313"/>
                </a:cubicBezTo>
                <a:cubicBezTo>
                  <a:pt x="2206338" y="68610"/>
                  <a:pt x="2206710" y="68797"/>
                  <a:pt x="2207306" y="68871"/>
                </a:cubicBezTo>
                <a:cubicBezTo>
                  <a:pt x="2207901" y="68945"/>
                  <a:pt x="2208347" y="68834"/>
                  <a:pt x="2208645" y="68536"/>
                </a:cubicBezTo>
                <a:cubicBezTo>
                  <a:pt x="2209092" y="67792"/>
                  <a:pt x="2208868" y="66973"/>
                  <a:pt x="2207975" y="66080"/>
                </a:cubicBezTo>
                <a:close/>
                <a:moveTo>
                  <a:pt x="1703076" y="66080"/>
                </a:moveTo>
                <a:cubicBezTo>
                  <a:pt x="1702332" y="65634"/>
                  <a:pt x="1701848" y="65857"/>
                  <a:pt x="1701625" y="66750"/>
                </a:cubicBezTo>
                <a:cubicBezTo>
                  <a:pt x="1701402" y="67643"/>
                  <a:pt x="1701439" y="68313"/>
                  <a:pt x="1701737" y="68759"/>
                </a:cubicBezTo>
                <a:cubicBezTo>
                  <a:pt x="1702481" y="68908"/>
                  <a:pt x="1702927" y="68648"/>
                  <a:pt x="1703076" y="67978"/>
                </a:cubicBezTo>
                <a:cubicBezTo>
                  <a:pt x="1703225" y="67308"/>
                  <a:pt x="1703225" y="66676"/>
                  <a:pt x="1703076" y="66080"/>
                </a:cubicBezTo>
                <a:close/>
                <a:moveTo>
                  <a:pt x="1654409" y="66080"/>
                </a:moveTo>
                <a:cubicBezTo>
                  <a:pt x="1653516" y="65336"/>
                  <a:pt x="1652921" y="65411"/>
                  <a:pt x="1652623" y="66304"/>
                </a:cubicBezTo>
                <a:cubicBezTo>
                  <a:pt x="1652326" y="67197"/>
                  <a:pt x="1652549" y="67792"/>
                  <a:pt x="1653293" y="68090"/>
                </a:cubicBezTo>
                <a:lnTo>
                  <a:pt x="1654409" y="68090"/>
                </a:lnTo>
                <a:cubicBezTo>
                  <a:pt x="1655005" y="67494"/>
                  <a:pt x="1655005" y="66825"/>
                  <a:pt x="1654409" y="66080"/>
                </a:cubicBezTo>
                <a:close/>
                <a:moveTo>
                  <a:pt x="969651" y="66080"/>
                </a:moveTo>
                <a:cubicBezTo>
                  <a:pt x="968907" y="65634"/>
                  <a:pt x="968423" y="65857"/>
                  <a:pt x="968200" y="66750"/>
                </a:cubicBezTo>
                <a:cubicBezTo>
                  <a:pt x="967977" y="67643"/>
                  <a:pt x="968014" y="68313"/>
                  <a:pt x="968312" y="68759"/>
                </a:cubicBezTo>
                <a:cubicBezTo>
                  <a:pt x="969056" y="68908"/>
                  <a:pt x="969502" y="68648"/>
                  <a:pt x="969651" y="67978"/>
                </a:cubicBezTo>
                <a:cubicBezTo>
                  <a:pt x="969800" y="67308"/>
                  <a:pt x="969800" y="66676"/>
                  <a:pt x="969651" y="66080"/>
                </a:cubicBezTo>
                <a:close/>
                <a:moveTo>
                  <a:pt x="920984" y="66080"/>
                </a:moveTo>
                <a:cubicBezTo>
                  <a:pt x="920091" y="65336"/>
                  <a:pt x="919496" y="65411"/>
                  <a:pt x="919198" y="66304"/>
                </a:cubicBezTo>
                <a:cubicBezTo>
                  <a:pt x="918901" y="67197"/>
                  <a:pt x="919124" y="67792"/>
                  <a:pt x="919868" y="68090"/>
                </a:cubicBezTo>
                <a:lnTo>
                  <a:pt x="920984" y="68090"/>
                </a:lnTo>
                <a:cubicBezTo>
                  <a:pt x="921580" y="67494"/>
                  <a:pt x="921580" y="66825"/>
                  <a:pt x="920984" y="66080"/>
                </a:cubicBezTo>
                <a:close/>
                <a:moveTo>
                  <a:pt x="719992" y="66080"/>
                </a:moveTo>
                <a:cubicBezTo>
                  <a:pt x="719992" y="66825"/>
                  <a:pt x="719769" y="67048"/>
                  <a:pt x="719322" y="66750"/>
                </a:cubicBezTo>
                <a:lnTo>
                  <a:pt x="719322" y="68313"/>
                </a:lnTo>
                <a:cubicBezTo>
                  <a:pt x="720215" y="68908"/>
                  <a:pt x="720736" y="68648"/>
                  <a:pt x="720885" y="67531"/>
                </a:cubicBezTo>
                <a:cubicBezTo>
                  <a:pt x="721034" y="66415"/>
                  <a:pt x="720736" y="65932"/>
                  <a:pt x="719992" y="66080"/>
                </a:cubicBezTo>
                <a:close/>
                <a:moveTo>
                  <a:pt x="1873447" y="65969"/>
                </a:moveTo>
                <a:cubicBezTo>
                  <a:pt x="1873224" y="65894"/>
                  <a:pt x="1873038" y="66080"/>
                  <a:pt x="1872889" y="66527"/>
                </a:cubicBezTo>
                <a:cubicBezTo>
                  <a:pt x="1872889" y="66825"/>
                  <a:pt x="1873038" y="67048"/>
                  <a:pt x="1873335" y="67197"/>
                </a:cubicBezTo>
                <a:cubicBezTo>
                  <a:pt x="1873633" y="67345"/>
                  <a:pt x="1873782" y="67122"/>
                  <a:pt x="1873782" y="66527"/>
                </a:cubicBezTo>
                <a:cubicBezTo>
                  <a:pt x="1873782" y="66229"/>
                  <a:pt x="1873670" y="66043"/>
                  <a:pt x="1873447" y="65969"/>
                </a:cubicBezTo>
                <a:close/>
                <a:moveTo>
                  <a:pt x="778593" y="65634"/>
                </a:moveTo>
                <a:cubicBezTo>
                  <a:pt x="778370" y="65783"/>
                  <a:pt x="778295" y="66006"/>
                  <a:pt x="778370" y="66304"/>
                </a:cubicBezTo>
                <a:cubicBezTo>
                  <a:pt x="778444" y="66601"/>
                  <a:pt x="778593" y="66825"/>
                  <a:pt x="778816" y="66973"/>
                </a:cubicBezTo>
                <a:cubicBezTo>
                  <a:pt x="779039" y="67122"/>
                  <a:pt x="779374" y="66825"/>
                  <a:pt x="779821" y="66080"/>
                </a:cubicBezTo>
                <a:cubicBezTo>
                  <a:pt x="779225" y="65634"/>
                  <a:pt x="778816" y="65485"/>
                  <a:pt x="778593" y="65634"/>
                </a:cubicBezTo>
                <a:close/>
                <a:moveTo>
                  <a:pt x="1439911" y="65187"/>
                </a:moveTo>
                <a:cubicBezTo>
                  <a:pt x="1439539" y="65187"/>
                  <a:pt x="1439278" y="65411"/>
                  <a:pt x="1439129" y="65857"/>
                </a:cubicBezTo>
                <a:cubicBezTo>
                  <a:pt x="1439576" y="65708"/>
                  <a:pt x="1439874" y="65783"/>
                  <a:pt x="1440022" y="66080"/>
                </a:cubicBezTo>
                <a:cubicBezTo>
                  <a:pt x="1440171" y="66378"/>
                  <a:pt x="1440320" y="66304"/>
                  <a:pt x="1440469" y="65857"/>
                </a:cubicBezTo>
                <a:cubicBezTo>
                  <a:pt x="1440469" y="65411"/>
                  <a:pt x="1440283" y="65187"/>
                  <a:pt x="1439911" y="65187"/>
                </a:cubicBezTo>
                <a:close/>
                <a:moveTo>
                  <a:pt x="772119" y="65076"/>
                </a:moveTo>
                <a:cubicBezTo>
                  <a:pt x="770854" y="65597"/>
                  <a:pt x="770445" y="66676"/>
                  <a:pt x="770891" y="68313"/>
                </a:cubicBezTo>
                <a:cubicBezTo>
                  <a:pt x="771635" y="68164"/>
                  <a:pt x="772119" y="68238"/>
                  <a:pt x="772342" y="68536"/>
                </a:cubicBezTo>
                <a:cubicBezTo>
                  <a:pt x="772565" y="68834"/>
                  <a:pt x="773049" y="68983"/>
                  <a:pt x="773793" y="68983"/>
                </a:cubicBezTo>
                <a:cubicBezTo>
                  <a:pt x="773942" y="68238"/>
                  <a:pt x="774202" y="67680"/>
                  <a:pt x="774575" y="67308"/>
                </a:cubicBezTo>
                <a:cubicBezTo>
                  <a:pt x="774947" y="66936"/>
                  <a:pt x="775133" y="66304"/>
                  <a:pt x="775133" y="65411"/>
                </a:cubicBezTo>
                <a:cubicBezTo>
                  <a:pt x="774389" y="64667"/>
                  <a:pt x="773384" y="64555"/>
                  <a:pt x="772119" y="65076"/>
                </a:cubicBezTo>
                <a:close/>
                <a:moveTo>
                  <a:pt x="2925364" y="64853"/>
                </a:moveTo>
                <a:cubicBezTo>
                  <a:pt x="2924843" y="64778"/>
                  <a:pt x="2924508" y="65039"/>
                  <a:pt x="2924360" y="65634"/>
                </a:cubicBezTo>
                <a:cubicBezTo>
                  <a:pt x="2924508" y="66229"/>
                  <a:pt x="2925104" y="66229"/>
                  <a:pt x="2926146" y="65634"/>
                </a:cubicBezTo>
                <a:cubicBezTo>
                  <a:pt x="2926146" y="65187"/>
                  <a:pt x="2925885" y="64927"/>
                  <a:pt x="2925364" y="64853"/>
                </a:cubicBezTo>
                <a:close/>
                <a:moveTo>
                  <a:pt x="751023" y="64741"/>
                </a:moveTo>
                <a:cubicBezTo>
                  <a:pt x="750725" y="65783"/>
                  <a:pt x="750353" y="67048"/>
                  <a:pt x="749906" y="68536"/>
                </a:cubicBezTo>
                <a:cubicBezTo>
                  <a:pt x="749460" y="70024"/>
                  <a:pt x="750055" y="70843"/>
                  <a:pt x="751692" y="70992"/>
                </a:cubicBezTo>
                <a:cubicBezTo>
                  <a:pt x="751990" y="70843"/>
                  <a:pt x="752213" y="70434"/>
                  <a:pt x="752362" y="69764"/>
                </a:cubicBezTo>
                <a:cubicBezTo>
                  <a:pt x="752511" y="69094"/>
                  <a:pt x="752585" y="68387"/>
                  <a:pt x="752585" y="67643"/>
                </a:cubicBezTo>
                <a:cubicBezTo>
                  <a:pt x="752585" y="66899"/>
                  <a:pt x="752436" y="66229"/>
                  <a:pt x="752139" y="65634"/>
                </a:cubicBezTo>
                <a:cubicBezTo>
                  <a:pt x="751841" y="65039"/>
                  <a:pt x="751469" y="64741"/>
                  <a:pt x="751023" y="64741"/>
                </a:cubicBezTo>
                <a:close/>
                <a:moveTo>
                  <a:pt x="2314760" y="64294"/>
                </a:moveTo>
                <a:cubicBezTo>
                  <a:pt x="2314015" y="65932"/>
                  <a:pt x="2313122" y="67048"/>
                  <a:pt x="2312081" y="67643"/>
                </a:cubicBezTo>
                <a:cubicBezTo>
                  <a:pt x="2311039" y="68238"/>
                  <a:pt x="2310518" y="69578"/>
                  <a:pt x="2310518" y="71661"/>
                </a:cubicBezTo>
                <a:cubicBezTo>
                  <a:pt x="2311113" y="72554"/>
                  <a:pt x="2312006" y="72629"/>
                  <a:pt x="2313197" y="71885"/>
                </a:cubicBezTo>
                <a:cubicBezTo>
                  <a:pt x="2313495" y="71289"/>
                  <a:pt x="2313643" y="70694"/>
                  <a:pt x="2313643" y="70099"/>
                </a:cubicBezTo>
                <a:cubicBezTo>
                  <a:pt x="2313643" y="69503"/>
                  <a:pt x="2313867" y="69057"/>
                  <a:pt x="2314313" y="68759"/>
                </a:cubicBezTo>
                <a:cubicBezTo>
                  <a:pt x="2314760" y="68759"/>
                  <a:pt x="2315020" y="68945"/>
                  <a:pt x="2315094" y="69317"/>
                </a:cubicBezTo>
                <a:cubicBezTo>
                  <a:pt x="2315169" y="69689"/>
                  <a:pt x="2315429" y="69801"/>
                  <a:pt x="2315876" y="69652"/>
                </a:cubicBezTo>
                <a:cubicBezTo>
                  <a:pt x="2316173" y="68908"/>
                  <a:pt x="2316285" y="67941"/>
                  <a:pt x="2316211" y="66750"/>
                </a:cubicBezTo>
                <a:cubicBezTo>
                  <a:pt x="2316136" y="65560"/>
                  <a:pt x="2315801" y="64741"/>
                  <a:pt x="2315206" y="64294"/>
                </a:cubicBezTo>
                <a:close/>
                <a:moveTo>
                  <a:pt x="468844" y="64294"/>
                </a:moveTo>
                <a:cubicBezTo>
                  <a:pt x="467207" y="65039"/>
                  <a:pt x="465979" y="66564"/>
                  <a:pt x="465161" y="68871"/>
                </a:cubicBezTo>
                <a:cubicBezTo>
                  <a:pt x="464342" y="71178"/>
                  <a:pt x="463784" y="73373"/>
                  <a:pt x="463487" y="75457"/>
                </a:cubicBezTo>
                <a:cubicBezTo>
                  <a:pt x="464231" y="75754"/>
                  <a:pt x="464789" y="75531"/>
                  <a:pt x="465161" y="74787"/>
                </a:cubicBezTo>
                <a:cubicBezTo>
                  <a:pt x="465533" y="74043"/>
                  <a:pt x="465942" y="73522"/>
                  <a:pt x="466389" y="73224"/>
                </a:cubicBezTo>
                <a:cubicBezTo>
                  <a:pt x="466686" y="71587"/>
                  <a:pt x="467207" y="70099"/>
                  <a:pt x="467951" y="68759"/>
                </a:cubicBezTo>
                <a:cubicBezTo>
                  <a:pt x="468696" y="67420"/>
                  <a:pt x="468993" y="65932"/>
                  <a:pt x="468844" y="64294"/>
                </a:cubicBezTo>
                <a:close/>
                <a:moveTo>
                  <a:pt x="2224495" y="63848"/>
                </a:moveTo>
                <a:cubicBezTo>
                  <a:pt x="2223900" y="63550"/>
                  <a:pt x="2223454" y="63588"/>
                  <a:pt x="2223156" y="63960"/>
                </a:cubicBezTo>
                <a:cubicBezTo>
                  <a:pt x="2222858" y="64332"/>
                  <a:pt x="2222858" y="64741"/>
                  <a:pt x="2223156" y="65187"/>
                </a:cubicBezTo>
                <a:cubicBezTo>
                  <a:pt x="2224049" y="65485"/>
                  <a:pt x="2224495" y="65039"/>
                  <a:pt x="2224495" y="63848"/>
                </a:cubicBezTo>
                <a:close/>
                <a:moveTo>
                  <a:pt x="552337" y="63513"/>
                </a:moveTo>
                <a:cubicBezTo>
                  <a:pt x="551890" y="63439"/>
                  <a:pt x="551667" y="64071"/>
                  <a:pt x="551667" y="65411"/>
                </a:cubicBezTo>
                <a:cubicBezTo>
                  <a:pt x="553156" y="65708"/>
                  <a:pt x="554048" y="65262"/>
                  <a:pt x="554346" y="64071"/>
                </a:cubicBezTo>
                <a:cubicBezTo>
                  <a:pt x="553453" y="63774"/>
                  <a:pt x="552783" y="63588"/>
                  <a:pt x="552337" y="63513"/>
                </a:cubicBezTo>
                <a:close/>
                <a:moveTo>
                  <a:pt x="787411" y="63402"/>
                </a:moveTo>
                <a:lnTo>
                  <a:pt x="787411" y="65411"/>
                </a:lnTo>
                <a:cubicBezTo>
                  <a:pt x="787857" y="65708"/>
                  <a:pt x="788230" y="65708"/>
                  <a:pt x="788527" y="65411"/>
                </a:cubicBezTo>
                <a:cubicBezTo>
                  <a:pt x="788825" y="65113"/>
                  <a:pt x="788974" y="64778"/>
                  <a:pt x="788974" y="64406"/>
                </a:cubicBezTo>
                <a:cubicBezTo>
                  <a:pt x="788974" y="64034"/>
                  <a:pt x="788825" y="63699"/>
                  <a:pt x="788527" y="63402"/>
                </a:cubicBezTo>
                <a:cubicBezTo>
                  <a:pt x="788230" y="63104"/>
                  <a:pt x="787857" y="63104"/>
                  <a:pt x="787411" y="63402"/>
                </a:cubicBezTo>
                <a:close/>
                <a:moveTo>
                  <a:pt x="770221" y="63402"/>
                </a:moveTo>
                <a:cubicBezTo>
                  <a:pt x="767394" y="63104"/>
                  <a:pt x="766277" y="64146"/>
                  <a:pt x="766873" y="66527"/>
                </a:cubicBezTo>
                <a:lnTo>
                  <a:pt x="769775" y="66750"/>
                </a:lnTo>
                <a:cubicBezTo>
                  <a:pt x="770221" y="66155"/>
                  <a:pt x="770370" y="65039"/>
                  <a:pt x="770221" y="63402"/>
                </a:cubicBezTo>
                <a:close/>
                <a:moveTo>
                  <a:pt x="612166" y="63402"/>
                </a:moveTo>
                <a:cubicBezTo>
                  <a:pt x="610975" y="64592"/>
                  <a:pt x="609747" y="65634"/>
                  <a:pt x="608482" y="66527"/>
                </a:cubicBezTo>
                <a:cubicBezTo>
                  <a:pt x="607217" y="67420"/>
                  <a:pt x="606808" y="69206"/>
                  <a:pt x="607255" y="71885"/>
                </a:cubicBezTo>
                <a:cubicBezTo>
                  <a:pt x="608594" y="72034"/>
                  <a:pt x="609599" y="71885"/>
                  <a:pt x="610268" y="71438"/>
                </a:cubicBezTo>
                <a:cubicBezTo>
                  <a:pt x="610938" y="70992"/>
                  <a:pt x="611533" y="70396"/>
                  <a:pt x="612054" y="69652"/>
                </a:cubicBezTo>
                <a:cubicBezTo>
                  <a:pt x="612575" y="68908"/>
                  <a:pt x="613059" y="68201"/>
                  <a:pt x="613505" y="67531"/>
                </a:cubicBezTo>
                <a:cubicBezTo>
                  <a:pt x="613952" y="66862"/>
                  <a:pt x="614622" y="66378"/>
                  <a:pt x="615515" y="66080"/>
                </a:cubicBezTo>
                <a:cubicBezTo>
                  <a:pt x="616407" y="66825"/>
                  <a:pt x="617673" y="67085"/>
                  <a:pt x="619310" y="66862"/>
                </a:cubicBezTo>
                <a:cubicBezTo>
                  <a:pt x="620947" y="66639"/>
                  <a:pt x="622435" y="66601"/>
                  <a:pt x="623774" y="66750"/>
                </a:cubicBezTo>
                <a:cubicBezTo>
                  <a:pt x="623626" y="65411"/>
                  <a:pt x="623030" y="64592"/>
                  <a:pt x="621988" y="64294"/>
                </a:cubicBezTo>
                <a:cubicBezTo>
                  <a:pt x="620947" y="63997"/>
                  <a:pt x="619793" y="63922"/>
                  <a:pt x="618528" y="64071"/>
                </a:cubicBezTo>
                <a:cubicBezTo>
                  <a:pt x="617263" y="64220"/>
                  <a:pt x="616035" y="64332"/>
                  <a:pt x="614845" y="64406"/>
                </a:cubicBezTo>
                <a:cubicBezTo>
                  <a:pt x="613654" y="64481"/>
                  <a:pt x="612761" y="64146"/>
                  <a:pt x="612166" y="63402"/>
                </a:cubicBezTo>
                <a:close/>
                <a:moveTo>
                  <a:pt x="605245" y="63402"/>
                </a:moveTo>
                <a:cubicBezTo>
                  <a:pt x="605394" y="63848"/>
                  <a:pt x="605431" y="64369"/>
                  <a:pt x="605357" y="64964"/>
                </a:cubicBezTo>
                <a:cubicBezTo>
                  <a:pt x="605283" y="65560"/>
                  <a:pt x="605469" y="65932"/>
                  <a:pt x="605915" y="66080"/>
                </a:cubicBezTo>
                <a:cubicBezTo>
                  <a:pt x="606064" y="65485"/>
                  <a:pt x="606436" y="65187"/>
                  <a:pt x="607031" y="65187"/>
                </a:cubicBezTo>
                <a:cubicBezTo>
                  <a:pt x="607627" y="65187"/>
                  <a:pt x="607701" y="64592"/>
                  <a:pt x="607255" y="63402"/>
                </a:cubicBezTo>
                <a:close/>
                <a:moveTo>
                  <a:pt x="2153058" y="62732"/>
                </a:moveTo>
                <a:cubicBezTo>
                  <a:pt x="2151867" y="62136"/>
                  <a:pt x="2150974" y="62248"/>
                  <a:pt x="2150379" y="63067"/>
                </a:cubicBezTo>
                <a:cubicBezTo>
                  <a:pt x="2149784" y="63885"/>
                  <a:pt x="2149858" y="64667"/>
                  <a:pt x="2150602" y="65411"/>
                </a:cubicBezTo>
                <a:cubicBezTo>
                  <a:pt x="2150602" y="65560"/>
                  <a:pt x="2150639" y="65597"/>
                  <a:pt x="2150714" y="65522"/>
                </a:cubicBezTo>
                <a:cubicBezTo>
                  <a:pt x="2150788" y="65448"/>
                  <a:pt x="2150825" y="65485"/>
                  <a:pt x="2150825" y="65634"/>
                </a:cubicBezTo>
                <a:cubicBezTo>
                  <a:pt x="2151718" y="65783"/>
                  <a:pt x="2152388" y="65522"/>
                  <a:pt x="2152835" y="64853"/>
                </a:cubicBezTo>
                <a:cubicBezTo>
                  <a:pt x="2153281" y="64183"/>
                  <a:pt x="2153355" y="63476"/>
                  <a:pt x="2153058" y="62732"/>
                </a:cubicBezTo>
                <a:close/>
                <a:moveTo>
                  <a:pt x="131302" y="62732"/>
                </a:moveTo>
                <a:cubicBezTo>
                  <a:pt x="131005" y="62583"/>
                  <a:pt x="130707" y="62620"/>
                  <a:pt x="130409" y="62843"/>
                </a:cubicBezTo>
                <a:cubicBezTo>
                  <a:pt x="130112" y="63067"/>
                  <a:pt x="130112" y="63327"/>
                  <a:pt x="130409" y="63625"/>
                </a:cubicBezTo>
                <a:cubicBezTo>
                  <a:pt x="130558" y="63774"/>
                  <a:pt x="130818" y="63736"/>
                  <a:pt x="131191" y="63513"/>
                </a:cubicBezTo>
                <a:cubicBezTo>
                  <a:pt x="131563" y="63290"/>
                  <a:pt x="131600" y="63029"/>
                  <a:pt x="131302" y="62732"/>
                </a:cubicBezTo>
                <a:close/>
                <a:moveTo>
                  <a:pt x="2401378" y="61169"/>
                </a:moveTo>
                <a:cubicBezTo>
                  <a:pt x="2396317" y="61467"/>
                  <a:pt x="2392820" y="63290"/>
                  <a:pt x="2390885" y="66639"/>
                </a:cubicBezTo>
                <a:cubicBezTo>
                  <a:pt x="2388950" y="69987"/>
                  <a:pt x="2387834" y="74340"/>
                  <a:pt x="2387537" y="79698"/>
                </a:cubicBezTo>
                <a:cubicBezTo>
                  <a:pt x="2387388" y="82079"/>
                  <a:pt x="2387239" y="84498"/>
                  <a:pt x="2387090" y="86954"/>
                </a:cubicBezTo>
                <a:cubicBezTo>
                  <a:pt x="2386941" y="89409"/>
                  <a:pt x="2386867" y="91902"/>
                  <a:pt x="2386867" y="94432"/>
                </a:cubicBezTo>
                <a:lnTo>
                  <a:pt x="2386867" y="249809"/>
                </a:lnTo>
                <a:cubicBezTo>
                  <a:pt x="2386867" y="257399"/>
                  <a:pt x="2386792" y="265138"/>
                  <a:pt x="2386644" y="273026"/>
                </a:cubicBezTo>
                <a:cubicBezTo>
                  <a:pt x="2386495" y="280914"/>
                  <a:pt x="2386792" y="288430"/>
                  <a:pt x="2387537" y="295573"/>
                </a:cubicBezTo>
                <a:cubicBezTo>
                  <a:pt x="2387834" y="298103"/>
                  <a:pt x="2388095" y="300522"/>
                  <a:pt x="2388318" y="302829"/>
                </a:cubicBezTo>
                <a:cubicBezTo>
                  <a:pt x="2388541" y="305136"/>
                  <a:pt x="2389025" y="307182"/>
                  <a:pt x="2389769" y="308968"/>
                </a:cubicBezTo>
                <a:cubicBezTo>
                  <a:pt x="2391853" y="313582"/>
                  <a:pt x="2395871" y="315665"/>
                  <a:pt x="2401824" y="315219"/>
                </a:cubicBezTo>
                <a:cubicBezTo>
                  <a:pt x="2404801" y="314921"/>
                  <a:pt x="2407145" y="314177"/>
                  <a:pt x="2408856" y="312986"/>
                </a:cubicBezTo>
                <a:cubicBezTo>
                  <a:pt x="2410568" y="311796"/>
                  <a:pt x="2411944" y="310159"/>
                  <a:pt x="2412986" y="308075"/>
                </a:cubicBezTo>
                <a:cubicBezTo>
                  <a:pt x="2414921" y="299592"/>
                  <a:pt x="2415926" y="290253"/>
                  <a:pt x="2416000" y="280058"/>
                </a:cubicBezTo>
                <a:cubicBezTo>
                  <a:pt x="2416074" y="269863"/>
                  <a:pt x="2416112" y="259408"/>
                  <a:pt x="2416112" y="248693"/>
                </a:cubicBezTo>
                <a:lnTo>
                  <a:pt x="2416112" y="124347"/>
                </a:lnTo>
                <a:cubicBezTo>
                  <a:pt x="2416112" y="119286"/>
                  <a:pt x="2416186" y="114189"/>
                  <a:pt x="2416335" y="109055"/>
                </a:cubicBezTo>
                <a:cubicBezTo>
                  <a:pt x="2416484" y="103920"/>
                  <a:pt x="2416409" y="98599"/>
                  <a:pt x="2416112" y="93093"/>
                </a:cubicBezTo>
                <a:cubicBezTo>
                  <a:pt x="2415963" y="90860"/>
                  <a:pt x="2415851" y="88442"/>
                  <a:pt x="2415777" y="85837"/>
                </a:cubicBezTo>
                <a:cubicBezTo>
                  <a:pt x="2415702" y="83233"/>
                  <a:pt x="2415553" y="80703"/>
                  <a:pt x="2415330" y="78247"/>
                </a:cubicBezTo>
                <a:cubicBezTo>
                  <a:pt x="2415107" y="75791"/>
                  <a:pt x="2414735" y="73485"/>
                  <a:pt x="2414214" y="71327"/>
                </a:cubicBezTo>
                <a:cubicBezTo>
                  <a:pt x="2413693" y="69169"/>
                  <a:pt x="2412986" y="67420"/>
                  <a:pt x="2412093" y="66080"/>
                </a:cubicBezTo>
                <a:cubicBezTo>
                  <a:pt x="2411051" y="64741"/>
                  <a:pt x="2409600" y="63550"/>
                  <a:pt x="2407740" y="62509"/>
                </a:cubicBezTo>
                <a:cubicBezTo>
                  <a:pt x="2405880" y="61467"/>
                  <a:pt x="2403759" y="61020"/>
                  <a:pt x="2401378" y="61169"/>
                </a:cubicBezTo>
                <a:close/>
                <a:moveTo>
                  <a:pt x="2311857" y="61169"/>
                </a:moveTo>
                <a:cubicBezTo>
                  <a:pt x="2311262" y="61913"/>
                  <a:pt x="2310518" y="62434"/>
                  <a:pt x="2309625" y="62732"/>
                </a:cubicBezTo>
                <a:cubicBezTo>
                  <a:pt x="2309327" y="63178"/>
                  <a:pt x="2309179" y="63811"/>
                  <a:pt x="2309179" y="64629"/>
                </a:cubicBezTo>
                <a:cubicBezTo>
                  <a:pt x="2309179" y="65448"/>
                  <a:pt x="2309327" y="66080"/>
                  <a:pt x="2309625" y="66527"/>
                </a:cubicBezTo>
                <a:cubicBezTo>
                  <a:pt x="2310816" y="66378"/>
                  <a:pt x="2311523" y="65746"/>
                  <a:pt x="2311746" y="64629"/>
                </a:cubicBezTo>
                <a:cubicBezTo>
                  <a:pt x="2311969" y="63513"/>
                  <a:pt x="2312602" y="62732"/>
                  <a:pt x="2313643" y="62285"/>
                </a:cubicBezTo>
                <a:cubicBezTo>
                  <a:pt x="2313048" y="60797"/>
                  <a:pt x="2312453" y="60425"/>
                  <a:pt x="2311857" y="61169"/>
                </a:cubicBezTo>
                <a:close/>
                <a:moveTo>
                  <a:pt x="777812" y="61169"/>
                </a:moveTo>
                <a:cubicBezTo>
                  <a:pt x="777514" y="61318"/>
                  <a:pt x="777216" y="61392"/>
                  <a:pt x="776919" y="61392"/>
                </a:cubicBezTo>
                <a:cubicBezTo>
                  <a:pt x="776621" y="61392"/>
                  <a:pt x="776472" y="61541"/>
                  <a:pt x="776472" y="61839"/>
                </a:cubicBezTo>
                <a:cubicBezTo>
                  <a:pt x="777365" y="61839"/>
                  <a:pt x="777812" y="61616"/>
                  <a:pt x="777812" y="61169"/>
                </a:cubicBezTo>
                <a:close/>
                <a:moveTo>
                  <a:pt x="725350" y="61169"/>
                </a:moveTo>
                <a:cubicBezTo>
                  <a:pt x="724159" y="60425"/>
                  <a:pt x="722968" y="60462"/>
                  <a:pt x="721778" y="61281"/>
                </a:cubicBezTo>
                <a:cubicBezTo>
                  <a:pt x="720587" y="62099"/>
                  <a:pt x="720141" y="63476"/>
                  <a:pt x="720438" y="65411"/>
                </a:cubicBezTo>
                <a:cubicBezTo>
                  <a:pt x="721331" y="65262"/>
                  <a:pt x="721889" y="65411"/>
                  <a:pt x="722113" y="65857"/>
                </a:cubicBezTo>
                <a:cubicBezTo>
                  <a:pt x="722336" y="66304"/>
                  <a:pt x="722968" y="66378"/>
                  <a:pt x="724010" y="66080"/>
                </a:cubicBezTo>
                <a:cubicBezTo>
                  <a:pt x="724010" y="65039"/>
                  <a:pt x="724233" y="64220"/>
                  <a:pt x="724680" y="63625"/>
                </a:cubicBezTo>
                <a:cubicBezTo>
                  <a:pt x="725126" y="63029"/>
                  <a:pt x="725350" y="62211"/>
                  <a:pt x="725350" y="61169"/>
                </a:cubicBezTo>
                <a:close/>
                <a:moveTo>
                  <a:pt x="610157" y="60499"/>
                </a:moveTo>
                <a:cubicBezTo>
                  <a:pt x="608817" y="60499"/>
                  <a:pt x="607850" y="60723"/>
                  <a:pt x="607255" y="61169"/>
                </a:cubicBezTo>
                <a:cubicBezTo>
                  <a:pt x="606957" y="62360"/>
                  <a:pt x="607180" y="62881"/>
                  <a:pt x="607924" y="62732"/>
                </a:cubicBezTo>
                <a:cubicBezTo>
                  <a:pt x="608668" y="62583"/>
                  <a:pt x="609412" y="62583"/>
                  <a:pt x="610157" y="62732"/>
                </a:cubicBezTo>
                <a:close/>
                <a:moveTo>
                  <a:pt x="539166" y="60499"/>
                </a:moveTo>
                <a:cubicBezTo>
                  <a:pt x="537529" y="60351"/>
                  <a:pt x="536152" y="60462"/>
                  <a:pt x="535036" y="60834"/>
                </a:cubicBezTo>
                <a:cubicBezTo>
                  <a:pt x="533919" y="61206"/>
                  <a:pt x="533510" y="62285"/>
                  <a:pt x="533808" y="64071"/>
                </a:cubicBezTo>
                <a:cubicBezTo>
                  <a:pt x="534998" y="64667"/>
                  <a:pt x="536301" y="64741"/>
                  <a:pt x="537715" y="64294"/>
                </a:cubicBezTo>
                <a:cubicBezTo>
                  <a:pt x="539128" y="63848"/>
                  <a:pt x="539612" y="62583"/>
                  <a:pt x="539166" y="60499"/>
                </a:cubicBezTo>
                <a:close/>
                <a:moveTo>
                  <a:pt x="1482662" y="60388"/>
                </a:moveTo>
                <a:cubicBezTo>
                  <a:pt x="1482513" y="60313"/>
                  <a:pt x="1482364" y="60425"/>
                  <a:pt x="1482215" y="60723"/>
                </a:cubicBezTo>
                <a:cubicBezTo>
                  <a:pt x="1482215" y="61020"/>
                  <a:pt x="1482327" y="61206"/>
                  <a:pt x="1482550" y="61281"/>
                </a:cubicBezTo>
                <a:cubicBezTo>
                  <a:pt x="1482773" y="61355"/>
                  <a:pt x="1482885" y="61169"/>
                  <a:pt x="1482885" y="60723"/>
                </a:cubicBezTo>
                <a:cubicBezTo>
                  <a:pt x="1482885" y="60574"/>
                  <a:pt x="1482810" y="60462"/>
                  <a:pt x="1482662" y="60388"/>
                </a:cubicBezTo>
                <a:close/>
                <a:moveTo>
                  <a:pt x="2108409" y="59830"/>
                </a:moveTo>
                <a:cubicBezTo>
                  <a:pt x="2107516" y="59830"/>
                  <a:pt x="2107070" y="60425"/>
                  <a:pt x="2107070" y="61616"/>
                </a:cubicBezTo>
                <a:cubicBezTo>
                  <a:pt x="2108707" y="61913"/>
                  <a:pt x="2110195" y="62360"/>
                  <a:pt x="2111535" y="62955"/>
                </a:cubicBezTo>
                <a:cubicBezTo>
                  <a:pt x="2111535" y="62509"/>
                  <a:pt x="2111126" y="61876"/>
                  <a:pt x="2110307" y="61057"/>
                </a:cubicBezTo>
                <a:cubicBezTo>
                  <a:pt x="2109488" y="60239"/>
                  <a:pt x="2108856" y="59830"/>
                  <a:pt x="2108409" y="59830"/>
                </a:cubicBezTo>
                <a:close/>
                <a:moveTo>
                  <a:pt x="591404" y="59830"/>
                </a:moveTo>
                <a:cubicBezTo>
                  <a:pt x="589321" y="60127"/>
                  <a:pt x="588205" y="60797"/>
                  <a:pt x="588056" y="61839"/>
                </a:cubicBezTo>
                <a:cubicBezTo>
                  <a:pt x="588800" y="62583"/>
                  <a:pt x="589656" y="62806"/>
                  <a:pt x="590623" y="62509"/>
                </a:cubicBezTo>
                <a:cubicBezTo>
                  <a:pt x="591590" y="62211"/>
                  <a:pt x="591851" y="61318"/>
                  <a:pt x="591404" y="59830"/>
                </a:cubicBezTo>
                <a:close/>
                <a:moveTo>
                  <a:pt x="555239" y="59830"/>
                </a:moveTo>
                <a:cubicBezTo>
                  <a:pt x="554793" y="59830"/>
                  <a:pt x="554495" y="60053"/>
                  <a:pt x="554346" y="60499"/>
                </a:cubicBezTo>
                <a:cubicBezTo>
                  <a:pt x="554793" y="60499"/>
                  <a:pt x="555239" y="60499"/>
                  <a:pt x="555686" y="60499"/>
                </a:cubicBezTo>
                <a:cubicBezTo>
                  <a:pt x="556132" y="60499"/>
                  <a:pt x="556355" y="60276"/>
                  <a:pt x="556355" y="59830"/>
                </a:cubicBezTo>
                <a:cubicBezTo>
                  <a:pt x="556058" y="59830"/>
                  <a:pt x="555686" y="59830"/>
                  <a:pt x="555239" y="59830"/>
                </a:cubicBezTo>
                <a:close/>
                <a:moveTo>
                  <a:pt x="520637" y="59830"/>
                </a:moveTo>
                <a:lnTo>
                  <a:pt x="520637" y="61169"/>
                </a:lnTo>
                <a:lnTo>
                  <a:pt x="521976" y="61169"/>
                </a:lnTo>
                <a:lnTo>
                  <a:pt x="521976" y="59830"/>
                </a:lnTo>
                <a:close/>
                <a:moveTo>
                  <a:pt x="2171810" y="59160"/>
                </a:moveTo>
                <a:cubicBezTo>
                  <a:pt x="2171215" y="59160"/>
                  <a:pt x="2170620" y="59234"/>
                  <a:pt x="2170024" y="59383"/>
                </a:cubicBezTo>
                <a:cubicBezTo>
                  <a:pt x="2170024" y="61169"/>
                  <a:pt x="2170992" y="62062"/>
                  <a:pt x="2172926" y="62062"/>
                </a:cubicBezTo>
                <a:cubicBezTo>
                  <a:pt x="2173224" y="61736"/>
                  <a:pt x="2173373" y="60925"/>
                  <a:pt x="2173373" y="59627"/>
                </a:cubicBezTo>
                <a:cubicBezTo>
                  <a:pt x="2172926" y="59316"/>
                  <a:pt x="2172405" y="59160"/>
                  <a:pt x="2171810" y="59160"/>
                </a:cubicBezTo>
                <a:close/>
                <a:moveTo>
                  <a:pt x="1669366" y="58937"/>
                </a:moveTo>
                <a:cubicBezTo>
                  <a:pt x="1669218" y="59234"/>
                  <a:pt x="1669106" y="59718"/>
                  <a:pt x="1669032" y="60388"/>
                </a:cubicBezTo>
                <a:cubicBezTo>
                  <a:pt x="1668957" y="61057"/>
                  <a:pt x="1669218" y="61318"/>
                  <a:pt x="1669813" y="61169"/>
                </a:cubicBezTo>
                <a:cubicBezTo>
                  <a:pt x="1670408" y="61169"/>
                  <a:pt x="1670632" y="60797"/>
                  <a:pt x="1670483" y="60053"/>
                </a:cubicBezTo>
                <a:cubicBezTo>
                  <a:pt x="1670334" y="59309"/>
                  <a:pt x="1669962" y="58937"/>
                  <a:pt x="1669366" y="58937"/>
                </a:cubicBezTo>
                <a:close/>
                <a:moveTo>
                  <a:pt x="935941" y="58937"/>
                </a:moveTo>
                <a:cubicBezTo>
                  <a:pt x="935793" y="59234"/>
                  <a:pt x="935681" y="59718"/>
                  <a:pt x="935607" y="60388"/>
                </a:cubicBezTo>
                <a:cubicBezTo>
                  <a:pt x="935532" y="61057"/>
                  <a:pt x="935793" y="61318"/>
                  <a:pt x="936388" y="61169"/>
                </a:cubicBezTo>
                <a:cubicBezTo>
                  <a:pt x="936983" y="61169"/>
                  <a:pt x="937207" y="60797"/>
                  <a:pt x="937058" y="60053"/>
                </a:cubicBezTo>
                <a:cubicBezTo>
                  <a:pt x="936909" y="59309"/>
                  <a:pt x="936537" y="58937"/>
                  <a:pt x="935941" y="58937"/>
                </a:cubicBezTo>
                <a:close/>
                <a:moveTo>
                  <a:pt x="2348023" y="58713"/>
                </a:moveTo>
                <a:cubicBezTo>
                  <a:pt x="2347427" y="58713"/>
                  <a:pt x="2347130" y="59011"/>
                  <a:pt x="2347130" y="59606"/>
                </a:cubicBezTo>
                <a:cubicBezTo>
                  <a:pt x="2347279" y="59606"/>
                  <a:pt x="2347353" y="59755"/>
                  <a:pt x="2347353" y="60053"/>
                </a:cubicBezTo>
                <a:cubicBezTo>
                  <a:pt x="2347651" y="60202"/>
                  <a:pt x="2348060" y="60202"/>
                  <a:pt x="2348581" y="60053"/>
                </a:cubicBezTo>
                <a:cubicBezTo>
                  <a:pt x="2349102" y="59904"/>
                  <a:pt x="2349288" y="59606"/>
                  <a:pt x="2349139" y="59160"/>
                </a:cubicBezTo>
                <a:cubicBezTo>
                  <a:pt x="2348990" y="58862"/>
                  <a:pt x="2348618" y="58713"/>
                  <a:pt x="2348023" y="58713"/>
                </a:cubicBezTo>
                <a:close/>
                <a:moveTo>
                  <a:pt x="1861727" y="58713"/>
                </a:moveTo>
                <a:cubicBezTo>
                  <a:pt x="1860536" y="59458"/>
                  <a:pt x="1859904" y="60946"/>
                  <a:pt x="1859829" y="63178"/>
                </a:cubicBezTo>
                <a:cubicBezTo>
                  <a:pt x="1859755" y="65411"/>
                  <a:pt x="1860090" y="67122"/>
                  <a:pt x="1860834" y="68313"/>
                </a:cubicBezTo>
                <a:cubicBezTo>
                  <a:pt x="1862322" y="68015"/>
                  <a:pt x="1863364" y="67345"/>
                  <a:pt x="1863959" y="66304"/>
                </a:cubicBezTo>
                <a:cubicBezTo>
                  <a:pt x="1864555" y="65262"/>
                  <a:pt x="1865224" y="64220"/>
                  <a:pt x="1865968" y="63178"/>
                </a:cubicBezTo>
                <a:cubicBezTo>
                  <a:pt x="1865224" y="62434"/>
                  <a:pt x="1864629" y="61578"/>
                  <a:pt x="1864183" y="60611"/>
                </a:cubicBezTo>
                <a:cubicBezTo>
                  <a:pt x="1863736" y="59644"/>
                  <a:pt x="1862917" y="59011"/>
                  <a:pt x="1861727" y="58713"/>
                </a:cubicBezTo>
                <a:close/>
                <a:moveTo>
                  <a:pt x="719322" y="58490"/>
                </a:moveTo>
                <a:cubicBezTo>
                  <a:pt x="718280" y="59383"/>
                  <a:pt x="717201" y="59495"/>
                  <a:pt x="716085" y="58825"/>
                </a:cubicBezTo>
                <a:cubicBezTo>
                  <a:pt x="714969" y="58155"/>
                  <a:pt x="714039" y="58267"/>
                  <a:pt x="713295" y="59160"/>
                </a:cubicBezTo>
                <a:cubicBezTo>
                  <a:pt x="714336" y="59458"/>
                  <a:pt x="715192" y="59941"/>
                  <a:pt x="715862" y="60611"/>
                </a:cubicBezTo>
                <a:cubicBezTo>
                  <a:pt x="716532" y="61281"/>
                  <a:pt x="717685" y="61467"/>
                  <a:pt x="719322" y="61169"/>
                </a:cubicBezTo>
                <a:close/>
                <a:moveTo>
                  <a:pt x="2319113" y="58379"/>
                </a:moveTo>
                <a:cubicBezTo>
                  <a:pt x="2318443" y="58453"/>
                  <a:pt x="2317959" y="58713"/>
                  <a:pt x="2317662" y="59160"/>
                </a:cubicBezTo>
                <a:cubicBezTo>
                  <a:pt x="2318108" y="60158"/>
                  <a:pt x="2318183" y="61013"/>
                  <a:pt x="2317885" y="61727"/>
                </a:cubicBezTo>
                <a:cubicBezTo>
                  <a:pt x="2317587" y="62441"/>
                  <a:pt x="2317439" y="63297"/>
                  <a:pt x="2317439" y="64294"/>
                </a:cubicBezTo>
                <a:cubicBezTo>
                  <a:pt x="2318331" y="65039"/>
                  <a:pt x="2319001" y="65262"/>
                  <a:pt x="2319448" y="64964"/>
                </a:cubicBezTo>
                <a:cubicBezTo>
                  <a:pt x="2319894" y="64667"/>
                  <a:pt x="2320192" y="64160"/>
                  <a:pt x="2320341" y="63443"/>
                </a:cubicBezTo>
                <a:cubicBezTo>
                  <a:pt x="2320489" y="62727"/>
                  <a:pt x="2320564" y="61941"/>
                  <a:pt x="2320564" y="61085"/>
                </a:cubicBezTo>
                <a:cubicBezTo>
                  <a:pt x="2320564" y="60230"/>
                  <a:pt x="2320564" y="59513"/>
                  <a:pt x="2320564" y="58937"/>
                </a:cubicBezTo>
                <a:cubicBezTo>
                  <a:pt x="2320266" y="58490"/>
                  <a:pt x="2319783" y="58304"/>
                  <a:pt x="2319113" y="58379"/>
                </a:cubicBezTo>
                <a:close/>
                <a:moveTo>
                  <a:pt x="796341" y="58379"/>
                </a:moveTo>
                <a:cubicBezTo>
                  <a:pt x="797234" y="58602"/>
                  <a:pt x="797978" y="58639"/>
                  <a:pt x="798573" y="58490"/>
                </a:cubicBezTo>
                <a:cubicBezTo>
                  <a:pt x="799168" y="58788"/>
                  <a:pt x="799243" y="59123"/>
                  <a:pt x="798796" y="59495"/>
                </a:cubicBezTo>
                <a:cubicBezTo>
                  <a:pt x="798350" y="59867"/>
                  <a:pt x="798275" y="60202"/>
                  <a:pt x="798573" y="60499"/>
                </a:cubicBezTo>
                <a:cubicBezTo>
                  <a:pt x="798871" y="61690"/>
                  <a:pt x="799540" y="62769"/>
                  <a:pt x="800582" y="63736"/>
                </a:cubicBezTo>
                <a:cubicBezTo>
                  <a:pt x="801624" y="64704"/>
                  <a:pt x="801847" y="65708"/>
                  <a:pt x="801252" y="66750"/>
                </a:cubicBezTo>
                <a:cubicBezTo>
                  <a:pt x="800210" y="66899"/>
                  <a:pt x="799615" y="66601"/>
                  <a:pt x="799466" y="65857"/>
                </a:cubicBezTo>
                <a:cubicBezTo>
                  <a:pt x="799317" y="65113"/>
                  <a:pt x="798722" y="64741"/>
                  <a:pt x="797680" y="64741"/>
                </a:cubicBezTo>
                <a:cubicBezTo>
                  <a:pt x="798127" y="62806"/>
                  <a:pt x="798164" y="61541"/>
                  <a:pt x="797792" y="60946"/>
                </a:cubicBezTo>
                <a:cubicBezTo>
                  <a:pt x="797420" y="60351"/>
                  <a:pt x="796489" y="59755"/>
                  <a:pt x="795001" y="59160"/>
                </a:cubicBezTo>
                <a:cubicBezTo>
                  <a:pt x="795001" y="58416"/>
                  <a:pt x="795448" y="58155"/>
                  <a:pt x="796341" y="58379"/>
                </a:cubicBezTo>
                <a:close/>
                <a:moveTo>
                  <a:pt x="526887" y="57597"/>
                </a:moveTo>
                <a:cubicBezTo>
                  <a:pt x="526739" y="59234"/>
                  <a:pt x="527632" y="59978"/>
                  <a:pt x="529566" y="59830"/>
                </a:cubicBezTo>
                <a:cubicBezTo>
                  <a:pt x="529864" y="58639"/>
                  <a:pt x="529715" y="57969"/>
                  <a:pt x="529120" y="57820"/>
                </a:cubicBezTo>
                <a:cubicBezTo>
                  <a:pt x="528524" y="57672"/>
                  <a:pt x="527780" y="57597"/>
                  <a:pt x="526887" y="57597"/>
                </a:cubicBezTo>
                <a:close/>
                <a:moveTo>
                  <a:pt x="127730" y="57374"/>
                </a:moveTo>
                <a:cubicBezTo>
                  <a:pt x="127730" y="57969"/>
                  <a:pt x="127544" y="58379"/>
                  <a:pt x="127172" y="58602"/>
                </a:cubicBezTo>
                <a:cubicBezTo>
                  <a:pt x="126800" y="58825"/>
                  <a:pt x="126689" y="59309"/>
                  <a:pt x="126837" y="60053"/>
                </a:cubicBezTo>
                <a:lnTo>
                  <a:pt x="128623" y="60053"/>
                </a:lnTo>
                <a:cubicBezTo>
                  <a:pt x="129367" y="60053"/>
                  <a:pt x="129665" y="59755"/>
                  <a:pt x="129516" y="59160"/>
                </a:cubicBezTo>
                <a:cubicBezTo>
                  <a:pt x="128921" y="59160"/>
                  <a:pt x="128586" y="58899"/>
                  <a:pt x="128512" y="58379"/>
                </a:cubicBezTo>
                <a:cubicBezTo>
                  <a:pt x="128437" y="57858"/>
                  <a:pt x="128177" y="57523"/>
                  <a:pt x="127730" y="57374"/>
                </a:cubicBezTo>
                <a:close/>
                <a:moveTo>
                  <a:pt x="2310630" y="57262"/>
                </a:moveTo>
                <a:cubicBezTo>
                  <a:pt x="2310109" y="57337"/>
                  <a:pt x="2309923" y="57746"/>
                  <a:pt x="2310072" y="58490"/>
                </a:cubicBezTo>
                <a:cubicBezTo>
                  <a:pt x="2310369" y="58490"/>
                  <a:pt x="2310592" y="58565"/>
                  <a:pt x="2310741" y="58713"/>
                </a:cubicBezTo>
                <a:cubicBezTo>
                  <a:pt x="2310890" y="58862"/>
                  <a:pt x="2311188" y="58937"/>
                  <a:pt x="2311634" y="58937"/>
                </a:cubicBezTo>
                <a:cubicBezTo>
                  <a:pt x="2311932" y="58193"/>
                  <a:pt x="2312006" y="57746"/>
                  <a:pt x="2311857" y="57597"/>
                </a:cubicBezTo>
                <a:cubicBezTo>
                  <a:pt x="2311560" y="57300"/>
                  <a:pt x="2311151" y="57188"/>
                  <a:pt x="2310630" y="57262"/>
                </a:cubicBezTo>
                <a:close/>
                <a:moveTo>
                  <a:pt x="722671" y="56258"/>
                </a:moveTo>
                <a:lnTo>
                  <a:pt x="722671" y="58490"/>
                </a:lnTo>
                <a:lnTo>
                  <a:pt x="724010" y="58490"/>
                </a:lnTo>
                <a:cubicBezTo>
                  <a:pt x="724010" y="58106"/>
                  <a:pt x="724085" y="57851"/>
                  <a:pt x="724233" y="57725"/>
                </a:cubicBezTo>
                <a:cubicBezTo>
                  <a:pt x="724382" y="57598"/>
                  <a:pt x="724531" y="57407"/>
                  <a:pt x="724680" y="57151"/>
                </a:cubicBezTo>
                <a:cubicBezTo>
                  <a:pt x="724233" y="57151"/>
                  <a:pt x="723936" y="56965"/>
                  <a:pt x="723787" y="56593"/>
                </a:cubicBezTo>
                <a:cubicBezTo>
                  <a:pt x="723638" y="56221"/>
                  <a:pt x="723266" y="56109"/>
                  <a:pt x="722671" y="56258"/>
                </a:cubicBezTo>
                <a:close/>
                <a:moveTo>
                  <a:pt x="2306388" y="56035"/>
                </a:moveTo>
                <a:cubicBezTo>
                  <a:pt x="2306314" y="55886"/>
                  <a:pt x="2306128" y="55960"/>
                  <a:pt x="2305830" y="56258"/>
                </a:cubicBezTo>
                <a:cubicBezTo>
                  <a:pt x="2305830" y="56555"/>
                  <a:pt x="2305979" y="56741"/>
                  <a:pt x="2306276" y="56816"/>
                </a:cubicBezTo>
                <a:cubicBezTo>
                  <a:pt x="2306574" y="56890"/>
                  <a:pt x="2306797" y="57002"/>
                  <a:pt x="2306946" y="57151"/>
                </a:cubicBezTo>
                <a:lnTo>
                  <a:pt x="2306946" y="56258"/>
                </a:lnTo>
                <a:cubicBezTo>
                  <a:pt x="2306648" y="56258"/>
                  <a:pt x="2306462" y="56183"/>
                  <a:pt x="2306388" y="56035"/>
                </a:cubicBezTo>
                <a:close/>
                <a:moveTo>
                  <a:pt x="781383" y="54918"/>
                </a:moveTo>
                <a:lnTo>
                  <a:pt x="781383" y="58490"/>
                </a:lnTo>
                <a:cubicBezTo>
                  <a:pt x="782128" y="58341"/>
                  <a:pt x="782611" y="58465"/>
                  <a:pt x="782835" y="58862"/>
                </a:cubicBezTo>
                <a:cubicBezTo>
                  <a:pt x="783058" y="59258"/>
                  <a:pt x="783281" y="59698"/>
                  <a:pt x="783504" y="60182"/>
                </a:cubicBezTo>
                <a:cubicBezTo>
                  <a:pt x="783727" y="60666"/>
                  <a:pt x="783988" y="61063"/>
                  <a:pt x="784286" y="61373"/>
                </a:cubicBezTo>
                <a:cubicBezTo>
                  <a:pt x="784583" y="61684"/>
                  <a:pt x="785179" y="61690"/>
                  <a:pt x="786072" y="61392"/>
                </a:cubicBezTo>
                <a:cubicBezTo>
                  <a:pt x="785774" y="60313"/>
                  <a:pt x="785402" y="59388"/>
                  <a:pt x="784955" y="58617"/>
                </a:cubicBezTo>
                <a:cubicBezTo>
                  <a:pt x="784509" y="57847"/>
                  <a:pt x="784434" y="56614"/>
                  <a:pt x="784732" y="54918"/>
                </a:cubicBezTo>
                <a:close/>
                <a:moveTo>
                  <a:pt x="568187" y="54918"/>
                </a:moveTo>
                <a:cubicBezTo>
                  <a:pt x="568187" y="55216"/>
                  <a:pt x="568076" y="55439"/>
                  <a:pt x="567852" y="55588"/>
                </a:cubicBezTo>
                <a:cubicBezTo>
                  <a:pt x="567629" y="55737"/>
                  <a:pt x="567517" y="55960"/>
                  <a:pt x="567517" y="56258"/>
                </a:cubicBezTo>
                <a:cubicBezTo>
                  <a:pt x="567964" y="56258"/>
                  <a:pt x="568448" y="56221"/>
                  <a:pt x="568969" y="56146"/>
                </a:cubicBezTo>
                <a:cubicBezTo>
                  <a:pt x="569489" y="56072"/>
                  <a:pt x="569675" y="55662"/>
                  <a:pt x="569527" y="54918"/>
                </a:cubicBezTo>
                <a:close/>
                <a:moveTo>
                  <a:pt x="2895561" y="54472"/>
                </a:moveTo>
                <a:lnTo>
                  <a:pt x="2895561" y="56035"/>
                </a:lnTo>
                <a:lnTo>
                  <a:pt x="2897347" y="56035"/>
                </a:lnTo>
                <a:lnTo>
                  <a:pt x="2897347" y="54472"/>
                </a:lnTo>
                <a:close/>
                <a:moveTo>
                  <a:pt x="775802" y="54249"/>
                </a:moveTo>
                <a:lnTo>
                  <a:pt x="775802" y="55588"/>
                </a:lnTo>
                <a:lnTo>
                  <a:pt x="777142" y="55588"/>
                </a:lnTo>
                <a:lnTo>
                  <a:pt x="777142" y="54249"/>
                </a:lnTo>
                <a:close/>
                <a:moveTo>
                  <a:pt x="1665571" y="53802"/>
                </a:moveTo>
                <a:cubicBezTo>
                  <a:pt x="1665274" y="55439"/>
                  <a:pt x="1665423" y="56481"/>
                  <a:pt x="1666018" y="56927"/>
                </a:cubicBezTo>
                <a:lnTo>
                  <a:pt x="1667357" y="56927"/>
                </a:lnTo>
                <a:cubicBezTo>
                  <a:pt x="1667804" y="56332"/>
                  <a:pt x="1667841" y="55588"/>
                  <a:pt x="1667469" y="54695"/>
                </a:cubicBezTo>
                <a:cubicBezTo>
                  <a:pt x="1667097" y="53802"/>
                  <a:pt x="1666464" y="53504"/>
                  <a:pt x="1665571" y="53802"/>
                </a:cubicBezTo>
                <a:close/>
                <a:moveTo>
                  <a:pt x="932146" y="53802"/>
                </a:moveTo>
                <a:cubicBezTo>
                  <a:pt x="931849" y="55439"/>
                  <a:pt x="931998" y="56481"/>
                  <a:pt x="932593" y="56927"/>
                </a:cubicBezTo>
                <a:lnTo>
                  <a:pt x="933932" y="56927"/>
                </a:lnTo>
                <a:cubicBezTo>
                  <a:pt x="934379" y="56332"/>
                  <a:pt x="934416" y="55588"/>
                  <a:pt x="934044" y="54695"/>
                </a:cubicBezTo>
                <a:cubicBezTo>
                  <a:pt x="933672" y="53802"/>
                  <a:pt x="933039" y="53504"/>
                  <a:pt x="932146" y="53802"/>
                </a:cubicBezTo>
                <a:close/>
                <a:moveTo>
                  <a:pt x="2304490" y="53579"/>
                </a:moveTo>
                <a:cubicBezTo>
                  <a:pt x="2304342" y="53728"/>
                  <a:pt x="2304230" y="54025"/>
                  <a:pt x="2304156" y="54472"/>
                </a:cubicBezTo>
                <a:cubicBezTo>
                  <a:pt x="2304081" y="54918"/>
                  <a:pt x="2304267" y="55067"/>
                  <a:pt x="2304714" y="54918"/>
                </a:cubicBezTo>
                <a:cubicBezTo>
                  <a:pt x="2305011" y="54621"/>
                  <a:pt x="2305123" y="54286"/>
                  <a:pt x="2305049" y="53914"/>
                </a:cubicBezTo>
                <a:cubicBezTo>
                  <a:pt x="2304974" y="53542"/>
                  <a:pt x="2304788" y="53430"/>
                  <a:pt x="2304490" y="53579"/>
                </a:cubicBezTo>
                <a:close/>
                <a:moveTo>
                  <a:pt x="606362" y="53021"/>
                </a:moveTo>
                <a:cubicBezTo>
                  <a:pt x="606510" y="53095"/>
                  <a:pt x="606585" y="53281"/>
                  <a:pt x="606585" y="53579"/>
                </a:cubicBezTo>
                <a:cubicBezTo>
                  <a:pt x="606585" y="53877"/>
                  <a:pt x="606473" y="53988"/>
                  <a:pt x="606250" y="53914"/>
                </a:cubicBezTo>
                <a:cubicBezTo>
                  <a:pt x="606027" y="53839"/>
                  <a:pt x="605915" y="53728"/>
                  <a:pt x="605915" y="53579"/>
                </a:cubicBezTo>
                <a:cubicBezTo>
                  <a:pt x="606064" y="53132"/>
                  <a:pt x="606213" y="52946"/>
                  <a:pt x="606362" y="53021"/>
                </a:cubicBezTo>
                <a:close/>
                <a:moveTo>
                  <a:pt x="2311411" y="52463"/>
                </a:moveTo>
                <a:cubicBezTo>
                  <a:pt x="2310964" y="51867"/>
                  <a:pt x="2310369" y="51942"/>
                  <a:pt x="2309625" y="52686"/>
                </a:cubicBezTo>
                <a:cubicBezTo>
                  <a:pt x="2309327" y="53430"/>
                  <a:pt x="2309662" y="54025"/>
                  <a:pt x="2310630" y="54472"/>
                </a:cubicBezTo>
                <a:cubicBezTo>
                  <a:pt x="2311597" y="54918"/>
                  <a:pt x="2312304" y="54844"/>
                  <a:pt x="2312750" y="54249"/>
                </a:cubicBezTo>
                <a:cubicBezTo>
                  <a:pt x="2312304" y="53653"/>
                  <a:pt x="2311857" y="53058"/>
                  <a:pt x="2311411" y="52463"/>
                </a:cubicBezTo>
                <a:close/>
                <a:moveTo>
                  <a:pt x="2332731" y="52239"/>
                </a:moveTo>
                <a:cubicBezTo>
                  <a:pt x="2332210" y="52239"/>
                  <a:pt x="2331800" y="52388"/>
                  <a:pt x="2331503" y="52686"/>
                </a:cubicBezTo>
                <a:lnTo>
                  <a:pt x="2331503" y="53579"/>
                </a:lnTo>
                <a:cubicBezTo>
                  <a:pt x="2331800" y="53877"/>
                  <a:pt x="2332321" y="53988"/>
                  <a:pt x="2333065" y="53914"/>
                </a:cubicBezTo>
                <a:cubicBezTo>
                  <a:pt x="2333810" y="53839"/>
                  <a:pt x="2334033" y="53430"/>
                  <a:pt x="2333735" y="52686"/>
                </a:cubicBezTo>
                <a:cubicBezTo>
                  <a:pt x="2333586" y="52388"/>
                  <a:pt x="2333251" y="52239"/>
                  <a:pt x="2332731" y="52239"/>
                </a:cubicBezTo>
                <a:close/>
                <a:moveTo>
                  <a:pt x="769552" y="52016"/>
                </a:moveTo>
                <a:cubicBezTo>
                  <a:pt x="769254" y="53504"/>
                  <a:pt x="769477" y="54472"/>
                  <a:pt x="770221" y="54918"/>
                </a:cubicBezTo>
                <a:cubicBezTo>
                  <a:pt x="770965" y="55365"/>
                  <a:pt x="771933" y="55588"/>
                  <a:pt x="773123" y="55588"/>
                </a:cubicBezTo>
                <a:cubicBezTo>
                  <a:pt x="773272" y="54249"/>
                  <a:pt x="772975" y="53393"/>
                  <a:pt x="772231" y="53021"/>
                </a:cubicBezTo>
                <a:cubicBezTo>
                  <a:pt x="771486" y="52649"/>
                  <a:pt x="770593" y="52314"/>
                  <a:pt x="769552" y="52016"/>
                </a:cubicBezTo>
                <a:close/>
                <a:moveTo>
                  <a:pt x="757943" y="52016"/>
                </a:moveTo>
                <a:cubicBezTo>
                  <a:pt x="757645" y="52165"/>
                  <a:pt x="757348" y="52239"/>
                  <a:pt x="757050" y="52239"/>
                </a:cubicBezTo>
                <a:cubicBezTo>
                  <a:pt x="756752" y="52239"/>
                  <a:pt x="756604" y="52388"/>
                  <a:pt x="756604" y="52686"/>
                </a:cubicBezTo>
                <a:cubicBezTo>
                  <a:pt x="757497" y="52686"/>
                  <a:pt x="757943" y="52463"/>
                  <a:pt x="757943" y="52016"/>
                </a:cubicBezTo>
                <a:close/>
                <a:moveTo>
                  <a:pt x="1986073" y="51793"/>
                </a:moveTo>
                <a:cubicBezTo>
                  <a:pt x="1985775" y="52239"/>
                  <a:pt x="1985738" y="52611"/>
                  <a:pt x="1985961" y="52909"/>
                </a:cubicBezTo>
                <a:cubicBezTo>
                  <a:pt x="1986184" y="53207"/>
                  <a:pt x="1986519" y="53430"/>
                  <a:pt x="1986966" y="53579"/>
                </a:cubicBezTo>
                <a:cubicBezTo>
                  <a:pt x="1987412" y="53728"/>
                  <a:pt x="1987859" y="53728"/>
                  <a:pt x="1988305" y="53579"/>
                </a:cubicBezTo>
                <a:cubicBezTo>
                  <a:pt x="1988752" y="53430"/>
                  <a:pt x="1988900" y="53132"/>
                  <a:pt x="1988752" y="52686"/>
                </a:cubicBezTo>
                <a:cubicBezTo>
                  <a:pt x="1988156" y="52686"/>
                  <a:pt x="1987747" y="52500"/>
                  <a:pt x="1987524" y="52128"/>
                </a:cubicBezTo>
                <a:cubicBezTo>
                  <a:pt x="1987301" y="51756"/>
                  <a:pt x="1986817" y="51644"/>
                  <a:pt x="1986073" y="51793"/>
                </a:cubicBezTo>
                <a:close/>
                <a:moveTo>
                  <a:pt x="533808" y="51346"/>
                </a:moveTo>
                <a:cubicBezTo>
                  <a:pt x="532617" y="51644"/>
                  <a:pt x="532134" y="52425"/>
                  <a:pt x="532357" y="53690"/>
                </a:cubicBezTo>
                <a:cubicBezTo>
                  <a:pt x="532580" y="54956"/>
                  <a:pt x="532840" y="56035"/>
                  <a:pt x="533138" y="56927"/>
                </a:cubicBezTo>
                <a:cubicBezTo>
                  <a:pt x="535073" y="56927"/>
                  <a:pt x="535966" y="55290"/>
                  <a:pt x="535817" y="52016"/>
                </a:cubicBezTo>
                <a:cubicBezTo>
                  <a:pt x="534924" y="52016"/>
                  <a:pt x="534254" y="51793"/>
                  <a:pt x="533808" y="51346"/>
                </a:cubicBezTo>
                <a:close/>
                <a:moveTo>
                  <a:pt x="2316546" y="51123"/>
                </a:moveTo>
                <a:cubicBezTo>
                  <a:pt x="2316397" y="51719"/>
                  <a:pt x="2316062" y="52016"/>
                  <a:pt x="2315541" y="52016"/>
                </a:cubicBezTo>
                <a:cubicBezTo>
                  <a:pt x="2315020" y="52016"/>
                  <a:pt x="2314685" y="52314"/>
                  <a:pt x="2314536" y="52909"/>
                </a:cubicBezTo>
                <a:cubicBezTo>
                  <a:pt x="2315429" y="53802"/>
                  <a:pt x="2315429" y="54844"/>
                  <a:pt x="2314536" y="56035"/>
                </a:cubicBezTo>
                <a:cubicBezTo>
                  <a:pt x="2314685" y="56332"/>
                  <a:pt x="2314871" y="56630"/>
                  <a:pt x="2315094" y="56927"/>
                </a:cubicBezTo>
                <a:cubicBezTo>
                  <a:pt x="2315318" y="57225"/>
                  <a:pt x="2315504" y="57523"/>
                  <a:pt x="2315653" y="57820"/>
                </a:cubicBezTo>
                <a:cubicBezTo>
                  <a:pt x="2315206" y="58565"/>
                  <a:pt x="2314983" y="59532"/>
                  <a:pt x="2314983" y="60723"/>
                </a:cubicBezTo>
                <a:cubicBezTo>
                  <a:pt x="2314983" y="61913"/>
                  <a:pt x="2315355" y="62657"/>
                  <a:pt x="2316099" y="62955"/>
                </a:cubicBezTo>
                <a:cubicBezTo>
                  <a:pt x="2316397" y="61467"/>
                  <a:pt x="2316583" y="59941"/>
                  <a:pt x="2316657" y="58379"/>
                </a:cubicBezTo>
                <a:cubicBezTo>
                  <a:pt x="2316732" y="56816"/>
                  <a:pt x="2316918" y="55439"/>
                  <a:pt x="2317215" y="54249"/>
                </a:cubicBezTo>
                <a:cubicBezTo>
                  <a:pt x="2317811" y="54397"/>
                  <a:pt x="2318294" y="54732"/>
                  <a:pt x="2318666" y="55253"/>
                </a:cubicBezTo>
                <a:cubicBezTo>
                  <a:pt x="2319038" y="55774"/>
                  <a:pt x="2319448" y="56258"/>
                  <a:pt x="2319894" y="56704"/>
                </a:cubicBezTo>
                <a:cubicBezTo>
                  <a:pt x="2320341" y="57151"/>
                  <a:pt x="2320787" y="57523"/>
                  <a:pt x="2321234" y="57820"/>
                </a:cubicBezTo>
                <a:cubicBezTo>
                  <a:pt x="2321680" y="58118"/>
                  <a:pt x="2322350" y="58118"/>
                  <a:pt x="2323243" y="57820"/>
                </a:cubicBezTo>
                <a:cubicBezTo>
                  <a:pt x="2322499" y="56183"/>
                  <a:pt x="2321494" y="54956"/>
                  <a:pt x="2320229" y="54137"/>
                </a:cubicBezTo>
                <a:cubicBezTo>
                  <a:pt x="2318964" y="53318"/>
                  <a:pt x="2317736" y="52314"/>
                  <a:pt x="2316546" y="51123"/>
                </a:cubicBezTo>
                <a:close/>
                <a:moveTo>
                  <a:pt x="1871996" y="51123"/>
                </a:moveTo>
                <a:cubicBezTo>
                  <a:pt x="1871698" y="50974"/>
                  <a:pt x="1871550" y="51198"/>
                  <a:pt x="1871550" y="51793"/>
                </a:cubicBezTo>
                <a:cubicBezTo>
                  <a:pt x="1871550" y="52091"/>
                  <a:pt x="1871661" y="52277"/>
                  <a:pt x="1871884" y="52351"/>
                </a:cubicBezTo>
                <a:cubicBezTo>
                  <a:pt x="1872108" y="52425"/>
                  <a:pt x="1872294" y="52239"/>
                  <a:pt x="1872442" y="51793"/>
                </a:cubicBezTo>
                <a:cubicBezTo>
                  <a:pt x="1872442" y="51495"/>
                  <a:pt x="1872294" y="51272"/>
                  <a:pt x="1871996" y="51123"/>
                </a:cubicBezTo>
                <a:close/>
                <a:moveTo>
                  <a:pt x="802033" y="50788"/>
                </a:moveTo>
                <a:cubicBezTo>
                  <a:pt x="802405" y="50863"/>
                  <a:pt x="802591" y="51049"/>
                  <a:pt x="802591" y="51346"/>
                </a:cubicBezTo>
                <a:cubicBezTo>
                  <a:pt x="802443" y="51942"/>
                  <a:pt x="802257" y="52091"/>
                  <a:pt x="802033" y="51793"/>
                </a:cubicBezTo>
                <a:cubicBezTo>
                  <a:pt x="801810" y="51495"/>
                  <a:pt x="801550" y="51346"/>
                  <a:pt x="801252" y="51346"/>
                </a:cubicBezTo>
                <a:cubicBezTo>
                  <a:pt x="801401" y="50900"/>
                  <a:pt x="801661" y="50714"/>
                  <a:pt x="802033" y="50788"/>
                </a:cubicBezTo>
                <a:close/>
                <a:moveTo>
                  <a:pt x="724122" y="50788"/>
                </a:moveTo>
                <a:cubicBezTo>
                  <a:pt x="723750" y="50714"/>
                  <a:pt x="723489" y="50900"/>
                  <a:pt x="723340" y="51346"/>
                </a:cubicBezTo>
                <a:cubicBezTo>
                  <a:pt x="723340" y="52091"/>
                  <a:pt x="723787" y="52091"/>
                  <a:pt x="724680" y="51346"/>
                </a:cubicBezTo>
                <a:cubicBezTo>
                  <a:pt x="724680" y="51049"/>
                  <a:pt x="724494" y="50863"/>
                  <a:pt x="724122" y="50788"/>
                </a:cubicBezTo>
                <a:close/>
                <a:moveTo>
                  <a:pt x="798573" y="50677"/>
                </a:moveTo>
                <a:cubicBezTo>
                  <a:pt x="799020" y="51123"/>
                  <a:pt x="799131" y="51681"/>
                  <a:pt x="798908" y="52351"/>
                </a:cubicBezTo>
                <a:cubicBezTo>
                  <a:pt x="798685" y="53021"/>
                  <a:pt x="798313" y="53616"/>
                  <a:pt x="797792" y="54137"/>
                </a:cubicBezTo>
                <a:cubicBezTo>
                  <a:pt x="797271" y="54658"/>
                  <a:pt x="796676" y="55030"/>
                  <a:pt x="796006" y="55253"/>
                </a:cubicBezTo>
                <a:cubicBezTo>
                  <a:pt x="795336" y="55476"/>
                  <a:pt x="794778" y="55365"/>
                  <a:pt x="794331" y="54918"/>
                </a:cubicBezTo>
                <a:cubicBezTo>
                  <a:pt x="794778" y="54769"/>
                  <a:pt x="795150" y="54472"/>
                  <a:pt x="795448" y="54025"/>
                </a:cubicBezTo>
                <a:cubicBezTo>
                  <a:pt x="795745" y="53579"/>
                  <a:pt x="796006" y="53132"/>
                  <a:pt x="796229" y="52686"/>
                </a:cubicBezTo>
                <a:cubicBezTo>
                  <a:pt x="796452" y="52239"/>
                  <a:pt x="796750" y="51793"/>
                  <a:pt x="797122" y="51346"/>
                </a:cubicBezTo>
                <a:cubicBezTo>
                  <a:pt x="797494" y="50900"/>
                  <a:pt x="797978" y="50677"/>
                  <a:pt x="798573" y="50677"/>
                </a:cubicBezTo>
                <a:close/>
                <a:moveTo>
                  <a:pt x="698784" y="50677"/>
                </a:moveTo>
                <a:cubicBezTo>
                  <a:pt x="698486" y="52314"/>
                  <a:pt x="698635" y="53542"/>
                  <a:pt x="699230" y="54360"/>
                </a:cubicBezTo>
                <a:cubicBezTo>
                  <a:pt x="699826" y="55179"/>
                  <a:pt x="700570" y="55811"/>
                  <a:pt x="701463" y="56258"/>
                </a:cubicBezTo>
                <a:cubicBezTo>
                  <a:pt x="702207" y="55216"/>
                  <a:pt x="702356" y="53914"/>
                  <a:pt x="701909" y="52351"/>
                </a:cubicBezTo>
                <a:cubicBezTo>
                  <a:pt x="701463" y="50788"/>
                  <a:pt x="700421" y="50230"/>
                  <a:pt x="698784" y="50677"/>
                </a:cubicBezTo>
                <a:close/>
                <a:moveTo>
                  <a:pt x="581805" y="50677"/>
                </a:moveTo>
                <a:lnTo>
                  <a:pt x="581805" y="52016"/>
                </a:lnTo>
                <a:lnTo>
                  <a:pt x="584037" y="52016"/>
                </a:lnTo>
                <a:cubicBezTo>
                  <a:pt x="584037" y="50974"/>
                  <a:pt x="583293" y="50528"/>
                  <a:pt x="581805" y="50677"/>
                </a:cubicBezTo>
                <a:close/>
                <a:moveTo>
                  <a:pt x="773682" y="50565"/>
                </a:moveTo>
                <a:cubicBezTo>
                  <a:pt x="773309" y="50491"/>
                  <a:pt x="772975" y="50528"/>
                  <a:pt x="772677" y="50677"/>
                </a:cubicBezTo>
                <a:cubicBezTo>
                  <a:pt x="772379" y="50826"/>
                  <a:pt x="772305" y="51049"/>
                  <a:pt x="772454" y="51346"/>
                </a:cubicBezTo>
                <a:cubicBezTo>
                  <a:pt x="772900" y="51346"/>
                  <a:pt x="773123" y="51570"/>
                  <a:pt x="773123" y="52016"/>
                </a:cubicBezTo>
                <a:lnTo>
                  <a:pt x="774463" y="52016"/>
                </a:lnTo>
                <a:cubicBezTo>
                  <a:pt x="774761" y="51570"/>
                  <a:pt x="774798" y="51235"/>
                  <a:pt x="774575" y="51012"/>
                </a:cubicBezTo>
                <a:cubicBezTo>
                  <a:pt x="774351" y="50788"/>
                  <a:pt x="774054" y="50639"/>
                  <a:pt x="773682" y="50565"/>
                </a:cubicBezTo>
                <a:close/>
                <a:moveTo>
                  <a:pt x="541956" y="50565"/>
                </a:moveTo>
                <a:cubicBezTo>
                  <a:pt x="541138" y="50937"/>
                  <a:pt x="540542" y="51458"/>
                  <a:pt x="540170" y="52128"/>
                </a:cubicBezTo>
                <a:cubicBezTo>
                  <a:pt x="539798" y="52798"/>
                  <a:pt x="539724" y="53504"/>
                  <a:pt x="539947" y="54249"/>
                </a:cubicBezTo>
                <a:cubicBezTo>
                  <a:pt x="540170" y="54993"/>
                  <a:pt x="540877" y="55439"/>
                  <a:pt x="542068" y="55588"/>
                </a:cubicBezTo>
                <a:cubicBezTo>
                  <a:pt x="542663" y="54844"/>
                  <a:pt x="543221" y="54137"/>
                  <a:pt x="543742" y="53467"/>
                </a:cubicBezTo>
                <a:cubicBezTo>
                  <a:pt x="544263" y="52798"/>
                  <a:pt x="544598" y="51867"/>
                  <a:pt x="544747" y="50677"/>
                </a:cubicBezTo>
                <a:cubicBezTo>
                  <a:pt x="543705" y="50230"/>
                  <a:pt x="542775" y="50193"/>
                  <a:pt x="541956" y="50565"/>
                </a:cubicBezTo>
                <a:close/>
                <a:moveTo>
                  <a:pt x="2790749" y="50453"/>
                </a:moveTo>
                <a:cubicBezTo>
                  <a:pt x="2790526" y="50007"/>
                  <a:pt x="2790340" y="50156"/>
                  <a:pt x="2790191" y="50900"/>
                </a:cubicBezTo>
                <a:cubicBezTo>
                  <a:pt x="2790042" y="51346"/>
                  <a:pt x="2790117" y="51793"/>
                  <a:pt x="2790414" y="52239"/>
                </a:cubicBezTo>
                <a:cubicBezTo>
                  <a:pt x="2790712" y="52686"/>
                  <a:pt x="2790935" y="52537"/>
                  <a:pt x="2791084" y="51793"/>
                </a:cubicBezTo>
                <a:cubicBezTo>
                  <a:pt x="2791084" y="51346"/>
                  <a:pt x="2790972" y="50900"/>
                  <a:pt x="2790749" y="50453"/>
                </a:cubicBezTo>
                <a:close/>
                <a:moveTo>
                  <a:pt x="2853369" y="50342"/>
                </a:moveTo>
                <a:cubicBezTo>
                  <a:pt x="2853071" y="50267"/>
                  <a:pt x="2852922" y="50453"/>
                  <a:pt x="2852922" y="50900"/>
                </a:cubicBezTo>
                <a:cubicBezTo>
                  <a:pt x="2852922" y="51198"/>
                  <a:pt x="2853034" y="51421"/>
                  <a:pt x="2853257" y="51570"/>
                </a:cubicBezTo>
                <a:cubicBezTo>
                  <a:pt x="2853480" y="51719"/>
                  <a:pt x="2853666" y="51495"/>
                  <a:pt x="2853815" y="50900"/>
                </a:cubicBezTo>
                <a:cubicBezTo>
                  <a:pt x="2853815" y="50602"/>
                  <a:pt x="2853666" y="50416"/>
                  <a:pt x="2853369" y="50342"/>
                </a:cubicBezTo>
                <a:close/>
                <a:moveTo>
                  <a:pt x="710281" y="50007"/>
                </a:moveTo>
                <a:cubicBezTo>
                  <a:pt x="709016" y="50007"/>
                  <a:pt x="708607" y="50677"/>
                  <a:pt x="709053" y="52016"/>
                </a:cubicBezTo>
                <a:cubicBezTo>
                  <a:pt x="709499" y="53653"/>
                  <a:pt x="710430" y="54025"/>
                  <a:pt x="711844" y="53132"/>
                </a:cubicBezTo>
                <a:cubicBezTo>
                  <a:pt x="713257" y="52239"/>
                  <a:pt x="713964" y="51198"/>
                  <a:pt x="713964" y="50007"/>
                </a:cubicBezTo>
                <a:cubicBezTo>
                  <a:pt x="712774" y="50007"/>
                  <a:pt x="711546" y="50007"/>
                  <a:pt x="710281" y="50007"/>
                </a:cubicBezTo>
                <a:close/>
                <a:moveTo>
                  <a:pt x="2347353" y="49784"/>
                </a:moveTo>
                <a:cubicBezTo>
                  <a:pt x="2346758" y="50081"/>
                  <a:pt x="2346237" y="50305"/>
                  <a:pt x="2345790" y="50453"/>
                </a:cubicBezTo>
                <a:cubicBezTo>
                  <a:pt x="2345344" y="50602"/>
                  <a:pt x="2345121" y="51049"/>
                  <a:pt x="2345121" y="51793"/>
                </a:cubicBezTo>
                <a:cubicBezTo>
                  <a:pt x="2345269" y="51942"/>
                  <a:pt x="2345716" y="52016"/>
                  <a:pt x="2346460" y="52016"/>
                </a:cubicBezTo>
                <a:cubicBezTo>
                  <a:pt x="2346609" y="51719"/>
                  <a:pt x="2346758" y="51384"/>
                  <a:pt x="2346906" y="51012"/>
                </a:cubicBezTo>
                <a:cubicBezTo>
                  <a:pt x="2347055" y="50639"/>
                  <a:pt x="2347204" y="50230"/>
                  <a:pt x="2347353" y="49784"/>
                </a:cubicBezTo>
                <a:close/>
                <a:moveTo>
                  <a:pt x="178853" y="49560"/>
                </a:moveTo>
                <a:cubicBezTo>
                  <a:pt x="178109" y="50305"/>
                  <a:pt x="177811" y="51458"/>
                  <a:pt x="177960" y="53021"/>
                </a:cubicBezTo>
                <a:cubicBezTo>
                  <a:pt x="178109" y="54583"/>
                  <a:pt x="178109" y="56035"/>
                  <a:pt x="177960" y="57374"/>
                </a:cubicBezTo>
                <a:cubicBezTo>
                  <a:pt x="179448" y="57225"/>
                  <a:pt x="180304" y="57597"/>
                  <a:pt x="180527" y="58490"/>
                </a:cubicBezTo>
                <a:cubicBezTo>
                  <a:pt x="180750" y="59383"/>
                  <a:pt x="181383" y="59904"/>
                  <a:pt x="182425" y="60053"/>
                </a:cubicBezTo>
                <a:cubicBezTo>
                  <a:pt x="181532" y="58416"/>
                  <a:pt x="181160" y="57188"/>
                  <a:pt x="181308" y="56369"/>
                </a:cubicBezTo>
                <a:cubicBezTo>
                  <a:pt x="181457" y="55551"/>
                  <a:pt x="181829" y="54174"/>
                  <a:pt x="182425" y="52239"/>
                </a:cubicBezTo>
                <a:cubicBezTo>
                  <a:pt x="181532" y="52091"/>
                  <a:pt x="180899" y="51719"/>
                  <a:pt x="180527" y="51123"/>
                </a:cubicBezTo>
                <a:cubicBezTo>
                  <a:pt x="180155" y="50528"/>
                  <a:pt x="179597" y="50007"/>
                  <a:pt x="178853" y="49560"/>
                </a:cubicBezTo>
                <a:close/>
                <a:moveTo>
                  <a:pt x="82635" y="49560"/>
                </a:moveTo>
                <a:cubicBezTo>
                  <a:pt x="82784" y="50156"/>
                  <a:pt x="82821" y="50714"/>
                  <a:pt x="82747" y="51235"/>
                </a:cubicBezTo>
                <a:cubicBezTo>
                  <a:pt x="82673" y="51756"/>
                  <a:pt x="82933" y="52091"/>
                  <a:pt x="83528" y="52239"/>
                </a:cubicBezTo>
                <a:cubicBezTo>
                  <a:pt x="83528" y="51495"/>
                  <a:pt x="83826" y="51198"/>
                  <a:pt x="84421" y="51346"/>
                </a:cubicBezTo>
                <a:cubicBezTo>
                  <a:pt x="84272" y="50751"/>
                  <a:pt x="84124" y="50267"/>
                  <a:pt x="83975" y="49895"/>
                </a:cubicBezTo>
                <a:cubicBezTo>
                  <a:pt x="83826" y="49523"/>
                  <a:pt x="83380" y="49412"/>
                  <a:pt x="82635" y="49560"/>
                </a:cubicBezTo>
                <a:close/>
                <a:moveTo>
                  <a:pt x="786072" y="49337"/>
                </a:moveTo>
                <a:cubicBezTo>
                  <a:pt x="787560" y="49337"/>
                  <a:pt x="788788" y="49598"/>
                  <a:pt x="789755" y="50119"/>
                </a:cubicBezTo>
                <a:cubicBezTo>
                  <a:pt x="790722" y="50639"/>
                  <a:pt x="791801" y="51049"/>
                  <a:pt x="792992" y="51346"/>
                </a:cubicBezTo>
                <a:cubicBezTo>
                  <a:pt x="793290" y="52537"/>
                  <a:pt x="792843" y="53058"/>
                  <a:pt x="791653" y="52909"/>
                </a:cubicBezTo>
                <a:cubicBezTo>
                  <a:pt x="790462" y="52760"/>
                  <a:pt x="789495" y="52686"/>
                  <a:pt x="788750" y="52686"/>
                </a:cubicBezTo>
                <a:cubicBezTo>
                  <a:pt x="789197" y="51793"/>
                  <a:pt x="789271" y="51235"/>
                  <a:pt x="788974" y="51012"/>
                </a:cubicBezTo>
                <a:cubicBezTo>
                  <a:pt x="788676" y="50788"/>
                  <a:pt x="788304" y="50677"/>
                  <a:pt x="787857" y="50677"/>
                </a:cubicBezTo>
                <a:cubicBezTo>
                  <a:pt x="787411" y="50677"/>
                  <a:pt x="786965" y="50639"/>
                  <a:pt x="786518" y="50565"/>
                </a:cubicBezTo>
                <a:cubicBezTo>
                  <a:pt x="786072" y="50491"/>
                  <a:pt x="785923" y="50081"/>
                  <a:pt x="786072" y="49337"/>
                </a:cubicBezTo>
                <a:close/>
                <a:moveTo>
                  <a:pt x="517958" y="49337"/>
                </a:moveTo>
                <a:cubicBezTo>
                  <a:pt x="517660" y="50974"/>
                  <a:pt x="518330" y="51644"/>
                  <a:pt x="519967" y="51346"/>
                </a:cubicBezTo>
                <a:lnTo>
                  <a:pt x="519967" y="49337"/>
                </a:lnTo>
                <a:close/>
                <a:moveTo>
                  <a:pt x="2428055" y="49226"/>
                </a:moveTo>
                <a:cubicBezTo>
                  <a:pt x="2427534" y="49151"/>
                  <a:pt x="2427274" y="49412"/>
                  <a:pt x="2427274" y="50007"/>
                </a:cubicBezTo>
                <a:cubicBezTo>
                  <a:pt x="2427274" y="50453"/>
                  <a:pt x="2427609" y="50677"/>
                  <a:pt x="2428278" y="50677"/>
                </a:cubicBezTo>
                <a:cubicBezTo>
                  <a:pt x="2428948" y="50677"/>
                  <a:pt x="2429283" y="50379"/>
                  <a:pt x="2429283" y="49784"/>
                </a:cubicBezTo>
                <a:cubicBezTo>
                  <a:pt x="2428985" y="49486"/>
                  <a:pt x="2428576" y="49300"/>
                  <a:pt x="2428055" y="49226"/>
                </a:cubicBezTo>
                <a:close/>
                <a:moveTo>
                  <a:pt x="2351036" y="49114"/>
                </a:moveTo>
                <a:cubicBezTo>
                  <a:pt x="2349474" y="50007"/>
                  <a:pt x="2348841" y="50900"/>
                  <a:pt x="2349139" y="51793"/>
                </a:cubicBezTo>
                <a:cubicBezTo>
                  <a:pt x="2349437" y="52686"/>
                  <a:pt x="2350106" y="52984"/>
                  <a:pt x="2351148" y="52686"/>
                </a:cubicBezTo>
                <a:cubicBezTo>
                  <a:pt x="2352190" y="52388"/>
                  <a:pt x="2353157" y="52239"/>
                  <a:pt x="2354050" y="52239"/>
                </a:cubicBezTo>
                <a:cubicBezTo>
                  <a:pt x="2354497" y="51644"/>
                  <a:pt x="2354720" y="50751"/>
                  <a:pt x="2354720" y="49560"/>
                </a:cubicBezTo>
                <a:cubicBezTo>
                  <a:pt x="2353827" y="48370"/>
                  <a:pt x="2352599" y="48221"/>
                  <a:pt x="2351036" y="49114"/>
                </a:cubicBezTo>
                <a:close/>
                <a:moveTo>
                  <a:pt x="546756" y="48444"/>
                </a:moveTo>
                <a:cubicBezTo>
                  <a:pt x="546756" y="50230"/>
                  <a:pt x="547054" y="51086"/>
                  <a:pt x="547649" y="51012"/>
                </a:cubicBezTo>
                <a:cubicBezTo>
                  <a:pt x="548244" y="50937"/>
                  <a:pt x="549137" y="50826"/>
                  <a:pt x="550328" y="50677"/>
                </a:cubicBezTo>
                <a:cubicBezTo>
                  <a:pt x="550625" y="51421"/>
                  <a:pt x="550923" y="52165"/>
                  <a:pt x="551221" y="52909"/>
                </a:cubicBezTo>
                <a:cubicBezTo>
                  <a:pt x="551518" y="53653"/>
                  <a:pt x="552337" y="53877"/>
                  <a:pt x="553676" y="53579"/>
                </a:cubicBezTo>
                <a:cubicBezTo>
                  <a:pt x="554421" y="52091"/>
                  <a:pt x="553974" y="50788"/>
                  <a:pt x="552337" y="49672"/>
                </a:cubicBezTo>
                <a:cubicBezTo>
                  <a:pt x="550700" y="48556"/>
                  <a:pt x="548840" y="48147"/>
                  <a:pt x="546756" y="48444"/>
                </a:cubicBezTo>
                <a:close/>
                <a:moveTo>
                  <a:pt x="2717563" y="47998"/>
                </a:moveTo>
                <a:cubicBezTo>
                  <a:pt x="2717861" y="48444"/>
                  <a:pt x="2718047" y="48928"/>
                  <a:pt x="2718121" y="49449"/>
                </a:cubicBezTo>
                <a:cubicBezTo>
                  <a:pt x="2718195" y="49970"/>
                  <a:pt x="2718530" y="50230"/>
                  <a:pt x="2719126" y="50230"/>
                </a:cubicBezTo>
                <a:cubicBezTo>
                  <a:pt x="2719274" y="50081"/>
                  <a:pt x="2719349" y="49560"/>
                  <a:pt x="2719349" y="48668"/>
                </a:cubicBezTo>
                <a:cubicBezTo>
                  <a:pt x="2719051" y="48370"/>
                  <a:pt x="2718754" y="48221"/>
                  <a:pt x="2718456" y="48221"/>
                </a:cubicBezTo>
                <a:cubicBezTo>
                  <a:pt x="2718158" y="48221"/>
                  <a:pt x="2717861" y="48147"/>
                  <a:pt x="2717563" y="47998"/>
                </a:cubicBezTo>
                <a:close/>
                <a:moveTo>
                  <a:pt x="1649275" y="47998"/>
                </a:moveTo>
                <a:cubicBezTo>
                  <a:pt x="1648382" y="47551"/>
                  <a:pt x="1647898" y="47849"/>
                  <a:pt x="1647824" y="48891"/>
                </a:cubicBezTo>
                <a:cubicBezTo>
                  <a:pt x="1647749" y="49933"/>
                  <a:pt x="1647861" y="50677"/>
                  <a:pt x="1648158" y="51123"/>
                </a:cubicBezTo>
                <a:cubicBezTo>
                  <a:pt x="1649051" y="51272"/>
                  <a:pt x="1649535" y="50900"/>
                  <a:pt x="1649610" y="50007"/>
                </a:cubicBezTo>
                <a:cubicBezTo>
                  <a:pt x="1649684" y="49114"/>
                  <a:pt x="1649572" y="48444"/>
                  <a:pt x="1649275" y="47998"/>
                </a:cubicBezTo>
                <a:close/>
                <a:moveTo>
                  <a:pt x="915850" y="47998"/>
                </a:moveTo>
                <a:cubicBezTo>
                  <a:pt x="914957" y="47551"/>
                  <a:pt x="914473" y="47849"/>
                  <a:pt x="914399" y="48891"/>
                </a:cubicBezTo>
                <a:cubicBezTo>
                  <a:pt x="914324" y="49933"/>
                  <a:pt x="914436" y="50677"/>
                  <a:pt x="914733" y="51123"/>
                </a:cubicBezTo>
                <a:cubicBezTo>
                  <a:pt x="915626" y="51272"/>
                  <a:pt x="916110" y="50900"/>
                  <a:pt x="916184" y="50007"/>
                </a:cubicBezTo>
                <a:cubicBezTo>
                  <a:pt x="916259" y="49114"/>
                  <a:pt x="916147" y="48444"/>
                  <a:pt x="915850" y="47998"/>
                </a:cubicBezTo>
                <a:close/>
                <a:moveTo>
                  <a:pt x="541398" y="47775"/>
                </a:moveTo>
                <a:cubicBezTo>
                  <a:pt x="541100" y="47923"/>
                  <a:pt x="540803" y="47998"/>
                  <a:pt x="540505" y="47998"/>
                </a:cubicBezTo>
                <a:cubicBezTo>
                  <a:pt x="540207" y="47998"/>
                  <a:pt x="539984" y="48147"/>
                  <a:pt x="539835" y="48444"/>
                </a:cubicBezTo>
                <a:cubicBezTo>
                  <a:pt x="540580" y="48444"/>
                  <a:pt x="541100" y="48221"/>
                  <a:pt x="541398" y="47775"/>
                </a:cubicBezTo>
                <a:close/>
                <a:moveTo>
                  <a:pt x="2324359" y="47551"/>
                </a:moveTo>
                <a:cubicBezTo>
                  <a:pt x="2324508" y="48295"/>
                  <a:pt x="2324285" y="48742"/>
                  <a:pt x="2323689" y="48891"/>
                </a:cubicBezTo>
                <a:cubicBezTo>
                  <a:pt x="2323094" y="49040"/>
                  <a:pt x="2322945" y="49560"/>
                  <a:pt x="2323243" y="50453"/>
                </a:cubicBezTo>
                <a:cubicBezTo>
                  <a:pt x="2323838" y="50751"/>
                  <a:pt x="2324433" y="50788"/>
                  <a:pt x="2325029" y="50565"/>
                </a:cubicBezTo>
                <a:cubicBezTo>
                  <a:pt x="2325624" y="50342"/>
                  <a:pt x="2326071" y="50007"/>
                  <a:pt x="2326368" y="49560"/>
                </a:cubicBezTo>
                <a:cubicBezTo>
                  <a:pt x="2326368" y="48072"/>
                  <a:pt x="2325698" y="47402"/>
                  <a:pt x="2324359" y="47551"/>
                </a:cubicBezTo>
                <a:close/>
                <a:moveTo>
                  <a:pt x="766203" y="47105"/>
                </a:moveTo>
                <a:cubicBezTo>
                  <a:pt x="765905" y="48295"/>
                  <a:pt x="766091" y="49151"/>
                  <a:pt x="766761" y="49672"/>
                </a:cubicBezTo>
                <a:cubicBezTo>
                  <a:pt x="767431" y="50193"/>
                  <a:pt x="768138" y="50081"/>
                  <a:pt x="768882" y="49337"/>
                </a:cubicBezTo>
                <a:cubicBezTo>
                  <a:pt x="769031" y="47700"/>
                  <a:pt x="768138" y="46956"/>
                  <a:pt x="766203" y="47105"/>
                </a:cubicBezTo>
                <a:close/>
                <a:moveTo>
                  <a:pt x="638285" y="47105"/>
                </a:moveTo>
                <a:cubicBezTo>
                  <a:pt x="638136" y="46956"/>
                  <a:pt x="637913" y="46993"/>
                  <a:pt x="637615" y="47216"/>
                </a:cubicBezTo>
                <a:cubicBezTo>
                  <a:pt x="637318" y="47440"/>
                  <a:pt x="637318" y="47626"/>
                  <a:pt x="637615" y="47775"/>
                </a:cubicBezTo>
                <a:cubicBezTo>
                  <a:pt x="637764" y="47923"/>
                  <a:pt x="637950" y="47923"/>
                  <a:pt x="638174" y="47775"/>
                </a:cubicBezTo>
                <a:cubicBezTo>
                  <a:pt x="638397" y="47626"/>
                  <a:pt x="638434" y="47402"/>
                  <a:pt x="638285" y="47105"/>
                </a:cubicBezTo>
                <a:close/>
                <a:moveTo>
                  <a:pt x="536264" y="47105"/>
                </a:moveTo>
                <a:cubicBezTo>
                  <a:pt x="534180" y="46510"/>
                  <a:pt x="532840" y="46956"/>
                  <a:pt x="532245" y="48444"/>
                </a:cubicBezTo>
                <a:cubicBezTo>
                  <a:pt x="532692" y="49040"/>
                  <a:pt x="533547" y="49300"/>
                  <a:pt x="534812" y="49226"/>
                </a:cubicBezTo>
                <a:cubicBezTo>
                  <a:pt x="536077" y="49151"/>
                  <a:pt x="536561" y="48444"/>
                  <a:pt x="536264" y="47105"/>
                </a:cubicBezTo>
                <a:close/>
                <a:moveTo>
                  <a:pt x="21021" y="47105"/>
                </a:moveTo>
                <a:cubicBezTo>
                  <a:pt x="20872" y="46956"/>
                  <a:pt x="20611" y="46993"/>
                  <a:pt x="20239" y="47216"/>
                </a:cubicBezTo>
                <a:cubicBezTo>
                  <a:pt x="19867" y="47440"/>
                  <a:pt x="19830" y="47700"/>
                  <a:pt x="20128" y="47998"/>
                </a:cubicBezTo>
                <a:cubicBezTo>
                  <a:pt x="20276" y="48147"/>
                  <a:pt x="20537" y="48109"/>
                  <a:pt x="20909" y="47886"/>
                </a:cubicBezTo>
                <a:cubicBezTo>
                  <a:pt x="21281" y="47663"/>
                  <a:pt x="21318" y="47402"/>
                  <a:pt x="21021" y="47105"/>
                </a:cubicBezTo>
                <a:close/>
                <a:moveTo>
                  <a:pt x="2704503" y="46993"/>
                </a:moveTo>
                <a:cubicBezTo>
                  <a:pt x="2703536" y="47068"/>
                  <a:pt x="2703201" y="47923"/>
                  <a:pt x="2703499" y="49560"/>
                </a:cubicBezTo>
                <a:cubicBezTo>
                  <a:pt x="2704540" y="49709"/>
                  <a:pt x="2705657" y="49821"/>
                  <a:pt x="2706847" y="49895"/>
                </a:cubicBezTo>
                <a:cubicBezTo>
                  <a:pt x="2708038" y="49970"/>
                  <a:pt x="2709005" y="50007"/>
                  <a:pt x="2709749" y="50007"/>
                </a:cubicBezTo>
                <a:cubicBezTo>
                  <a:pt x="2709154" y="49709"/>
                  <a:pt x="2708745" y="49300"/>
                  <a:pt x="2708522" y="48779"/>
                </a:cubicBezTo>
                <a:cubicBezTo>
                  <a:pt x="2708298" y="48258"/>
                  <a:pt x="2708038" y="47775"/>
                  <a:pt x="2707740" y="47328"/>
                </a:cubicBezTo>
                <a:cubicBezTo>
                  <a:pt x="2706550" y="47030"/>
                  <a:pt x="2705471" y="46919"/>
                  <a:pt x="2704503" y="46993"/>
                </a:cubicBezTo>
                <a:close/>
                <a:moveTo>
                  <a:pt x="597655" y="46993"/>
                </a:moveTo>
                <a:cubicBezTo>
                  <a:pt x="596465" y="47068"/>
                  <a:pt x="596018" y="47849"/>
                  <a:pt x="596316" y="49337"/>
                </a:cubicBezTo>
                <a:lnTo>
                  <a:pt x="598995" y="49337"/>
                </a:lnTo>
                <a:cubicBezTo>
                  <a:pt x="599292" y="47700"/>
                  <a:pt x="598846" y="46919"/>
                  <a:pt x="597655" y="46993"/>
                </a:cubicBezTo>
                <a:close/>
                <a:moveTo>
                  <a:pt x="1967767" y="46547"/>
                </a:moveTo>
                <a:cubicBezTo>
                  <a:pt x="1967469" y="46770"/>
                  <a:pt x="1967395" y="47030"/>
                  <a:pt x="1967544" y="47328"/>
                </a:cubicBezTo>
                <a:cubicBezTo>
                  <a:pt x="1967692" y="47626"/>
                  <a:pt x="1967953" y="47886"/>
                  <a:pt x="1968325" y="48109"/>
                </a:cubicBezTo>
                <a:cubicBezTo>
                  <a:pt x="1968697" y="48333"/>
                  <a:pt x="1969106" y="48072"/>
                  <a:pt x="1969553" y="47328"/>
                </a:cubicBezTo>
                <a:cubicBezTo>
                  <a:pt x="1968660" y="46584"/>
                  <a:pt x="1968065" y="46323"/>
                  <a:pt x="1967767" y="46547"/>
                </a:cubicBezTo>
                <a:close/>
                <a:moveTo>
                  <a:pt x="528897" y="46435"/>
                </a:moveTo>
                <a:cubicBezTo>
                  <a:pt x="526515" y="47030"/>
                  <a:pt x="525176" y="48221"/>
                  <a:pt x="524878" y="50007"/>
                </a:cubicBezTo>
                <a:cubicBezTo>
                  <a:pt x="525176" y="50751"/>
                  <a:pt x="525585" y="51346"/>
                  <a:pt x="526106" y="51793"/>
                </a:cubicBezTo>
                <a:cubicBezTo>
                  <a:pt x="526627" y="52239"/>
                  <a:pt x="526887" y="53058"/>
                  <a:pt x="526887" y="54249"/>
                </a:cubicBezTo>
                <a:cubicBezTo>
                  <a:pt x="528227" y="54546"/>
                  <a:pt x="529343" y="54323"/>
                  <a:pt x="530236" y="53579"/>
                </a:cubicBezTo>
                <a:lnTo>
                  <a:pt x="530236" y="51346"/>
                </a:lnTo>
                <a:cubicBezTo>
                  <a:pt x="529194" y="50602"/>
                  <a:pt x="528636" y="49970"/>
                  <a:pt x="528562" y="49449"/>
                </a:cubicBezTo>
                <a:cubicBezTo>
                  <a:pt x="528487" y="48928"/>
                  <a:pt x="528599" y="47923"/>
                  <a:pt x="528897" y="46435"/>
                </a:cubicBezTo>
                <a:close/>
                <a:moveTo>
                  <a:pt x="157310" y="46435"/>
                </a:moveTo>
                <a:cubicBezTo>
                  <a:pt x="156640" y="46584"/>
                  <a:pt x="156045" y="46882"/>
                  <a:pt x="155524" y="47328"/>
                </a:cubicBezTo>
                <a:cubicBezTo>
                  <a:pt x="155003" y="47775"/>
                  <a:pt x="154668" y="48295"/>
                  <a:pt x="154519" y="48891"/>
                </a:cubicBezTo>
                <a:cubicBezTo>
                  <a:pt x="154371" y="49486"/>
                  <a:pt x="154668" y="50007"/>
                  <a:pt x="155412" y="50453"/>
                </a:cubicBezTo>
                <a:cubicBezTo>
                  <a:pt x="155412" y="49858"/>
                  <a:pt x="155598" y="49449"/>
                  <a:pt x="155970" y="49226"/>
                </a:cubicBezTo>
                <a:cubicBezTo>
                  <a:pt x="156343" y="49002"/>
                  <a:pt x="156752" y="48854"/>
                  <a:pt x="157198" y="48779"/>
                </a:cubicBezTo>
                <a:cubicBezTo>
                  <a:pt x="157645" y="48705"/>
                  <a:pt x="158054" y="48556"/>
                  <a:pt x="158426" y="48333"/>
                </a:cubicBezTo>
                <a:cubicBezTo>
                  <a:pt x="158798" y="48109"/>
                  <a:pt x="158984" y="47700"/>
                  <a:pt x="158984" y="47105"/>
                </a:cubicBezTo>
                <a:cubicBezTo>
                  <a:pt x="158538" y="46510"/>
                  <a:pt x="157980" y="46286"/>
                  <a:pt x="157310" y="46435"/>
                </a:cubicBezTo>
                <a:close/>
                <a:moveTo>
                  <a:pt x="1857820" y="45096"/>
                </a:moveTo>
                <a:cubicBezTo>
                  <a:pt x="1857597" y="44947"/>
                  <a:pt x="1857411" y="45170"/>
                  <a:pt x="1857262" y="45765"/>
                </a:cubicBezTo>
                <a:cubicBezTo>
                  <a:pt x="1857262" y="46063"/>
                  <a:pt x="1857374" y="46249"/>
                  <a:pt x="1857597" y="46323"/>
                </a:cubicBezTo>
                <a:cubicBezTo>
                  <a:pt x="1857820" y="46398"/>
                  <a:pt x="1858006" y="46212"/>
                  <a:pt x="1858155" y="45765"/>
                </a:cubicBezTo>
                <a:cubicBezTo>
                  <a:pt x="1858155" y="45468"/>
                  <a:pt x="1858043" y="45244"/>
                  <a:pt x="1857820" y="45096"/>
                </a:cubicBezTo>
                <a:close/>
                <a:moveTo>
                  <a:pt x="728252" y="45096"/>
                </a:moveTo>
                <a:cubicBezTo>
                  <a:pt x="728252" y="45393"/>
                  <a:pt x="728103" y="45542"/>
                  <a:pt x="727805" y="45542"/>
                </a:cubicBezTo>
                <a:cubicBezTo>
                  <a:pt x="727508" y="45542"/>
                  <a:pt x="727210" y="45617"/>
                  <a:pt x="726912" y="45765"/>
                </a:cubicBezTo>
                <a:cubicBezTo>
                  <a:pt x="726912" y="45319"/>
                  <a:pt x="727359" y="45096"/>
                  <a:pt x="728252" y="45096"/>
                </a:cubicBezTo>
                <a:close/>
                <a:moveTo>
                  <a:pt x="696105" y="45096"/>
                </a:moveTo>
                <a:cubicBezTo>
                  <a:pt x="695807" y="45244"/>
                  <a:pt x="695807" y="45468"/>
                  <a:pt x="696105" y="45765"/>
                </a:cubicBezTo>
                <a:cubicBezTo>
                  <a:pt x="696105" y="45914"/>
                  <a:pt x="696254" y="45877"/>
                  <a:pt x="696551" y="45654"/>
                </a:cubicBezTo>
                <a:cubicBezTo>
                  <a:pt x="696849" y="45431"/>
                  <a:pt x="696923" y="45244"/>
                  <a:pt x="696775" y="45096"/>
                </a:cubicBezTo>
                <a:cubicBezTo>
                  <a:pt x="696626" y="44947"/>
                  <a:pt x="696403" y="44947"/>
                  <a:pt x="696105" y="45096"/>
                </a:cubicBezTo>
                <a:close/>
                <a:moveTo>
                  <a:pt x="1615788" y="44649"/>
                </a:moveTo>
                <a:cubicBezTo>
                  <a:pt x="1614598" y="44203"/>
                  <a:pt x="1613854" y="44575"/>
                  <a:pt x="1613556" y="45765"/>
                </a:cubicBezTo>
                <a:cubicBezTo>
                  <a:pt x="1613258" y="46956"/>
                  <a:pt x="1613556" y="47626"/>
                  <a:pt x="1614449" y="47775"/>
                </a:cubicBezTo>
                <a:cubicBezTo>
                  <a:pt x="1615044" y="47775"/>
                  <a:pt x="1615491" y="47440"/>
                  <a:pt x="1615788" y="46770"/>
                </a:cubicBezTo>
                <a:cubicBezTo>
                  <a:pt x="1616086" y="46100"/>
                  <a:pt x="1616086" y="45393"/>
                  <a:pt x="1615788" y="44649"/>
                </a:cubicBezTo>
                <a:close/>
                <a:moveTo>
                  <a:pt x="882363" y="44649"/>
                </a:moveTo>
                <a:cubicBezTo>
                  <a:pt x="881173" y="44203"/>
                  <a:pt x="880429" y="44575"/>
                  <a:pt x="880131" y="45765"/>
                </a:cubicBezTo>
                <a:cubicBezTo>
                  <a:pt x="879833" y="46956"/>
                  <a:pt x="880131" y="47626"/>
                  <a:pt x="881024" y="47775"/>
                </a:cubicBezTo>
                <a:cubicBezTo>
                  <a:pt x="881619" y="47775"/>
                  <a:pt x="882066" y="47440"/>
                  <a:pt x="882363" y="46770"/>
                </a:cubicBezTo>
                <a:cubicBezTo>
                  <a:pt x="882661" y="46100"/>
                  <a:pt x="882661" y="45393"/>
                  <a:pt x="882363" y="44649"/>
                </a:cubicBezTo>
                <a:close/>
                <a:moveTo>
                  <a:pt x="790313" y="44426"/>
                </a:moveTo>
                <a:cubicBezTo>
                  <a:pt x="790611" y="44724"/>
                  <a:pt x="791094" y="44910"/>
                  <a:pt x="791764" y="44984"/>
                </a:cubicBezTo>
                <a:cubicBezTo>
                  <a:pt x="792434" y="45058"/>
                  <a:pt x="792620" y="45542"/>
                  <a:pt x="792322" y="46435"/>
                </a:cubicBezTo>
                <a:cubicBezTo>
                  <a:pt x="792025" y="46137"/>
                  <a:pt x="791541" y="45951"/>
                  <a:pt x="790871" y="45877"/>
                </a:cubicBezTo>
                <a:cubicBezTo>
                  <a:pt x="790202" y="45803"/>
                  <a:pt x="790015" y="45319"/>
                  <a:pt x="790313" y="44426"/>
                </a:cubicBezTo>
                <a:close/>
                <a:moveTo>
                  <a:pt x="599664" y="44426"/>
                </a:moveTo>
                <a:cubicBezTo>
                  <a:pt x="599664" y="45319"/>
                  <a:pt x="599925" y="45951"/>
                  <a:pt x="600446" y="46323"/>
                </a:cubicBezTo>
                <a:cubicBezTo>
                  <a:pt x="600967" y="46696"/>
                  <a:pt x="601562" y="46956"/>
                  <a:pt x="602232" y="47105"/>
                </a:cubicBezTo>
                <a:cubicBezTo>
                  <a:pt x="602901" y="47254"/>
                  <a:pt x="603608" y="47402"/>
                  <a:pt x="604352" y="47551"/>
                </a:cubicBezTo>
                <a:cubicBezTo>
                  <a:pt x="605097" y="47700"/>
                  <a:pt x="605617" y="47998"/>
                  <a:pt x="605915" y="48444"/>
                </a:cubicBezTo>
                <a:cubicBezTo>
                  <a:pt x="604724" y="49188"/>
                  <a:pt x="603422" y="49747"/>
                  <a:pt x="602008" y="50119"/>
                </a:cubicBezTo>
                <a:cubicBezTo>
                  <a:pt x="600594" y="50491"/>
                  <a:pt x="599367" y="51123"/>
                  <a:pt x="598325" y="52016"/>
                </a:cubicBezTo>
                <a:cubicBezTo>
                  <a:pt x="598474" y="53356"/>
                  <a:pt x="598883" y="54286"/>
                  <a:pt x="599553" y="54807"/>
                </a:cubicBezTo>
                <a:cubicBezTo>
                  <a:pt x="600222" y="55328"/>
                  <a:pt x="601004" y="55662"/>
                  <a:pt x="601897" y="55811"/>
                </a:cubicBezTo>
                <a:cubicBezTo>
                  <a:pt x="602790" y="55960"/>
                  <a:pt x="603720" y="56072"/>
                  <a:pt x="604687" y="56146"/>
                </a:cubicBezTo>
                <a:cubicBezTo>
                  <a:pt x="605655" y="56221"/>
                  <a:pt x="606510" y="56481"/>
                  <a:pt x="607255" y="56927"/>
                </a:cubicBezTo>
                <a:cubicBezTo>
                  <a:pt x="607999" y="55737"/>
                  <a:pt x="609412" y="55290"/>
                  <a:pt x="611496" y="55588"/>
                </a:cubicBezTo>
                <a:cubicBezTo>
                  <a:pt x="611496" y="56332"/>
                  <a:pt x="611682" y="56927"/>
                  <a:pt x="612054" y="57374"/>
                </a:cubicBezTo>
                <a:cubicBezTo>
                  <a:pt x="612426" y="57820"/>
                  <a:pt x="612464" y="58639"/>
                  <a:pt x="612166" y="59830"/>
                </a:cubicBezTo>
                <a:cubicBezTo>
                  <a:pt x="613654" y="60127"/>
                  <a:pt x="614882" y="60090"/>
                  <a:pt x="615849" y="59718"/>
                </a:cubicBezTo>
                <a:cubicBezTo>
                  <a:pt x="616817" y="59346"/>
                  <a:pt x="617673" y="58937"/>
                  <a:pt x="618417" y="58490"/>
                </a:cubicBezTo>
                <a:cubicBezTo>
                  <a:pt x="620203" y="59830"/>
                  <a:pt x="622435" y="60723"/>
                  <a:pt x="625114" y="61169"/>
                </a:cubicBezTo>
                <a:cubicBezTo>
                  <a:pt x="626156" y="59383"/>
                  <a:pt x="627793" y="58193"/>
                  <a:pt x="630025" y="57597"/>
                </a:cubicBezTo>
                <a:cubicBezTo>
                  <a:pt x="630323" y="56704"/>
                  <a:pt x="630248" y="56109"/>
                  <a:pt x="629802" y="55811"/>
                </a:cubicBezTo>
                <a:cubicBezTo>
                  <a:pt x="629356" y="55514"/>
                  <a:pt x="629207" y="54993"/>
                  <a:pt x="629356" y="54249"/>
                </a:cubicBezTo>
                <a:cubicBezTo>
                  <a:pt x="628611" y="54100"/>
                  <a:pt x="628053" y="54100"/>
                  <a:pt x="627681" y="54249"/>
                </a:cubicBezTo>
                <a:cubicBezTo>
                  <a:pt x="627309" y="54397"/>
                  <a:pt x="627011" y="54621"/>
                  <a:pt x="626788" y="54918"/>
                </a:cubicBezTo>
                <a:cubicBezTo>
                  <a:pt x="626565" y="55216"/>
                  <a:pt x="626267" y="55514"/>
                  <a:pt x="625895" y="55811"/>
                </a:cubicBezTo>
                <a:cubicBezTo>
                  <a:pt x="625523" y="56109"/>
                  <a:pt x="625040" y="56258"/>
                  <a:pt x="624444" y="56258"/>
                </a:cubicBezTo>
                <a:cubicBezTo>
                  <a:pt x="624444" y="55365"/>
                  <a:pt x="623998" y="54918"/>
                  <a:pt x="623105" y="54918"/>
                </a:cubicBezTo>
                <a:cubicBezTo>
                  <a:pt x="622212" y="54918"/>
                  <a:pt x="621765" y="54472"/>
                  <a:pt x="621765" y="53579"/>
                </a:cubicBezTo>
                <a:cubicBezTo>
                  <a:pt x="622063" y="52835"/>
                  <a:pt x="622212" y="52016"/>
                  <a:pt x="622212" y="51123"/>
                </a:cubicBezTo>
                <a:cubicBezTo>
                  <a:pt x="622212" y="50230"/>
                  <a:pt x="622509" y="49635"/>
                  <a:pt x="623105" y="49337"/>
                </a:cubicBezTo>
                <a:cubicBezTo>
                  <a:pt x="624295" y="49486"/>
                  <a:pt x="625300" y="49449"/>
                  <a:pt x="626119" y="49226"/>
                </a:cubicBezTo>
                <a:cubicBezTo>
                  <a:pt x="626937" y="49002"/>
                  <a:pt x="627793" y="48742"/>
                  <a:pt x="628686" y="48444"/>
                </a:cubicBezTo>
                <a:cubicBezTo>
                  <a:pt x="628983" y="45319"/>
                  <a:pt x="627570" y="43979"/>
                  <a:pt x="624444" y="44426"/>
                </a:cubicBezTo>
                <a:cubicBezTo>
                  <a:pt x="624444" y="46361"/>
                  <a:pt x="623774" y="47775"/>
                  <a:pt x="622435" y="48668"/>
                </a:cubicBezTo>
                <a:cubicBezTo>
                  <a:pt x="621096" y="49560"/>
                  <a:pt x="619756" y="49263"/>
                  <a:pt x="618417" y="47775"/>
                </a:cubicBezTo>
                <a:cubicBezTo>
                  <a:pt x="618714" y="49114"/>
                  <a:pt x="618565" y="50081"/>
                  <a:pt x="617970" y="50677"/>
                </a:cubicBezTo>
                <a:cubicBezTo>
                  <a:pt x="617375" y="51272"/>
                  <a:pt x="617226" y="52239"/>
                  <a:pt x="617524" y="53579"/>
                </a:cubicBezTo>
                <a:cubicBezTo>
                  <a:pt x="618417" y="53728"/>
                  <a:pt x="619198" y="53914"/>
                  <a:pt x="619868" y="54137"/>
                </a:cubicBezTo>
                <a:cubicBezTo>
                  <a:pt x="620537" y="54360"/>
                  <a:pt x="620723" y="55067"/>
                  <a:pt x="620426" y="56258"/>
                </a:cubicBezTo>
                <a:cubicBezTo>
                  <a:pt x="619682" y="56109"/>
                  <a:pt x="618975" y="55811"/>
                  <a:pt x="618305" y="55365"/>
                </a:cubicBezTo>
                <a:cubicBezTo>
                  <a:pt x="617635" y="54918"/>
                  <a:pt x="616928" y="54546"/>
                  <a:pt x="616184" y="54249"/>
                </a:cubicBezTo>
                <a:cubicBezTo>
                  <a:pt x="615291" y="53802"/>
                  <a:pt x="614361" y="53616"/>
                  <a:pt x="613394" y="53690"/>
                </a:cubicBezTo>
                <a:cubicBezTo>
                  <a:pt x="612426" y="53765"/>
                  <a:pt x="611794" y="53207"/>
                  <a:pt x="611496" y="52016"/>
                </a:cubicBezTo>
                <a:cubicBezTo>
                  <a:pt x="612687" y="52016"/>
                  <a:pt x="613840" y="52016"/>
                  <a:pt x="614956" y="52016"/>
                </a:cubicBezTo>
                <a:cubicBezTo>
                  <a:pt x="616073" y="52016"/>
                  <a:pt x="616482" y="51346"/>
                  <a:pt x="616184" y="50007"/>
                </a:cubicBezTo>
                <a:cubicBezTo>
                  <a:pt x="616333" y="49412"/>
                  <a:pt x="616221" y="49040"/>
                  <a:pt x="615849" y="48891"/>
                </a:cubicBezTo>
                <a:cubicBezTo>
                  <a:pt x="615477" y="48742"/>
                  <a:pt x="615031" y="48668"/>
                  <a:pt x="614510" y="48668"/>
                </a:cubicBezTo>
                <a:cubicBezTo>
                  <a:pt x="613989" y="48668"/>
                  <a:pt x="613505" y="48630"/>
                  <a:pt x="613059" y="48556"/>
                </a:cubicBezTo>
                <a:cubicBezTo>
                  <a:pt x="612612" y="48481"/>
                  <a:pt x="612315" y="48221"/>
                  <a:pt x="612166" y="47775"/>
                </a:cubicBezTo>
                <a:cubicBezTo>
                  <a:pt x="612464" y="47477"/>
                  <a:pt x="612947" y="47291"/>
                  <a:pt x="613617" y="47216"/>
                </a:cubicBezTo>
                <a:cubicBezTo>
                  <a:pt x="614287" y="47142"/>
                  <a:pt x="614473" y="46658"/>
                  <a:pt x="614175" y="45765"/>
                </a:cubicBezTo>
                <a:cubicBezTo>
                  <a:pt x="612984" y="45021"/>
                  <a:pt x="611943" y="44872"/>
                  <a:pt x="611050" y="45319"/>
                </a:cubicBezTo>
                <a:cubicBezTo>
                  <a:pt x="610157" y="45765"/>
                  <a:pt x="609115" y="46137"/>
                  <a:pt x="607924" y="46435"/>
                </a:cubicBezTo>
                <a:cubicBezTo>
                  <a:pt x="606287" y="46435"/>
                  <a:pt x="604985" y="46063"/>
                  <a:pt x="604018" y="45319"/>
                </a:cubicBezTo>
                <a:cubicBezTo>
                  <a:pt x="603050" y="44575"/>
                  <a:pt x="601599" y="44277"/>
                  <a:pt x="599664" y="44426"/>
                </a:cubicBezTo>
                <a:close/>
                <a:moveTo>
                  <a:pt x="764417" y="44091"/>
                </a:moveTo>
                <a:cubicBezTo>
                  <a:pt x="763375" y="43570"/>
                  <a:pt x="762780" y="43682"/>
                  <a:pt x="762631" y="44426"/>
                </a:cubicBezTo>
                <a:cubicBezTo>
                  <a:pt x="762780" y="44724"/>
                  <a:pt x="763152" y="45058"/>
                  <a:pt x="763747" y="45431"/>
                </a:cubicBezTo>
                <a:cubicBezTo>
                  <a:pt x="764343" y="45803"/>
                  <a:pt x="764901" y="46100"/>
                  <a:pt x="765422" y="46323"/>
                </a:cubicBezTo>
                <a:cubicBezTo>
                  <a:pt x="765943" y="46547"/>
                  <a:pt x="766426" y="46547"/>
                  <a:pt x="766873" y="46323"/>
                </a:cubicBezTo>
                <a:cubicBezTo>
                  <a:pt x="767319" y="46100"/>
                  <a:pt x="767542" y="45468"/>
                  <a:pt x="767542" y="44426"/>
                </a:cubicBezTo>
                <a:cubicBezTo>
                  <a:pt x="766501" y="44724"/>
                  <a:pt x="765459" y="44612"/>
                  <a:pt x="764417" y="44091"/>
                </a:cubicBezTo>
                <a:close/>
                <a:moveTo>
                  <a:pt x="2714661" y="43533"/>
                </a:moveTo>
                <a:cubicBezTo>
                  <a:pt x="2713768" y="43831"/>
                  <a:pt x="2713284" y="44277"/>
                  <a:pt x="2713210" y="44872"/>
                </a:cubicBezTo>
                <a:cubicBezTo>
                  <a:pt x="2713135" y="45468"/>
                  <a:pt x="2713247" y="46026"/>
                  <a:pt x="2713545" y="46547"/>
                </a:cubicBezTo>
                <a:cubicBezTo>
                  <a:pt x="2713842" y="47068"/>
                  <a:pt x="2714326" y="47477"/>
                  <a:pt x="2714996" y="47775"/>
                </a:cubicBezTo>
                <a:cubicBezTo>
                  <a:pt x="2715665" y="48072"/>
                  <a:pt x="2716372" y="48072"/>
                  <a:pt x="2717116" y="47775"/>
                </a:cubicBezTo>
                <a:cubicBezTo>
                  <a:pt x="2716372" y="47477"/>
                  <a:pt x="2715926" y="46844"/>
                  <a:pt x="2715777" y="45877"/>
                </a:cubicBezTo>
                <a:cubicBezTo>
                  <a:pt x="2715628" y="44910"/>
                  <a:pt x="2715256" y="44128"/>
                  <a:pt x="2714661" y="43533"/>
                </a:cubicBezTo>
                <a:close/>
                <a:moveTo>
                  <a:pt x="2831937" y="43086"/>
                </a:moveTo>
                <a:cubicBezTo>
                  <a:pt x="2831640" y="43235"/>
                  <a:pt x="2831268" y="43310"/>
                  <a:pt x="2830821" y="43310"/>
                </a:cubicBezTo>
                <a:cubicBezTo>
                  <a:pt x="2830375" y="43310"/>
                  <a:pt x="2830151" y="43533"/>
                  <a:pt x="2830151" y="43979"/>
                </a:cubicBezTo>
                <a:cubicBezTo>
                  <a:pt x="2830449" y="43831"/>
                  <a:pt x="2830821" y="43756"/>
                  <a:pt x="2831268" y="43756"/>
                </a:cubicBezTo>
                <a:cubicBezTo>
                  <a:pt x="2831714" y="43756"/>
                  <a:pt x="2831937" y="43533"/>
                  <a:pt x="2831937" y="43086"/>
                </a:cubicBezTo>
                <a:close/>
                <a:moveTo>
                  <a:pt x="1724954" y="43086"/>
                </a:moveTo>
                <a:cubicBezTo>
                  <a:pt x="1724656" y="44277"/>
                  <a:pt x="1724321" y="45431"/>
                  <a:pt x="1723949" y="46547"/>
                </a:cubicBezTo>
                <a:cubicBezTo>
                  <a:pt x="1723577" y="47663"/>
                  <a:pt x="1723689" y="48891"/>
                  <a:pt x="1724284" y="50230"/>
                </a:cubicBezTo>
                <a:cubicBezTo>
                  <a:pt x="1723391" y="51570"/>
                  <a:pt x="1723466" y="52537"/>
                  <a:pt x="1724507" y="53132"/>
                </a:cubicBezTo>
                <a:cubicBezTo>
                  <a:pt x="1725549" y="53728"/>
                  <a:pt x="1726368" y="54397"/>
                  <a:pt x="1726963" y="55142"/>
                </a:cubicBezTo>
                <a:cubicBezTo>
                  <a:pt x="1727261" y="56035"/>
                  <a:pt x="1727633" y="56630"/>
                  <a:pt x="1728079" y="56927"/>
                </a:cubicBezTo>
                <a:cubicBezTo>
                  <a:pt x="1729270" y="56927"/>
                  <a:pt x="1729865" y="56109"/>
                  <a:pt x="1729865" y="54472"/>
                </a:cubicBezTo>
                <a:cubicBezTo>
                  <a:pt x="1729567" y="54174"/>
                  <a:pt x="1729233" y="53951"/>
                  <a:pt x="1728861" y="53802"/>
                </a:cubicBezTo>
                <a:cubicBezTo>
                  <a:pt x="1728488" y="53653"/>
                  <a:pt x="1728228" y="53430"/>
                  <a:pt x="1728079" y="53132"/>
                </a:cubicBezTo>
                <a:cubicBezTo>
                  <a:pt x="1728377" y="51793"/>
                  <a:pt x="1728675" y="50342"/>
                  <a:pt x="1728972" y="48779"/>
                </a:cubicBezTo>
                <a:cubicBezTo>
                  <a:pt x="1729270" y="47216"/>
                  <a:pt x="1728451" y="46361"/>
                  <a:pt x="1726516" y="46212"/>
                </a:cubicBezTo>
                <a:cubicBezTo>
                  <a:pt x="1726219" y="45765"/>
                  <a:pt x="1726033" y="45282"/>
                  <a:pt x="1725958" y="44761"/>
                </a:cubicBezTo>
                <a:cubicBezTo>
                  <a:pt x="1725884" y="44240"/>
                  <a:pt x="1725772" y="43682"/>
                  <a:pt x="1725624" y="43086"/>
                </a:cubicBezTo>
                <a:close/>
                <a:moveTo>
                  <a:pt x="991529" y="43086"/>
                </a:moveTo>
                <a:cubicBezTo>
                  <a:pt x="991231" y="44277"/>
                  <a:pt x="990896" y="45431"/>
                  <a:pt x="990524" y="46547"/>
                </a:cubicBezTo>
                <a:cubicBezTo>
                  <a:pt x="990152" y="47663"/>
                  <a:pt x="990264" y="48891"/>
                  <a:pt x="990859" y="50230"/>
                </a:cubicBezTo>
                <a:cubicBezTo>
                  <a:pt x="989966" y="51570"/>
                  <a:pt x="990041" y="52537"/>
                  <a:pt x="991082" y="53132"/>
                </a:cubicBezTo>
                <a:cubicBezTo>
                  <a:pt x="992124" y="53728"/>
                  <a:pt x="992943" y="54397"/>
                  <a:pt x="993538" y="55142"/>
                </a:cubicBezTo>
                <a:cubicBezTo>
                  <a:pt x="993836" y="56035"/>
                  <a:pt x="994208" y="56630"/>
                  <a:pt x="994654" y="56927"/>
                </a:cubicBezTo>
                <a:cubicBezTo>
                  <a:pt x="995845" y="56927"/>
                  <a:pt x="996440" y="56109"/>
                  <a:pt x="996440" y="54472"/>
                </a:cubicBezTo>
                <a:cubicBezTo>
                  <a:pt x="996142" y="54174"/>
                  <a:pt x="995808" y="53951"/>
                  <a:pt x="995436" y="53802"/>
                </a:cubicBezTo>
                <a:cubicBezTo>
                  <a:pt x="995063" y="53653"/>
                  <a:pt x="994803" y="53430"/>
                  <a:pt x="994654" y="53132"/>
                </a:cubicBezTo>
                <a:cubicBezTo>
                  <a:pt x="994952" y="51793"/>
                  <a:pt x="995249" y="50342"/>
                  <a:pt x="995547" y="48779"/>
                </a:cubicBezTo>
                <a:cubicBezTo>
                  <a:pt x="995845" y="47216"/>
                  <a:pt x="995026" y="46361"/>
                  <a:pt x="993091" y="46212"/>
                </a:cubicBezTo>
                <a:cubicBezTo>
                  <a:pt x="992794" y="45765"/>
                  <a:pt x="992608" y="45282"/>
                  <a:pt x="992533" y="44761"/>
                </a:cubicBezTo>
                <a:cubicBezTo>
                  <a:pt x="992459" y="44240"/>
                  <a:pt x="992347" y="43682"/>
                  <a:pt x="992199" y="43086"/>
                </a:cubicBezTo>
                <a:close/>
                <a:moveTo>
                  <a:pt x="2172480" y="42863"/>
                </a:moveTo>
                <a:cubicBezTo>
                  <a:pt x="2172629" y="43459"/>
                  <a:pt x="2172815" y="44054"/>
                  <a:pt x="2173038" y="44649"/>
                </a:cubicBezTo>
                <a:cubicBezTo>
                  <a:pt x="2173261" y="45244"/>
                  <a:pt x="2173671" y="45468"/>
                  <a:pt x="2174266" y="45319"/>
                </a:cubicBezTo>
                <a:cubicBezTo>
                  <a:pt x="2175456" y="45170"/>
                  <a:pt x="2175754" y="44538"/>
                  <a:pt x="2175159" y="43421"/>
                </a:cubicBezTo>
                <a:cubicBezTo>
                  <a:pt x="2174564" y="42305"/>
                  <a:pt x="2173671" y="42119"/>
                  <a:pt x="2172480" y="42863"/>
                </a:cubicBezTo>
                <a:close/>
                <a:moveTo>
                  <a:pt x="729033" y="42752"/>
                </a:moveTo>
                <a:cubicBezTo>
                  <a:pt x="727917" y="42677"/>
                  <a:pt x="726950" y="42900"/>
                  <a:pt x="726131" y="43421"/>
                </a:cubicBezTo>
                <a:cubicBezTo>
                  <a:pt x="725312" y="43942"/>
                  <a:pt x="724829" y="44649"/>
                  <a:pt x="724680" y="45542"/>
                </a:cubicBezTo>
                <a:cubicBezTo>
                  <a:pt x="724531" y="46435"/>
                  <a:pt x="725052" y="47254"/>
                  <a:pt x="726243" y="47998"/>
                </a:cubicBezTo>
                <a:cubicBezTo>
                  <a:pt x="727582" y="48295"/>
                  <a:pt x="728363" y="48035"/>
                  <a:pt x="728587" y="47216"/>
                </a:cubicBezTo>
                <a:cubicBezTo>
                  <a:pt x="728810" y="46398"/>
                  <a:pt x="729666" y="46137"/>
                  <a:pt x="731154" y="46435"/>
                </a:cubicBezTo>
                <a:cubicBezTo>
                  <a:pt x="729666" y="47923"/>
                  <a:pt x="729666" y="49337"/>
                  <a:pt x="731154" y="50677"/>
                </a:cubicBezTo>
                <a:cubicBezTo>
                  <a:pt x="732196" y="50409"/>
                  <a:pt x="733200" y="50108"/>
                  <a:pt x="734168" y="49773"/>
                </a:cubicBezTo>
                <a:cubicBezTo>
                  <a:pt x="735135" y="49438"/>
                  <a:pt x="736140" y="49070"/>
                  <a:pt x="737182" y="48668"/>
                </a:cubicBezTo>
                <a:cubicBezTo>
                  <a:pt x="737182" y="47775"/>
                  <a:pt x="737219" y="46844"/>
                  <a:pt x="737293" y="45877"/>
                </a:cubicBezTo>
                <a:cubicBezTo>
                  <a:pt x="737368" y="44910"/>
                  <a:pt x="737107" y="44203"/>
                  <a:pt x="736512" y="43756"/>
                </a:cubicBezTo>
                <a:cubicBezTo>
                  <a:pt x="735470" y="43607"/>
                  <a:pt x="734726" y="43793"/>
                  <a:pt x="734279" y="44314"/>
                </a:cubicBezTo>
                <a:cubicBezTo>
                  <a:pt x="733833" y="44835"/>
                  <a:pt x="733014" y="44947"/>
                  <a:pt x="731824" y="44649"/>
                </a:cubicBezTo>
                <a:cubicBezTo>
                  <a:pt x="731080" y="43459"/>
                  <a:pt x="730149" y="42826"/>
                  <a:pt x="729033" y="42752"/>
                </a:cubicBezTo>
                <a:close/>
                <a:moveTo>
                  <a:pt x="2707294" y="42417"/>
                </a:moveTo>
                <a:cubicBezTo>
                  <a:pt x="2707889" y="42714"/>
                  <a:pt x="2708224" y="43310"/>
                  <a:pt x="2708298" y="44203"/>
                </a:cubicBezTo>
                <a:cubicBezTo>
                  <a:pt x="2708373" y="45096"/>
                  <a:pt x="2708856" y="45617"/>
                  <a:pt x="2709749" y="45765"/>
                </a:cubicBezTo>
                <a:cubicBezTo>
                  <a:pt x="2710047" y="44872"/>
                  <a:pt x="2709861" y="44091"/>
                  <a:pt x="2709191" y="43421"/>
                </a:cubicBezTo>
                <a:cubicBezTo>
                  <a:pt x="2708522" y="42752"/>
                  <a:pt x="2707889" y="42417"/>
                  <a:pt x="2707294" y="42417"/>
                </a:cubicBezTo>
                <a:close/>
                <a:moveTo>
                  <a:pt x="587386" y="42194"/>
                </a:moveTo>
                <a:cubicBezTo>
                  <a:pt x="587237" y="42045"/>
                  <a:pt x="587014" y="42082"/>
                  <a:pt x="586716" y="42305"/>
                </a:cubicBezTo>
                <a:cubicBezTo>
                  <a:pt x="586419" y="42528"/>
                  <a:pt x="586419" y="42714"/>
                  <a:pt x="586716" y="42863"/>
                </a:cubicBezTo>
                <a:cubicBezTo>
                  <a:pt x="586865" y="43012"/>
                  <a:pt x="587088" y="43012"/>
                  <a:pt x="587386" y="42863"/>
                </a:cubicBezTo>
                <a:cubicBezTo>
                  <a:pt x="587684" y="42714"/>
                  <a:pt x="587684" y="42491"/>
                  <a:pt x="587386" y="42194"/>
                </a:cubicBezTo>
                <a:close/>
                <a:moveTo>
                  <a:pt x="2694457" y="42082"/>
                </a:moveTo>
                <a:cubicBezTo>
                  <a:pt x="2693043" y="42156"/>
                  <a:pt x="2692188" y="42640"/>
                  <a:pt x="2691890" y="43533"/>
                </a:cubicBezTo>
                <a:cubicBezTo>
                  <a:pt x="2692337" y="43979"/>
                  <a:pt x="2693155" y="44314"/>
                  <a:pt x="2694346" y="44538"/>
                </a:cubicBezTo>
                <a:cubicBezTo>
                  <a:pt x="2695536" y="44761"/>
                  <a:pt x="2696206" y="44426"/>
                  <a:pt x="2696355" y="43533"/>
                </a:cubicBezTo>
                <a:cubicBezTo>
                  <a:pt x="2696504" y="42491"/>
                  <a:pt x="2695871" y="42007"/>
                  <a:pt x="2694457" y="42082"/>
                </a:cubicBezTo>
                <a:close/>
                <a:moveTo>
                  <a:pt x="1492261" y="41747"/>
                </a:moveTo>
                <a:cubicBezTo>
                  <a:pt x="1492112" y="42194"/>
                  <a:pt x="1491852" y="42528"/>
                  <a:pt x="1491480" y="42752"/>
                </a:cubicBezTo>
                <a:cubicBezTo>
                  <a:pt x="1491108" y="42975"/>
                  <a:pt x="1490847" y="43310"/>
                  <a:pt x="1490698" y="43756"/>
                </a:cubicBezTo>
                <a:cubicBezTo>
                  <a:pt x="1490996" y="44203"/>
                  <a:pt x="1491368" y="44352"/>
                  <a:pt x="1491815" y="44203"/>
                </a:cubicBezTo>
                <a:cubicBezTo>
                  <a:pt x="1492261" y="44054"/>
                  <a:pt x="1492633" y="43793"/>
                  <a:pt x="1492931" y="43421"/>
                </a:cubicBezTo>
                <a:cubicBezTo>
                  <a:pt x="1493228" y="43049"/>
                  <a:pt x="1493340" y="42677"/>
                  <a:pt x="1493266" y="42305"/>
                </a:cubicBezTo>
                <a:cubicBezTo>
                  <a:pt x="1493191" y="41933"/>
                  <a:pt x="1492856" y="41747"/>
                  <a:pt x="1492261" y="41747"/>
                </a:cubicBezTo>
                <a:close/>
                <a:moveTo>
                  <a:pt x="7403" y="41747"/>
                </a:moveTo>
                <a:lnTo>
                  <a:pt x="7180" y="43533"/>
                </a:lnTo>
                <a:lnTo>
                  <a:pt x="9189" y="43533"/>
                </a:lnTo>
                <a:lnTo>
                  <a:pt x="8965" y="41747"/>
                </a:lnTo>
                <a:close/>
                <a:moveTo>
                  <a:pt x="1487126" y="41077"/>
                </a:moveTo>
                <a:cubicBezTo>
                  <a:pt x="1486829" y="41970"/>
                  <a:pt x="1487164" y="42640"/>
                  <a:pt x="1488131" y="43086"/>
                </a:cubicBezTo>
                <a:cubicBezTo>
                  <a:pt x="1489098" y="43533"/>
                  <a:pt x="1489731" y="43310"/>
                  <a:pt x="1490029" y="42417"/>
                </a:cubicBezTo>
                <a:cubicBezTo>
                  <a:pt x="1489284" y="42417"/>
                  <a:pt x="1488875" y="42119"/>
                  <a:pt x="1488801" y="41524"/>
                </a:cubicBezTo>
                <a:cubicBezTo>
                  <a:pt x="1488726" y="40928"/>
                  <a:pt x="1488168" y="40780"/>
                  <a:pt x="1487126" y="41077"/>
                </a:cubicBezTo>
                <a:close/>
                <a:moveTo>
                  <a:pt x="679697" y="40966"/>
                </a:moveTo>
                <a:cubicBezTo>
                  <a:pt x="679176" y="41040"/>
                  <a:pt x="678729" y="41226"/>
                  <a:pt x="678357" y="41524"/>
                </a:cubicBezTo>
                <a:cubicBezTo>
                  <a:pt x="677985" y="41821"/>
                  <a:pt x="677948" y="42268"/>
                  <a:pt x="678246" y="42863"/>
                </a:cubicBezTo>
                <a:cubicBezTo>
                  <a:pt x="678841" y="43607"/>
                  <a:pt x="679325" y="43831"/>
                  <a:pt x="679697" y="43533"/>
                </a:cubicBezTo>
                <a:cubicBezTo>
                  <a:pt x="680069" y="43235"/>
                  <a:pt x="680701" y="43012"/>
                  <a:pt x="681594" y="42863"/>
                </a:cubicBezTo>
                <a:cubicBezTo>
                  <a:pt x="681743" y="42119"/>
                  <a:pt x="681594" y="41598"/>
                  <a:pt x="681148" y="41301"/>
                </a:cubicBezTo>
                <a:cubicBezTo>
                  <a:pt x="680701" y="41003"/>
                  <a:pt x="680217" y="40891"/>
                  <a:pt x="679697" y="40966"/>
                </a:cubicBezTo>
                <a:close/>
                <a:moveTo>
                  <a:pt x="18676" y="40966"/>
                </a:moveTo>
                <a:cubicBezTo>
                  <a:pt x="18304" y="41189"/>
                  <a:pt x="18267" y="41449"/>
                  <a:pt x="18565" y="41747"/>
                </a:cubicBezTo>
                <a:cubicBezTo>
                  <a:pt x="18714" y="42045"/>
                  <a:pt x="18974" y="42082"/>
                  <a:pt x="19346" y="41859"/>
                </a:cubicBezTo>
                <a:cubicBezTo>
                  <a:pt x="19718" y="41635"/>
                  <a:pt x="19755" y="41375"/>
                  <a:pt x="19458" y="41077"/>
                </a:cubicBezTo>
                <a:cubicBezTo>
                  <a:pt x="19309" y="40780"/>
                  <a:pt x="19049" y="40742"/>
                  <a:pt x="18676" y="40966"/>
                </a:cubicBezTo>
                <a:close/>
                <a:moveTo>
                  <a:pt x="632704" y="40854"/>
                </a:moveTo>
                <a:cubicBezTo>
                  <a:pt x="630621" y="40705"/>
                  <a:pt x="629281" y="41152"/>
                  <a:pt x="628686" y="42194"/>
                </a:cubicBezTo>
                <a:cubicBezTo>
                  <a:pt x="629430" y="42938"/>
                  <a:pt x="630248" y="43086"/>
                  <a:pt x="631141" y="42640"/>
                </a:cubicBezTo>
                <a:cubicBezTo>
                  <a:pt x="632034" y="42194"/>
                  <a:pt x="632555" y="41598"/>
                  <a:pt x="632704" y="40854"/>
                </a:cubicBezTo>
                <a:close/>
                <a:moveTo>
                  <a:pt x="774351" y="40742"/>
                </a:moveTo>
                <a:cubicBezTo>
                  <a:pt x="773086" y="40668"/>
                  <a:pt x="772156" y="40928"/>
                  <a:pt x="771561" y="41524"/>
                </a:cubicBezTo>
                <a:cubicBezTo>
                  <a:pt x="771263" y="42863"/>
                  <a:pt x="771747" y="43570"/>
                  <a:pt x="773012" y="43645"/>
                </a:cubicBezTo>
                <a:cubicBezTo>
                  <a:pt x="774277" y="43719"/>
                  <a:pt x="775207" y="43459"/>
                  <a:pt x="775802" y="42863"/>
                </a:cubicBezTo>
                <a:cubicBezTo>
                  <a:pt x="776100" y="41524"/>
                  <a:pt x="775616" y="40817"/>
                  <a:pt x="774351" y="40742"/>
                </a:cubicBezTo>
                <a:close/>
                <a:moveTo>
                  <a:pt x="2960971" y="40408"/>
                </a:moveTo>
                <a:cubicBezTo>
                  <a:pt x="2960674" y="40556"/>
                  <a:pt x="2960302" y="40631"/>
                  <a:pt x="2959855" y="40631"/>
                </a:cubicBezTo>
                <a:cubicBezTo>
                  <a:pt x="2959409" y="40631"/>
                  <a:pt x="2959185" y="40854"/>
                  <a:pt x="2959185" y="41301"/>
                </a:cubicBezTo>
                <a:cubicBezTo>
                  <a:pt x="2959483" y="41152"/>
                  <a:pt x="2959855" y="41077"/>
                  <a:pt x="2960302" y="41077"/>
                </a:cubicBezTo>
                <a:cubicBezTo>
                  <a:pt x="2960748" y="41077"/>
                  <a:pt x="2960971" y="40854"/>
                  <a:pt x="2960971" y="40408"/>
                </a:cubicBezTo>
                <a:close/>
                <a:moveTo>
                  <a:pt x="2879934" y="40408"/>
                </a:moveTo>
                <a:cubicBezTo>
                  <a:pt x="2879786" y="40259"/>
                  <a:pt x="2879525" y="40296"/>
                  <a:pt x="2879153" y="40519"/>
                </a:cubicBezTo>
                <a:cubicBezTo>
                  <a:pt x="2878781" y="40742"/>
                  <a:pt x="2878744" y="41003"/>
                  <a:pt x="2879041" y="41301"/>
                </a:cubicBezTo>
                <a:cubicBezTo>
                  <a:pt x="2879190" y="41449"/>
                  <a:pt x="2879451" y="41412"/>
                  <a:pt x="2879823" y="41189"/>
                </a:cubicBezTo>
                <a:cubicBezTo>
                  <a:pt x="2880195" y="40966"/>
                  <a:pt x="2880232" y="40705"/>
                  <a:pt x="2879934" y="40408"/>
                </a:cubicBezTo>
                <a:close/>
                <a:moveTo>
                  <a:pt x="1933164" y="40408"/>
                </a:moveTo>
                <a:lnTo>
                  <a:pt x="1933164" y="42194"/>
                </a:lnTo>
                <a:lnTo>
                  <a:pt x="1934727" y="42194"/>
                </a:lnTo>
                <a:lnTo>
                  <a:pt x="1934727" y="40408"/>
                </a:lnTo>
                <a:close/>
                <a:moveTo>
                  <a:pt x="1859941" y="40408"/>
                </a:moveTo>
                <a:cubicBezTo>
                  <a:pt x="1859941" y="41598"/>
                  <a:pt x="1859643" y="42491"/>
                  <a:pt x="1859048" y="43086"/>
                </a:cubicBezTo>
                <a:lnTo>
                  <a:pt x="1860834" y="43086"/>
                </a:lnTo>
                <a:cubicBezTo>
                  <a:pt x="1861727" y="41747"/>
                  <a:pt x="1861429" y="40854"/>
                  <a:pt x="1859941" y="40408"/>
                </a:cubicBezTo>
                <a:close/>
                <a:moveTo>
                  <a:pt x="1700844" y="40408"/>
                </a:moveTo>
                <a:cubicBezTo>
                  <a:pt x="1700546" y="40259"/>
                  <a:pt x="1699876" y="40594"/>
                  <a:pt x="1698834" y="41412"/>
                </a:cubicBezTo>
                <a:cubicBezTo>
                  <a:pt x="1697793" y="42231"/>
                  <a:pt x="1697197" y="42714"/>
                  <a:pt x="1697049" y="42863"/>
                </a:cubicBezTo>
                <a:cubicBezTo>
                  <a:pt x="1696751" y="43310"/>
                  <a:pt x="1696602" y="43868"/>
                  <a:pt x="1696602" y="44538"/>
                </a:cubicBezTo>
                <a:cubicBezTo>
                  <a:pt x="1696602" y="45207"/>
                  <a:pt x="1696974" y="45691"/>
                  <a:pt x="1697718" y="45989"/>
                </a:cubicBezTo>
                <a:cubicBezTo>
                  <a:pt x="1698314" y="45691"/>
                  <a:pt x="1698648" y="45170"/>
                  <a:pt x="1698723" y="44426"/>
                </a:cubicBezTo>
                <a:cubicBezTo>
                  <a:pt x="1698797" y="43682"/>
                  <a:pt x="1699207" y="43310"/>
                  <a:pt x="1699951" y="43310"/>
                </a:cubicBezTo>
                <a:cubicBezTo>
                  <a:pt x="1700248" y="43310"/>
                  <a:pt x="1700472" y="43384"/>
                  <a:pt x="1700620" y="43533"/>
                </a:cubicBezTo>
                <a:cubicBezTo>
                  <a:pt x="1700769" y="43682"/>
                  <a:pt x="1700992" y="43756"/>
                  <a:pt x="1701290" y="43756"/>
                </a:cubicBezTo>
                <a:cubicBezTo>
                  <a:pt x="1701885" y="43161"/>
                  <a:pt x="1702071" y="42454"/>
                  <a:pt x="1701848" y="41635"/>
                </a:cubicBezTo>
                <a:cubicBezTo>
                  <a:pt x="1701625" y="40817"/>
                  <a:pt x="1701290" y="40408"/>
                  <a:pt x="1700844" y="40408"/>
                </a:cubicBezTo>
                <a:close/>
                <a:moveTo>
                  <a:pt x="967419" y="40408"/>
                </a:moveTo>
                <a:cubicBezTo>
                  <a:pt x="967121" y="40259"/>
                  <a:pt x="966451" y="40594"/>
                  <a:pt x="965409" y="41412"/>
                </a:cubicBezTo>
                <a:cubicBezTo>
                  <a:pt x="964368" y="42231"/>
                  <a:pt x="963772" y="42714"/>
                  <a:pt x="963623" y="42863"/>
                </a:cubicBezTo>
                <a:cubicBezTo>
                  <a:pt x="963326" y="43310"/>
                  <a:pt x="963177" y="43868"/>
                  <a:pt x="963177" y="44538"/>
                </a:cubicBezTo>
                <a:cubicBezTo>
                  <a:pt x="963177" y="45207"/>
                  <a:pt x="963549" y="45691"/>
                  <a:pt x="964293" y="45989"/>
                </a:cubicBezTo>
                <a:cubicBezTo>
                  <a:pt x="964889" y="45691"/>
                  <a:pt x="965223" y="45170"/>
                  <a:pt x="965298" y="44426"/>
                </a:cubicBezTo>
                <a:cubicBezTo>
                  <a:pt x="965372" y="43682"/>
                  <a:pt x="965781" y="43310"/>
                  <a:pt x="966526" y="43310"/>
                </a:cubicBezTo>
                <a:cubicBezTo>
                  <a:pt x="966823" y="43310"/>
                  <a:pt x="967047" y="43384"/>
                  <a:pt x="967195" y="43533"/>
                </a:cubicBezTo>
                <a:cubicBezTo>
                  <a:pt x="967344" y="43682"/>
                  <a:pt x="967567" y="43756"/>
                  <a:pt x="967865" y="43756"/>
                </a:cubicBezTo>
                <a:cubicBezTo>
                  <a:pt x="968460" y="43161"/>
                  <a:pt x="968646" y="42454"/>
                  <a:pt x="968423" y="41635"/>
                </a:cubicBezTo>
                <a:cubicBezTo>
                  <a:pt x="968200" y="40817"/>
                  <a:pt x="967865" y="40408"/>
                  <a:pt x="967419" y="40408"/>
                </a:cubicBezTo>
                <a:close/>
                <a:moveTo>
                  <a:pt x="603236" y="40184"/>
                </a:moveTo>
                <a:lnTo>
                  <a:pt x="603236" y="41524"/>
                </a:lnTo>
                <a:lnTo>
                  <a:pt x="604576" y="41524"/>
                </a:lnTo>
                <a:lnTo>
                  <a:pt x="604576" y="40184"/>
                </a:lnTo>
                <a:close/>
                <a:moveTo>
                  <a:pt x="1221059" y="39849"/>
                </a:moveTo>
                <a:cubicBezTo>
                  <a:pt x="1220836" y="39775"/>
                  <a:pt x="1220650" y="39961"/>
                  <a:pt x="1220501" y="40408"/>
                </a:cubicBezTo>
                <a:cubicBezTo>
                  <a:pt x="1220501" y="40705"/>
                  <a:pt x="1220612" y="40891"/>
                  <a:pt x="1220836" y="40966"/>
                </a:cubicBezTo>
                <a:cubicBezTo>
                  <a:pt x="1221059" y="41040"/>
                  <a:pt x="1221245" y="40854"/>
                  <a:pt x="1221394" y="40408"/>
                </a:cubicBezTo>
                <a:cubicBezTo>
                  <a:pt x="1221394" y="40110"/>
                  <a:pt x="1221282" y="39924"/>
                  <a:pt x="1221059" y="39849"/>
                </a:cubicBezTo>
                <a:close/>
                <a:moveTo>
                  <a:pt x="686840" y="39626"/>
                </a:moveTo>
                <a:cubicBezTo>
                  <a:pt x="686617" y="39552"/>
                  <a:pt x="686431" y="39738"/>
                  <a:pt x="686282" y="40184"/>
                </a:cubicBezTo>
                <a:cubicBezTo>
                  <a:pt x="686282" y="40333"/>
                  <a:pt x="686394" y="40445"/>
                  <a:pt x="686617" y="40519"/>
                </a:cubicBezTo>
                <a:cubicBezTo>
                  <a:pt x="686840" y="40594"/>
                  <a:pt x="687026" y="40482"/>
                  <a:pt x="687175" y="40184"/>
                </a:cubicBezTo>
                <a:cubicBezTo>
                  <a:pt x="687175" y="39887"/>
                  <a:pt x="687064" y="39701"/>
                  <a:pt x="686840" y="39626"/>
                </a:cubicBezTo>
                <a:close/>
                <a:moveTo>
                  <a:pt x="84868" y="39515"/>
                </a:moveTo>
                <a:cubicBezTo>
                  <a:pt x="84570" y="39366"/>
                  <a:pt x="84421" y="39589"/>
                  <a:pt x="84421" y="40184"/>
                </a:cubicBezTo>
                <a:cubicBezTo>
                  <a:pt x="84421" y="40482"/>
                  <a:pt x="84533" y="40668"/>
                  <a:pt x="84756" y="40742"/>
                </a:cubicBezTo>
                <a:cubicBezTo>
                  <a:pt x="84979" y="40817"/>
                  <a:pt x="85165" y="40631"/>
                  <a:pt x="85314" y="40184"/>
                </a:cubicBezTo>
                <a:cubicBezTo>
                  <a:pt x="85314" y="39887"/>
                  <a:pt x="85165" y="39663"/>
                  <a:pt x="84868" y="39515"/>
                </a:cubicBezTo>
                <a:close/>
                <a:moveTo>
                  <a:pt x="713964" y="39291"/>
                </a:moveTo>
                <a:lnTo>
                  <a:pt x="713964" y="41747"/>
                </a:lnTo>
                <a:cubicBezTo>
                  <a:pt x="715453" y="42045"/>
                  <a:pt x="716346" y="41554"/>
                  <a:pt x="716643" y="40275"/>
                </a:cubicBezTo>
                <a:cubicBezTo>
                  <a:pt x="716197" y="40110"/>
                  <a:pt x="715825" y="39867"/>
                  <a:pt x="715527" y="39548"/>
                </a:cubicBezTo>
                <a:cubicBezTo>
                  <a:pt x="715229" y="39228"/>
                  <a:pt x="714708" y="39143"/>
                  <a:pt x="713964" y="39291"/>
                </a:cubicBezTo>
                <a:close/>
                <a:moveTo>
                  <a:pt x="574884" y="39291"/>
                </a:moveTo>
                <a:cubicBezTo>
                  <a:pt x="573694" y="39143"/>
                  <a:pt x="572801" y="39217"/>
                  <a:pt x="572206" y="39515"/>
                </a:cubicBezTo>
                <a:cubicBezTo>
                  <a:pt x="571610" y="39812"/>
                  <a:pt x="571089" y="40147"/>
                  <a:pt x="570643" y="40519"/>
                </a:cubicBezTo>
                <a:cubicBezTo>
                  <a:pt x="570196" y="40891"/>
                  <a:pt x="569713" y="41152"/>
                  <a:pt x="569192" y="41301"/>
                </a:cubicBezTo>
                <a:cubicBezTo>
                  <a:pt x="568671" y="41449"/>
                  <a:pt x="567890" y="41301"/>
                  <a:pt x="566848" y="40854"/>
                </a:cubicBezTo>
                <a:cubicBezTo>
                  <a:pt x="566401" y="41152"/>
                  <a:pt x="566215" y="41524"/>
                  <a:pt x="566290" y="41970"/>
                </a:cubicBezTo>
                <a:cubicBezTo>
                  <a:pt x="566364" y="42417"/>
                  <a:pt x="566401" y="42826"/>
                  <a:pt x="566401" y="43198"/>
                </a:cubicBezTo>
                <a:cubicBezTo>
                  <a:pt x="566401" y="43570"/>
                  <a:pt x="566327" y="43868"/>
                  <a:pt x="566178" y="44091"/>
                </a:cubicBezTo>
                <a:cubicBezTo>
                  <a:pt x="566029" y="44314"/>
                  <a:pt x="565508" y="44426"/>
                  <a:pt x="564615" y="44426"/>
                </a:cubicBezTo>
                <a:cubicBezTo>
                  <a:pt x="564318" y="45319"/>
                  <a:pt x="564466" y="45803"/>
                  <a:pt x="565062" y="45877"/>
                </a:cubicBezTo>
                <a:cubicBezTo>
                  <a:pt x="565657" y="45951"/>
                  <a:pt x="565955" y="46361"/>
                  <a:pt x="565955" y="47105"/>
                </a:cubicBezTo>
                <a:cubicBezTo>
                  <a:pt x="564318" y="46807"/>
                  <a:pt x="563313" y="47030"/>
                  <a:pt x="562941" y="47775"/>
                </a:cubicBezTo>
                <a:cubicBezTo>
                  <a:pt x="562569" y="48519"/>
                  <a:pt x="562011" y="49263"/>
                  <a:pt x="561267" y="50007"/>
                </a:cubicBezTo>
                <a:cubicBezTo>
                  <a:pt x="560076" y="50305"/>
                  <a:pt x="559257" y="50193"/>
                  <a:pt x="558811" y="49672"/>
                </a:cubicBezTo>
                <a:cubicBezTo>
                  <a:pt x="558365" y="49151"/>
                  <a:pt x="557546" y="49040"/>
                  <a:pt x="556355" y="49337"/>
                </a:cubicBezTo>
                <a:cubicBezTo>
                  <a:pt x="556653" y="50677"/>
                  <a:pt x="556802" y="51681"/>
                  <a:pt x="556802" y="52351"/>
                </a:cubicBezTo>
                <a:cubicBezTo>
                  <a:pt x="556802" y="53021"/>
                  <a:pt x="556653" y="54100"/>
                  <a:pt x="556355" y="55588"/>
                </a:cubicBezTo>
                <a:cubicBezTo>
                  <a:pt x="557099" y="55886"/>
                  <a:pt x="557695" y="56258"/>
                  <a:pt x="558141" y="56704"/>
                </a:cubicBezTo>
                <a:cubicBezTo>
                  <a:pt x="558588" y="57151"/>
                  <a:pt x="559406" y="57225"/>
                  <a:pt x="560597" y="56927"/>
                </a:cubicBezTo>
                <a:cubicBezTo>
                  <a:pt x="561043" y="56481"/>
                  <a:pt x="561267" y="55811"/>
                  <a:pt x="561267" y="54918"/>
                </a:cubicBezTo>
                <a:cubicBezTo>
                  <a:pt x="561267" y="54025"/>
                  <a:pt x="561713" y="53579"/>
                  <a:pt x="562606" y="53579"/>
                </a:cubicBezTo>
                <a:cubicBezTo>
                  <a:pt x="563201" y="53728"/>
                  <a:pt x="563536" y="54063"/>
                  <a:pt x="563611" y="54583"/>
                </a:cubicBezTo>
                <a:cubicBezTo>
                  <a:pt x="563685" y="55104"/>
                  <a:pt x="564243" y="55216"/>
                  <a:pt x="565285" y="54918"/>
                </a:cubicBezTo>
                <a:cubicBezTo>
                  <a:pt x="565434" y="53877"/>
                  <a:pt x="565173" y="53244"/>
                  <a:pt x="564504" y="53021"/>
                </a:cubicBezTo>
                <a:cubicBezTo>
                  <a:pt x="563834" y="52798"/>
                  <a:pt x="563425" y="52239"/>
                  <a:pt x="563276" y="51346"/>
                </a:cubicBezTo>
                <a:cubicBezTo>
                  <a:pt x="563871" y="51049"/>
                  <a:pt x="564355" y="50788"/>
                  <a:pt x="564727" y="50565"/>
                </a:cubicBezTo>
                <a:cubicBezTo>
                  <a:pt x="565099" y="50342"/>
                  <a:pt x="565508" y="50156"/>
                  <a:pt x="565955" y="50007"/>
                </a:cubicBezTo>
                <a:cubicBezTo>
                  <a:pt x="566252" y="51198"/>
                  <a:pt x="566885" y="51867"/>
                  <a:pt x="567852" y="52016"/>
                </a:cubicBezTo>
                <a:cubicBezTo>
                  <a:pt x="568820" y="52165"/>
                  <a:pt x="569601" y="52388"/>
                  <a:pt x="570196" y="52686"/>
                </a:cubicBezTo>
                <a:cubicBezTo>
                  <a:pt x="570940" y="53281"/>
                  <a:pt x="571610" y="54025"/>
                  <a:pt x="572206" y="54918"/>
                </a:cubicBezTo>
                <a:cubicBezTo>
                  <a:pt x="572801" y="55811"/>
                  <a:pt x="573694" y="56035"/>
                  <a:pt x="574884" y="55588"/>
                </a:cubicBezTo>
                <a:cubicBezTo>
                  <a:pt x="574736" y="54397"/>
                  <a:pt x="575070" y="53690"/>
                  <a:pt x="575889" y="53467"/>
                </a:cubicBezTo>
                <a:cubicBezTo>
                  <a:pt x="576708" y="53244"/>
                  <a:pt x="577117" y="52537"/>
                  <a:pt x="577117" y="51346"/>
                </a:cubicBezTo>
                <a:cubicBezTo>
                  <a:pt x="576373" y="51198"/>
                  <a:pt x="575926" y="51309"/>
                  <a:pt x="575777" y="51681"/>
                </a:cubicBezTo>
                <a:cubicBezTo>
                  <a:pt x="575629" y="52053"/>
                  <a:pt x="575331" y="52388"/>
                  <a:pt x="574884" y="52686"/>
                </a:cubicBezTo>
                <a:cubicBezTo>
                  <a:pt x="573991" y="52091"/>
                  <a:pt x="572875" y="51867"/>
                  <a:pt x="571536" y="52016"/>
                </a:cubicBezTo>
                <a:cubicBezTo>
                  <a:pt x="571685" y="51123"/>
                  <a:pt x="571610" y="50453"/>
                  <a:pt x="571313" y="50007"/>
                </a:cubicBezTo>
                <a:cubicBezTo>
                  <a:pt x="571015" y="49560"/>
                  <a:pt x="570606" y="49226"/>
                  <a:pt x="570085" y="49002"/>
                </a:cubicBezTo>
                <a:cubicBezTo>
                  <a:pt x="569564" y="48779"/>
                  <a:pt x="569043" y="48556"/>
                  <a:pt x="568522" y="48333"/>
                </a:cubicBezTo>
                <a:cubicBezTo>
                  <a:pt x="568001" y="48109"/>
                  <a:pt x="567666" y="47700"/>
                  <a:pt x="567517" y="47105"/>
                </a:cubicBezTo>
                <a:cubicBezTo>
                  <a:pt x="568410" y="46658"/>
                  <a:pt x="569117" y="46026"/>
                  <a:pt x="569638" y="45207"/>
                </a:cubicBezTo>
                <a:cubicBezTo>
                  <a:pt x="570159" y="44389"/>
                  <a:pt x="571015" y="43831"/>
                  <a:pt x="572206" y="43533"/>
                </a:cubicBezTo>
                <a:cubicBezTo>
                  <a:pt x="572950" y="44575"/>
                  <a:pt x="573768" y="44649"/>
                  <a:pt x="574661" y="43756"/>
                </a:cubicBezTo>
                <a:cubicBezTo>
                  <a:pt x="575554" y="42863"/>
                  <a:pt x="576149" y="42119"/>
                  <a:pt x="576447" y="41524"/>
                </a:cubicBezTo>
                <a:cubicBezTo>
                  <a:pt x="575405" y="41375"/>
                  <a:pt x="574884" y="40631"/>
                  <a:pt x="574884" y="39291"/>
                </a:cubicBezTo>
                <a:close/>
                <a:moveTo>
                  <a:pt x="24481" y="39291"/>
                </a:moveTo>
                <a:cubicBezTo>
                  <a:pt x="23811" y="39291"/>
                  <a:pt x="23216" y="39477"/>
                  <a:pt x="22695" y="39849"/>
                </a:cubicBezTo>
                <a:cubicBezTo>
                  <a:pt x="22174" y="40222"/>
                  <a:pt x="21876" y="40668"/>
                  <a:pt x="21802" y="41189"/>
                </a:cubicBezTo>
                <a:cubicBezTo>
                  <a:pt x="21727" y="41710"/>
                  <a:pt x="22062" y="42194"/>
                  <a:pt x="22806" y="42640"/>
                </a:cubicBezTo>
                <a:cubicBezTo>
                  <a:pt x="22806" y="42194"/>
                  <a:pt x="23030" y="41933"/>
                  <a:pt x="23476" y="41859"/>
                </a:cubicBezTo>
                <a:cubicBezTo>
                  <a:pt x="23923" y="41784"/>
                  <a:pt x="24369" y="41710"/>
                  <a:pt x="24816" y="41635"/>
                </a:cubicBezTo>
                <a:cubicBezTo>
                  <a:pt x="25262" y="41561"/>
                  <a:pt x="25634" y="41449"/>
                  <a:pt x="25932" y="41301"/>
                </a:cubicBezTo>
                <a:cubicBezTo>
                  <a:pt x="26230" y="41152"/>
                  <a:pt x="26304" y="40780"/>
                  <a:pt x="26155" y="40184"/>
                </a:cubicBezTo>
                <a:cubicBezTo>
                  <a:pt x="25709" y="39589"/>
                  <a:pt x="25151" y="39291"/>
                  <a:pt x="24481" y="39291"/>
                </a:cubicBezTo>
                <a:close/>
                <a:moveTo>
                  <a:pt x="1923565" y="39180"/>
                </a:moveTo>
                <a:cubicBezTo>
                  <a:pt x="1923714" y="38956"/>
                  <a:pt x="1923416" y="39068"/>
                  <a:pt x="1922672" y="39515"/>
                </a:cubicBezTo>
                <a:cubicBezTo>
                  <a:pt x="1922077" y="40259"/>
                  <a:pt x="1921891" y="40594"/>
                  <a:pt x="1922114" y="40519"/>
                </a:cubicBezTo>
                <a:cubicBezTo>
                  <a:pt x="1922337" y="40445"/>
                  <a:pt x="1922598" y="40259"/>
                  <a:pt x="1922895" y="39961"/>
                </a:cubicBezTo>
                <a:cubicBezTo>
                  <a:pt x="1923193" y="39663"/>
                  <a:pt x="1923416" y="39403"/>
                  <a:pt x="1923565" y="39180"/>
                </a:cubicBezTo>
                <a:close/>
                <a:moveTo>
                  <a:pt x="518851" y="38622"/>
                </a:moveTo>
                <a:cubicBezTo>
                  <a:pt x="517660" y="38324"/>
                  <a:pt x="516916" y="38547"/>
                  <a:pt x="516618" y="39291"/>
                </a:cubicBezTo>
                <a:cubicBezTo>
                  <a:pt x="517362" y="39589"/>
                  <a:pt x="517809" y="39998"/>
                  <a:pt x="517958" y="40519"/>
                </a:cubicBezTo>
                <a:cubicBezTo>
                  <a:pt x="518107" y="41040"/>
                  <a:pt x="518776" y="41152"/>
                  <a:pt x="519967" y="40854"/>
                </a:cubicBezTo>
                <a:cubicBezTo>
                  <a:pt x="520413" y="39663"/>
                  <a:pt x="520041" y="38919"/>
                  <a:pt x="518851" y="38622"/>
                </a:cubicBezTo>
                <a:close/>
                <a:moveTo>
                  <a:pt x="790983" y="37952"/>
                </a:moveTo>
                <a:cubicBezTo>
                  <a:pt x="790834" y="39291"/>
                  <a:pt x="790499" y="40408"/>
                  <a:pt x="789978" y="41301"/>
                </a:cubicBezTo>
                <a:cubicBezTo>
                  <a:pt x="789457" y="42194"/>
                  <a:pt x="789048" y="43235"/>
                  <a:pt x="788750" y="44426"/>
                </a:cubicBezTo>
                <a:cubicBezTo>
                  <a:pt x="787560" y="44277"/>
                  <a:pt x="786853" y="43868"/>
                  <a:pt x="786630" y="43198"/>
                </a:cubicBezTo>
                <a:cubicBezTo>
                  <a:pt x="786406" y="42528"/>
                  <a:pt x="786518" y="41859"/>
                  <a:pt x="786965" y="41189"/>
                </a:cubicBezTo>
                <a:cubicBezTo>
                  <a:pt x="787411" y="40519"/>
                  <a:pt x="788006" y="39849"/>
                  <a:pt x="788750" y="39180"/>
                </a:cubicBezTo>
                <a:cubicBezTo>
                  <a:pt x="789495" y="38510"/>
                  <a:pt x="790239" y="38101"/>
                  <a:pt x="790983" y="37952"/>
                </a:cubicBezTo>
                <a:close/>
                <a:moveTo>
                  <a:pt x="2698029" y="37840"/>
                </a:moveTo>
                <a:cubicBezTo>
                  <a:pt x="2697657" y="37617"/>
                  <a:pt x="2697397" y="37729"/>
                  <a:pt x="2697248" y="38175"/>
                </a:cubicBezTo>
                <a:cubicBezTo>
                  <a:pt x="2697099" y="38770"/>
                  <a:pt x="2697248" y="39254"/>
                  <a:pt x="2697694" y="39626"/>
                </a:cubicBezTo>
                <a:cubicBezTo>
                  <a:pt x="2698141" y="39998"/>
                  <a:pt x="2698513" y="40333"/>
                  <a:pt x="2698811" y="40631"/>
                </a:cubicBezTo>
                <a:cubicBezTo>
                  <a:pt x="2699108" y="41375"/>
                  <a:pt x="2699294" y="42082"/>
                  <a:pt x="2699369" y="42752"/>
                </a:cubicBezTo>
                <a:cubicBezTo>
                  <a:pt x="2699443" y="43421"/>
                  <a:pt x="2699852" y="43905"/>
                  <a:pt x="2700597" y="44203"/>
                </a:cubicBezTo>
                <a:cubicBezTo>
                  <a:pt x="2702234" y="43756"/>
                  <a:pt x="2703201" y="44352"/>
                  <a:pt x="2703499" y="45989"/>
                </a:cubicBezTo>
                <a:cubicBezTo>
                  <a:pt x="2704243" y="45542"/>
                  <a:pt x="2704689" y="45021"/>
                  <a:pt x="2704838" y="44426"/>
                </a:cubicBezTo>
                <a:cubicBezTo>
                  <a:pt x="2704987" y="43831"/>
                  <a:pt x="2704950" y="43235"/>
                  <a:pt x="2704726" y="42640"/>
                </a:cubicBezTo>
                <a:cubicBezTo>
                  <a:pt x="2704503" y="42045"/>
                  <a:pt x="2704057" y="41561"/>
                  <a:pt x="2703387" y="41189"/>
                </a:cubicBezTo>
                <a:cubicBezTo>
                  <a:pt x="2702717" y="40817"/>
                  <a:pt x="2701936" y="40705"/>
                  <a:pt x="2701043" y="40854"/>
                </a:cubicBezTo>
                <a:cubicBezTo>
                  <a:pt x="2700894" y="40705"/>
                  <a:pt x="2700634" y="40408"/>
                  <a:pt x="2700262" y="39961"/>
                </a:cubicBezTo>
                <a:cubicBezTo>
                  <a:pt x="2699890" y="39515"/>
                  <a:pt x="2699518" y="39105"/>
                  <a:pt x="2699145" y="38733"/>
                </a:cubicBezTo>
                <a:cubicBezTo>
                  <a:pt x="2698773" y="38361"/>
                  <a:pt x="2698401" y="38064"/>
                  <a:pt x="2698029" y="37840"/>
                </a:cubicBezTo>
                <a:close/>
                <a:moveTo>
                  <a:pt x="147599" y="37505"/>
                </a:moveTo>
                <a:cubicBezTo>
                  <a:pt x="147599" y="38398"/>
                  <a:pt x="147376" y="38696"/>
                  <a:pt x="146929" y="38398"/>
                </a:cubicBezTo>
                <a:lnTo>
                  <a:pt x="146929" y="40184"/>
                </a:lnTo>
                <a:cubicBezTo>
                  <a:pt x="147376" y="40482"/>
                  <a:pt x="147748" y="40519"/>
                  <a:pt x="148045" y="40296"/>
                </a:cubicBezTo>
                <a:cubicBezTo>
                  <a:pt x="148343" y="40073"/>
                  <a:pt x="148529" y="39738"/>
                  <a:pt x="148603" y="39291"/>
                </a:cubicBezTo>
                <a:cubicBezTo>
                  <a:pt x="148678" y="38845"/>
                  <a:pt x="148641" y="38398"/>
                  <a:pt x="148492" y="37952"/>
                </a:cubicBezTo>
                <a:cubicBezTo>
                  <a:pt x="148343" y="37505"/>
                  <a:pt x="148045" y="37357"/>
                  <a:pt x="147599" y="37505"/>
                </a:cubicBezTo>
                <a:close/>
                <a:moveTo>
                  <a:pt x="796341" y="37282"/>
                </a:moveTo>
                <a:cubicBezTo>
                  <a:pt x="797680" y="37580"/>
                  <a:pt x="798052" y="38138"/>
                  <a:pt x="797457" y="38956"/>
                </a:cubicBezTo>
                <a:cubicBezTo>
                  <a:pt x="796862" y="39775"/>
                  <a:pt x="796266" y="40408"/>
                  <a:pt x="795671" y="40854"/>
                </a:cubicBezTo>
                <a:cubicBezTo>
                  <a:pt x="794629" y="40408"/>
                  <a:pt x="794443" y="39812"/>
                  <a:pt x="795113" y="39068"/>
                </a:cubicBezTo>
                <a:cubicBezTo>
                  <a:pt x="795783" y="38324"/>
                  <a:pt x="796192" y="37729"/>
                  <a:pt x="796341" y="37282"/>
                </a:cubicBezTo>
                <a:close/>
                <a:moveTo>
                  <a:pt x="2974812" y="37059"/>
                </a:moveTo>
                <a:cubicBezTo>
                  <a:pt x="2973026" y="37059"/>
                  <a:pt x="2971687" y="37543"/>
                  <a:pt x="2970794" y="38510"/>
                </a:cubicBezTo>
                <a:cubicBezTo>
                  <a:pt x="2969901" y="39477"/>
                  <a:pt x="2968934" y="40408"/>
                  <a:pt x="2967892" y="41301"/>
                </a:cubicBezTo>
                <a:cubicBezTo>
                  <a:pt x="2969529" y="41003"/>
                  <a:pt x="2970794" y="40408"/>
                  <a:pt x="2971687" y="39515"/>
                </a:cubicBezTo>
                <a:cubicBezTo>
                  <a:pt x="2972580" y="38622"/>
                  <a:pt x="2973622" y="37803"/>
                  <a:pt x="2974812" y="37059"/>
                </a:cubicBezTo>
                <a:close/>
                <a:moveTo>
                  <a:pt x="722001" y="36836"/>
                </a:moveTo>
                <a:cubicBezTo>
                  <a:pt x="721852" y="36538"/>
                  <a:pt x="721703" y="36687"/>
                  <a:pt x="721554" y="37282"/>
                </a:cubicBezTo>
                <a:cubicBezTo>
                  <a:pt x="721554" y="37580"/>
                  <a:pt x="721741" y="37766"/>
                  <a:pt x="722113" y="37840"/>
                </a:cubicBezTo>
                <a:cubicBezTo>
                  <a:pt x="722485" y="37915"/>
                  <a:pt x="722745" y="37729"/>
                  <a:pt x="722894" y="37282"/>
                </a:cubicBezTo>
                <a:cubicBezTo>
                  <a:pt x="722448" y="37282"/>
                  <a:pt x="722150" y="37133"/>
                  <a:pt x="722001" y="36836"/>
                </a:cubicBezTo>
                <a:close/>
                <a:moveTo>
                  <a:pt x="2963985" y="36612"/>
                </a:moveTo>
                <a:cubicBezTo>
                  <a:pt x="2964208" y="36761"/>
                  <a:pt x="2964320" y="36985"/>
                  <a:pt x="2964320" y="37282"/>
                </a:cubicBezTo>
                <a:cubicBezTo>
                  <a:pt x="2964320" y="37729"/>
                  <a:pt x="2964171" y="37915"/>
                  <a:pt x="2963873" y="37840"/>
                </a:cubicBezTo>
                <a:cubicBezTo>
                  <a:pt x="2963576" y="37766"/>
                  <a:pt x="2963427" y="37580"/>
                  <a:pt x="2963427" y="37282"/>
                </a:cubicBezTo>
                <a:cubicBezTo>
                  <a:pt x="2963576" y="36687"/>
                  <a:pt x="2963762" y="36464"/>
                  <a:pt x="2963985" y="36612"/>
                </a:cubicBezTo>
                <a:close/>
                <a:moveTo>
                  <a:pt x="749683" y="36612"/>
                </a:moveTo>
                <a:cubicBezTo>
                  <a:pt x="749088" y="37505"/>
                  <a:pt x="748902" y="38250"/>
                  <a:pt x="749125" y="38845"/>
                </a:cubicBezTo>
                <a:cubicBezTo>
                  <a:pt x="749348" y="39440"/>
                  <a:pt x="749757" y="39998"/>
                  <a:pt x="750353" y="40519"/>
                </a:cubicBezTo>
                <a:cubicBezTo>
                  <a:pt x="750948" y="41040"/>
                  <a:pt x="751581" y="41524"/>
                  <a:pt x="752250" y="41970"/>
                </a:cubicBezTo>
                <a:cubicBezTo>
                  <a:pt x="752920" y="42417"/>
                  <a:pt x="753404" y="42938"/>
                  <a:pt x="753701" y="43533"/>
                </a:cubicBezTo>
                <a:cubicBezTo>
                  <a:pt x="752808" y="44426"/>
                  <a:pt x="751953" y="44463"/>
                  <a:pt x="751134" y="43645"/>
                </a:cubicBezTo>
                <a:cubicBezTo>
                  <a:pt x="750316" y="42826"/>
                  <a:pt x="749162" y="42566"/>
                  <a:pt x="747674" y="42863"/>
                </a:cubicBezTo>
                <a:cubicBezTo>
                  <a:pt x="747674" y="43756"/>
                  <a:pt x="747599" y="44575"/>
                  <a:pt x="747451" y="45319"/>
                </a:cubicBezTo>
                <a:cubicBezTo>
                  <a:pt x="747302" y="46063"/>
                  <a:pt x="746855" y="46435"/>
                  <a:pt x="746111" y="46435"/>
                </a:cubicBezTo>
                <a:cubicBezTo>
                  <a:pt x="745218" y="45393"/>
                  <a:pt x="744325" y="45021"/>
                  <a:pt x="743432" y="45319"/>
                </a:cubicBezTo>
                <a:cubicBezTo>
                  <a:pt x="742539" y="45617"/>
                  <a:pt x="741646" y="45319"/>
                  <a:pt x="740753" y="44426"/>
                </a:cubicBezTo>
                <a:cubicBezTo>
                  <a:pt x="740158" y="45765"/>
                  <a:pt x="740009" y="46882"/>
                  <a:pt x="740307" y="47775"/>
                </a:cubicBezTo>
                <a:cubicBezTo>
                  <a:pt x="740605" y="48668"/>
                  <a:pt x="741088" y="49337"/>
                  <a:pt x="741758" y="49784"/>
                </a:cubicBezTo>
                <a:cubicBezTo>
                  <a:pt x="742428" y="50230"/>
                  <a:pt x="743172" y="50379"/>
                  <a:pt x="743990" y="50230"/>
                </a:cubicBezTo>
                <a:cubicBezTo>
                  <a:pt x="744809" y="50081"/>
                  <a:pt x="745516" y="49486"/>
                  <a:pt x="746111" y="48444"/>
                </a:cubicBezTo>
                <a:cubicBezTo>
                  <a:pt x="746111" y="49188"/>
                  <a:pt x="746409" y="49598"/>
                  <a:pt x="747004" y="49672"/>
                </a:cubicBezTo>
                <a:cubicBezTo>
                  <a:pt x="747599" y="49747"/>
                  <a:pt x="748269" y="49858"/>
                  <a:pt x="749013" y="50007"/>
                </a:cubicBezTo>
                <a:cubicBezTo>
                  <a:pt x="749162" y="50007"/>
                  <a:pt x="749609" y="49970"/>
                  <a:pt x="750353" y="49895"/>
                </a:cubicBezTo>
                <a:cubicBezTo>
                  <a:pt x="751097" y="49821"/>
                  <a:pt x="751841" y="49672"/>
                  <a:pt x="752585" y="49449"/>
                </a:cubicBezTo>
                <a:cubicBezTo>
                  <a:pt x="753329" y="49226"/>
                  <a:pt x="753999" y="49002"/>
                  <a:pt x="754594" y="48779"/>
                </a:cubicBezTo>
                <a:cubicBezTo>
                  <a:pt x="755190" y="48556"/>
                  <a:pt x="755413" y="48221"/>
                  <a:pt x="755264" y="47775"/>
                </a:cubicBezTo>
                <a:cubicBezTo>
                  <a:pt x="755264" y="47328"/>
                  <a:pt x="755041" y="47068"/>
                  <a:pt x="754594" y="46993"/>
                </a:cubicBezTo>
                <a:cubicBezTo>
                  <a:pt x="754148" y="46919"/>
                  <a:pt x="753664" y="46956"/>
                  <a:pt x="753143" y="47105"/>
                </a:cubicBezTo>
                <a:cubicBezTo>
                  <a:pt x="752622" y="47254"/>
                  <a:pt x="752139" y="47291"/>
                  <a:pt x="751692" y="47216"/>
                </a:cubicBezTo>
                <a:cubicBezTo>
                  <a:pt x="751246" y="47142"/>
                  <a:pt x="751023" y="46882"/>
                  <a:pt x="751023" y="46435"/>
                </a:cubicBezTo>
                <a:cubicBezTo>
                  <a:pt x="751618" y="45840"/>
                  <a:pt x="752511" y="45617"/>
                  <a:pt x="753701" y="45765"/>
                </a:cubicBezTo>
                <a:cubicBezTo>
                  <a:pt x="754892" y="45914"/>
                  <a:pt x="756083" y="45914"/>
                  <a:pt x="757273" y="45765"/>
                </a:cubicBezTo>
                <a:cubicBezTo>
                  <a:pt x="757571" y="44575"/>
                  <a:pt x="757869" y="43384"/>
                  <a:pt x="758166" y="42194"/>
                </a:cubicBezTo>
                <a:cubicBezTo>
                  <a:pt x="758464" y="41003"/>
                  <a:pt x="758166" y="40035"/>
                  <a:pt x="757273" y="39291"/>
                </a:cubicBezTo>
                <a:cubicBezTo>
                  <a:pt x="756083" y="39291"/>
                  <a:pt x="755376" y="39738"/>
                  <a:pt x="755152" y="40631"/>
                </a:cubicBezTo>
                <a:cubicBezTo>
                  <a:pt x="754929" y="41524"/>
                  <a:pt x="754222" y="41821"/>
                  <a:pt x="753032" y="41524"/>
                </a:cubicBezTo>
                <a:cubicBezTo>
                  <a:pt x="752734" y="40482"/>
                  <a:pt x="752362" y="39477"/>
                  <a:pt x="751915" y="38510"/>
                </a:cubicBezTo>
                <a:cubicBezTo>
                  <a:pt x="751469" y="37543"/>
                  <a:pt x="750725" y="36910"/>
                  <a:pt x="749683" y="36612"/>
                </a:cubicBezTo>
                <a:close/>
                <a:moveTo>
                  <a:pt x="2854373" y="36501"/>
                </a:moveTo>
                <a:cubicBezTo>
                  <a:pt x="2854150" y="36129"/>
                  <a:pt x="2853964" y="36315"/>
                  <a:pt x="2853815" y="37059"/>
                </a:cubicBezTo>
                <a:cubicBezTo>
                  <a:pt x="2853815" y="37505"/>
                  <a:pt x="2854038" y="37766"/>
                  <a:pt x="2854485" y="37840"/>
                </a:cubicBezTo>
                <a:cubicBezTo>
                  <a:pt x="2854931" y="37915"/>
                  <a:pt x="2855229" y="37654"/>
                  <a:pt x="2855378" y="37059"/>
                </a:cubicBezTo>
                <a:cubicBezTo>
                  <a:pt x="2854931" y="37059"/>
                  <a:pt x="2854596" y="36873"/>
                  <a:pt x="2854373" y="36501"/>
                </a:cubicBezTo>
                <a:close/>
                <a:moveTo>
                  <a:pt x="1161007" y="36054"/>
                </a:moveTo>
                <a:cubicBezTo>
                  <a:pt x="1160337" y="35980"/>
                  <a:pt x="1159928" y="36240"/>
                  <a:pt x="1159779" y="36836"/>
                </a:cubicBezTo>
                <a:cubicBezTo>
                  <a:pt x="1160374" y="37580"/>
                  <a:pt x="1161044" y="37915"/>
                  <a:pt x="1161788" y="37840"/>
                </a:cubicBezTo>
                <a:cubicBezTo>
                  <a:pt x="1162532" y="37766"/>
                  <a:pt x="1162979" y="37208"/>
                  <a:pt x="1163128" y="36166"/>
                </a:cubicBezTo>
                <a:cubicBezTo>
                  <a:pt x="1162383" y="36166"/>
                  <a:pt x="1161677" y="36129"/>
                  <a:pt x="1161007" y="36054"/>
                </a:cubicBezTo>
                <a:close/>
                <a:moveTo>
                  <a:pt x="2816534" y="35943"/>
                </a:moveTo>
                <a:cubicBezTo>
                  <a:pt x="2816087" y="35943"/>
                  <a:pt x="2815715" y="36315"/>
                  <a:pt x="2815417" y="37059"/>
                </a:cubicBezTo>
                <a:cubicBezTo>
                  <a:pt x="2815269" y="37357"/>
                  <a:pt x="2815455" y="37729"/>
                  <a:pt x="2815976" y="38175"/>
                </a:cubicBezTo>
                <a:cubicBezTo>
                  <a:pt x="2816496" y="38622"/>
                  <a:pt x="2816906" y="38845"/>
                  <a:pt x="2817203" y="38845"/>
                </a:cubicBezTo>
                <a:cubicBezTo>
                  <a:pt x="2817799" y="38696"/>
                  <a:pt x="2818096" y="38361"/>
                  <a:pt x="2818096" y="37840"/>
                </a:cubicBezTo>
                <a:cubicBezTo>
                  <a:pt x="2818096" y="37319"/>
                  <a:pt x="2817947" y="36873"/>
                  <a:pt x="2817650" y="36501"/>
                </a:cubicBezTo>
                <a:cubicBezTo>
                  <a:pt x="2817352" y="36129"/>
                  <a:pt x="2816980" y="35943"/>
                  <a:pt x="2816534" y="35943"/>
                </a:cubicBezTo>
                <a:close/>
                <a:moveTo>
                  <a:pt x="1916421" y="35273"/>
                </a:moveTo>
                <a:cubicBezTo>
                  <a:pt x="1916570" y="36166"/>
                  <a:pt x="1916347" y="37059"/>
                  <a:pt x="1915751" y="37952"/>
                </a:cubicBezTo>
                <a:lnTo>
                  <a:pt x="1918207" y="37952"/>
                </a:lnTo>
                <a:cubicBezTo>
                  <a:pt x="1918207" y="36612"/>
                  <a:pt x="1917612" y="35719"/>
                  <a:pt x="1916421" y="35273"/>
                </a:cubicBezTo>
                <a:close/>
                <a:moveTo>
                  <a:pt x="1874675" y="35273"/>
                </a:moveTo>
                <a:lnTo>
                  <a:pt x="1874675" y="37952"/>
                </a:lnTo>
                <a:cubicBezTo>
                  <a:pt x="1875270" y="38250"/>
                  <a:pt x="1875754" y="38212"/>
                  <a:pt x="1876126" y="37840"/>
                </a:cubicBezTo>
                <a:cubicBezTo>
                  <a:pt x="1876498" y="37468"/>
                  <a:pt x="1876684" y="37059"/>
                  <a:pt x="1876684" y="36612"/>
                </a:cubicBezTo>
                <a:cubicBezTo>
                  <a:pt x="1876684" y="36166"/>
                  <a:pt x="1876498" y="35757"/>
                  <a:pt x="1876126" y="35385"/>
                </a:cubicBezTo>
                <a:cubicBezTo>
                  <a:pt x="1875754" y="35013"/>
                  <a:pt x="1875270" y="34975"/>
                  <a:pt x="1874675" y="35273"/>
                </a:cubicBezTo>
                <a:close/>
                <a:moveTo>
                  <a:pt x="2836291" y="35161"/>
                </a:moveTo>
                <a:cubicBezTo>
                  <a:pt x="2835918" y="35385"/>
                  <a:pt x="2835844" y="35608"/>
                  <a:pt x="2836067" y="35831"/>
                </a:cubicBezTo>
                <a:cubicBezTo>
                  <a:pt x="2836291" y="36054"/>
                  <a:pt x="2836700" y="36203"/>
                  <a:pt x="2837295" y="36278"/>
                </a:cubicBezTo>
                <a:cubicBezTo>
                  <a:pt x="2837890" y="36352"/>
                  <a:pt x="2838411" y="36017"/>
                  <a:pt x="2838858" y="35273"/>
                </a:cubicBezTo>
                <a:cubicBezTo>
                  <a:pt x="2837518" y="34975"/>
                  <a:pt x="2836663" y="34938"/>
                  <a:pt x="2836291" y="35161"/>
                </a:cubicBezTo>
                <a:close/>
                <a:moveTo>
                  <a:pt x="1649944" y="35050"/>
                </a:moveTo>
                <a:cubicBezTo>
                  <a:pt x="1649200" y="35050"/>
                  <a:pt x="1648865" y="35496"/>
                  <a:pt x="1648940" y="36389"/>
                </a:cubicBezTo>
                <a:cubicBezTo>
                  <a:pt x="1649014" y="37282"/>
                  <a:pt x="1649349" y="37729"/>
                  <a:pt x="1649944" y="37729"/>
                </a:cubicBezTo>
                <a:cubicBezTo>
                  <a:pt x="1650837" y="36836"/>
                  <a:pt x="1650837" y="35943"/>
                  <a:pt x="1649944" y="35050"/>
                </a:cubicBezTo>
                <a:close/>
                <a:moveTo>
                  <a:pt x="916519" y="35050"/>
                </a:moveTo>
                <a:cubicBezTo>
                  <a:pt x="915775" y="35050"/>
                  <a:pt x="915440" y="35496"/>
                  <a:pt x="915515" y="36389"/>
                </a:cubicBezTo>
                <a:cubicBezTo>
                  <a:pt x="915589" y="37282"/>
                  <a:pt x="915924" y="37729"/>
                  <a:pt x="916519" y="37729"/>
                </a:cubicBezTo>
                <a:cubicBezTo>
                  <a:pt x="917412" y="36836"/>
                  <a:pt x="917412" y="35943"/>
                  <a:pt x="916519" y="35050"/>
                </a:cubicBezTo>
                <a:close/>
                <a:moveTo>
                  <a:pt x="625337" y="33934"/>
                </a:moveTo>
                <a:cubicBezTo>
                  <a:pt x="623849" y="34231"/>
                  <a:pt x="623105" y="35422"/>
                  <a:pt x="623105" y="37505"/>
                </a:cubicBezTo>
                <a:cubicBezTo>
                  <a:pt x="624742" y="38101"/>
                  <a:pt x="626379" y="38250"/>
                  <a:pt x="628016" y="37952"/>
                </a:cubicBezTo>
                <a:cubicBezTo>
                  <a:pt x="629653" y="37654"/>
                  <a:pt x="630323" y="36315"/>
                  <a:pt x="630025" y="33934"/>
                </a:cubicBezTo>
                <a:cubicBezTo>
                  <a:pt x="628388" y="33636"/>
                  <a:pt x="626825" y="33636"/>
                  <a:pt x="625337" y="33934"/>
                </a:cubicBezTo>
                <a:close/>
                <a:moveTo>
                  <a:pt x="574884" y="33710"/>
                </a:moveTo>
                <a:cubicBezTo>
                  <a:pt x="573247" y="33413"/>
                  <a:pt x="572354" y="33934"/>
                  <a:pt x="572206" y="35273"/>
                </a:cubicBezTo>
                <a:cubicBezTo>
                  <a:pt x="572950" y="35124"/>
                  <a:pt x="573694" y="35124"/>
                  <a:pt x="574438" y="35273"/>
                </a:cubicBezTo>
                <a:cubicBezTo>
                  <a:pt x="575182" y="35422"/>
                  <a:pt x="575331" y="34901"/>
                  <a:pt x="574884" y="33710"/>
                </a:cubicBezTo>
                <a:close/>
                <a:moveTo>
                  <a:pt x="522646" y="33710"/>
                </a:moveTo>
                <a:cubicBezTo>
                  <a:pt x="522497" y="34603"/>
                  <a:pt x="522088" y="35124"/>
                  <a:pt x="521418" y="35273"/>
                </a:cubicBezTo>
                <a:cubicBezTo>
                  <a:pt x="520748" y="35422"/>
                  <a:pt x="520488" y="36092"/>
                  <a:pt x="520637" y="37282"/>
                </a:cubicBezTo>
                <a:cubicBezTo>
                  <a:pt x="521678" y="37282"/>
                  <a:pt x="522609" y="36761"/>
                  <a:pt x="523427" y="35719"/>
                </a:cubicBezTo>
                <a:cubicBezTo>
                  <a:pt x="524246" y="34678"/>
                  <a:pt x="523985" y="34008"/>
                  <a:pt x="522646" y="33710"/>
                </a:cubicBezTo>
                <a:close/>
                <a:moveTo>
                  <a:pt x="1884274" y="33487"/>
                </a:moveTo>
                <a:cubicBezTo>
                  <a:pt x="1884125" y="33338"/>
                  <a:pt x="1883865" y="33375"/>
                  <a:pt x="1883493" y="33599"/>
                </a:cubicBezTo>
                <a:cubicBezTo>
                  <a:pt x="1883121" y="33822"/>
                  <a:pt x="1883084" y="34082"/>
                  <a:pt x="1883381" y="34380"/>
                </a:cubicBezTo>
                <a:cubicBezTo>
                  <a:pt x="1883530" y="34529"/>
                  <a:pt x="1883791" y="34492"/>
                  <a:pt x="1884163" y="34268"/>
                </a:cubicBezTo>
                <a:cubicBezTo>
                  <a:pt x="1884535" y="34045"/>
                  <a:pt x="1884572" y="33785"/>
                  <a:pt x="1884274" y="33487"/>
                </a:cubicBezTo>
                <a:close/>
                <a:moveTo>
                  <a:pt x="691752" y="33375"/>
                </a:moveTo>
                <a:cubicBezTo>
                  <a:pt x="691082" y="33152"/>
                  <a:pt x="690226" y="33264"/>
                  <a:pt x="689184" y="33710"/>
                </a:cubicBezTo>
                <a:cubicBezTo>
                  <a:pt x="689184" y="34157"/>
                  <a:pt x="689445" y="34566"/>
                  <a:pt x="689966" y="34938"/>
                </a:cubicBezTo>
                <a:cubicBezTo>
                  <a:pt x="690487" y="35310"/>
                  <a:pt x="691008" y="35533"/>
                  <a:pt x="691528" y="35608"/>
                </a:cubicBezTo>
                <a:cubicBezTo>
                  <a:pt x="692049" y="35682"/>
                  <a:pt x="692570" y="35645"/>
                  <a:pt x="693091" y="35496"/>
                </a:cubicBezTo>
                <a:cubicBezTo>
                  <a:pt x="693612" y="35347"/>
                  <a:pt x="693873" y="34975"/>
                  <a:pt x="693873" y="34380"/>
                </a:cubicBezTo>
                <a:cubicBezTo>
                  <a:pt x="693128" y="33934"/>
                  <a:pt x="692421" y="33599"/>
                  <a:pt x="691752" y="33375"/>
                </a:cubicBezTo>
                <a:close/>
                <a:moveTo>
                  <a:pt x="2858950" y="32594"/>
                </a:moveTo>
                <a:cubicBezTo>
                  <a:pt x="2859247" y="32892"/>
                  <a:pt x="2859210" y="33152"/>
                  <a:pt x="2858838" y="33375"/>
                </a:cubicBezTo>
                <a:cubicBezTo>
                  <a:pt x="2858466" y="33599"/>
                  <a:pt x="2858205" y="33636"/>
                  <a:pt x="2858057" y="33487"/>
                </a:cubicBezTo>
                <a:cubicBezTo>
                  <a:pt x="2857759" y="33189"/>
                  <a:pt x="2857796" y="32929"/>
                  <a:pt x="2858168" y="32706"/>
                </a:cubicBezTo>
                <a:cubicBezTo>
                  <a:pt x="2858540" y="32482"/>
                  <a:pt x="2858801" y="32445"/>
                  <a:pt x="2858950" y="32594"/>
                </a:cubicBezTo>
                <a:close/>
                <a:moveTo>
                  <a:pt x="1892088" y="32594"/>
                </a:moveTo>
                <a:cubicBezTo>
                  <a:pt x="1892088" y="33189"/>
                  <a:pt x="1891902" y="33599"/>
                  <a:pt x="1891530" y="33822"/>
                </a:cubicBezTo>
                <a:cubicBezTo>
                  <a:pt x="1891158" y="34045"/>
                  <a:pt x="1891046" y="34529"/>
                  <a:pt x="1891195" y="35273"/>
                </a:cubicBezTo>
                <a:lnTo>
                  <a:pt x="1893874" y="35273"/>
                </a:lnTo>
                <a:lnTo>
                  <a:pt x="1893874" y="32594"/>
                </a:lnTo>
                <a:close/>
                <a:moveTo>
                  <a:pt x="1170048" y="32594"/>
                </a:moveTo>
                <a:cubicBezTo>
                  <a:pt x="1169899" y="32445"/>
                  <a:pt x="1169639" y="32482"/>
                  <a:pt x="1169267" y="32706"/>
                </a:cubicBezTo>
                <a:cubicBezTo>
                  <a:pt x="1168895" y="32929"/>
                  <a:pt x="1168858" y="33189"/>
                  <a:pt x="1169155" y="33487"/>
                </a:cubicBezTo>
                <a:cubicBezTo>
                  <a:pt x="1169304" y="33636"/>
                  <a:pt x="1169564" y="33599"/>
                  <a:pt x="1169937" y="33375"/>
                </a:cubicBezTo>
                <a:cubicBezTo>
                  <a:pt x="1170309" y="33152"/>
                  <a:pt x="1170346" y="32892"/>
                  <a:pt x="1170048" y="32594"/>
                </a:cubicBezTo>
                <a:close/>
                <a:moveTo>
                  <a:pt x="2340879" y="32482"/>
                </a:moveTo>
                <a:cubicBezTo>
                  <a:pt x="2341325" y="32408"/>
                  <a:pt x="2341697" y="32520"/>
                  <a:pt x="2341995" y="32817"/>
                </a:cubicBezTo>
                <a:cubicBezTo>
                  <a:pt x="2341846" y="33413"/>
                  <a:pt x="2341400" y="33710"/>
                  <a:pt x="2340656" y="33710"/>
                </a:cubicBezTo>
                <a:cubicBezTo>
                  <a:pt x="2340358" y="32966"/>
                  <a:pt x="2340432" y="32557"/>
                  <a:pt x="2340879" y="32482"/>
                </a:cubicBezTo>
                <a:close/>
                <a:moveTo>
                  <a:pt x="782053" y="32371"/>
                </a:moveTo>
                <a:lnTo>
                  <a:pt x="784732" y="32371"/>
                </a:lnTo>
                <a:cubicBezTo>
                  <a:pt x="784881" y="33164"/>
                  <a:pt x="784658" y="33627"/>
                  <a:pt x="784062" y="33759"/>
                </a:cubicBezTo>
                <a:cubicBezTo>
                  <a:pt x="783467" y="33892"/>
                  <a:pt x="782797" y="34024"/>
                  <a:pt x="782053" y="34157"/>
                </a:cubicBezTo>
                <a:close/>
                <a:moveTo>
                  <a:pt x="748344" y="32371"/>
                </a:moveTo>
                <a:cubicBezTo>
                  <a:pt x="748046" y="32520"/>
                  <a:pt x="748046" y="32743"/>
                  <a:pt x="748344" y="33041"/>
                </a:cubicBezTo>
                <a:cubicBezTo>
                  <a:pt x="748492" y="33189"/>
                  <a:pt x="748678" y="33189"/>
                  <a:pt x="748902" y="33041"/>
                </a:cubicBezTo>
                <a:cubicBezTo>
                  <a:pt x="749125" y="32892"/>
                  <a:pt x="749162" y="32669"/>
                  <a:pt x="749013" y="32371"/>
                </a:cubicBezTo>
                <a:cubicBezTo>
                  <a:pt x="748864" y="32222"/>
                  <a:pt x="748641" y="32222"/>
                  <a:pt x="748344" y="32371"/>
                </a:cubicBezTo>
                <a:close/>
                <a:moveTo>
                  <a:pt x="1646819" y="31701"/>
                </a:moveTo>
                <a:cubicBezTo>
                  <a:pt x="1646670" y="32445"/>
                  <a:pt x="1647005" y="32817"/>
                  <a:pt x="1647824" y="32817"/>
                </a:cubicBezTo>
                <a:cubicBezTo>
                  <a:pt x="1648642" y="32817"/>
                  <a:pt x="1648903" y="32445"/>
                  <a:pt x="1648605" y="31701"/>
                </a:cubicBezTo>
                <a:cubicBezTo>
                  <a:pt x="1648010" y="31106"/>
                  <a:pt x="1647414" y="31106"/>
                  <a:pt x="1646819" y="31701"/>
                </a:cubicBezTo>
                <a:close/>
                <a:moveTo>
                  <a:pt x="913394" y="31701"/>
                </a:moveTo>
                <a:cubicBezTo>
                  <a:pt x="913245" y="32445"/>
                  <a:pt x="913580" y="32817"/>
                  <a:pt x="914399" y="32817"/>
                </a:cubicBezTo>
                <a:cubicBezTo>
                  <a:pt x="915217" y="32817"/>
                  <a:pt x="915478" y="32445"/>
                  <a:pt x="915180" y="31701"/>
                </a:cubicBezTo>
                <a:cubicBezTo>
                  <a:pt x="914585" y="31106"/>
                  <a:pt x="913989" y="31106"/>
                  <a:pt x="913394" y="31701"/>
                </a:cubicBezTo>
                <a:close/>
                <a:moveTo>
                  <a:pt x="526218" y="31701"/>
                </a:moveTo>
                <a:cubicBezTo>
                  <a:pt x="525920" y="32892"/>
                  <a:pt x="526069" y="33561"/>
                  <a:pt x="526664" y="33710"/>
                </a:cubicBezTo>
                <a:cubicBezTo>
                  <a:pt x="527259" y="33859"/>
                  <a:pt x="528004" y="33859"/>
                  <a:pt x="528897" y="33710"/>
                </a:cubicBezTo>
                <a:cubicBezTo>
                  <a:pt x="529045" y="32222"/>
                  <a:pt x="528152" y="31552"/>
                  <a:pt x="526218" y="31701"/>
                </a:cubicBezTo>
                <a:close/>
                <a:moveTo>
                  <a:pt x="1628290" y="31478"/>
                </a:moveTo>
                <a:cubicBezTo>
                  <a:pt x="1627843" y="32222"/>
                  <a:pt x="1627620" y="32966"/>
                  <a:pt x="1627620" y="33710"/>
                </a:cubicBezTo>
                <a:cubicBezTo>
                  <a:pt x="1628364" y="33710"/>
                  <a:pt x="1628848" y="33487"/>
                  <a:pt x="1629071" y="33041"/>
                </a:cubicBezTo>
                <a:cubicBezTo>
                  <a:pt x="1629295" y="32594"/>
                  <a:pt x="1629481" y="32073"/>
                  <a:pt x="1629629" y="31478"/>
                </a:cubicBezTo>
                <a:cubicBezTo>
                  <a:pt x="1629183" y="30734"/>
                  <a:pt x="1628736" y="30734"/>
                  <a:pt x="1628290" y="31478"/>
                </a:cubicBezTo>
                <a:close/>
                <a:moveTo>
                  <a:pt x="894865" y="31478"/>
                </a:moveTo>
                <a:cubicBezTo>
                  <a:pt x="894418" y="32222"/>
                  <a:pt x="894195" y="32966"/>
                  <a:pt x="894195" y="33710"/>
                </a:cubicBezTo>
                <a:cubicBezTo>
                  <a:pt x="894939" y="33710"/>
                  <a:pt x="895423" y="33487"/>
                  <a:pt x="895646" y="33041"/>
                </a:cubicBezTo>
                <a:cubicBezTo>
                  <a:pt x="895869" y="32594"/>
                  <a:pt x="896056" y="32073"/>
                  <a:pt x="896204" y="31478"/>
                </a:cubicBezTo>
                <a:cubicBezTo>
                  <a:pt x="895758" y="30734"/>
                  <a:pt x="895311" y="30734"/>
                  <a:pt x="894865" y="31478"/>
                </a:cubicBezTo>
                <a:close/>
                <a:moveTo>
                  <a:pt x="2950144" y="31143"/>
                </a:moveTo>
                <a:cubicBezTo>
                  <a:pt x="2949921" y="31069"/>
                  <a:pt x="2949735" y="31255"/>
                  <a:pt x="2949586" y="31701"/>
                </a:cubicBezTo>
                <a:cubicBezTo>
                  <a:pt x="2949586" y="31999"/>
                  <a:pt x="2949698" y="32222"/>
                  <a:pt x="2949921" y="32371"/>
                </a:cubicBezTo>
                <a:cubicBezTo>
                  <a:pt x="2950144" y="32520"/>
                  <a:pt x="2950330" y="32296"/>
                  <a:pt x="2950479" y="31701"/>
                </a:cubicBezTo>
                <a:cubicBezTo>
                  <a:pt x="2950479" y="31403"/>
                  <a:pt x="2950367" y="31217"/>
                  <a:pt x="2950144" y="31143"/>
                </a:cubicBezTo>
                <a:close/>
                <a:moveTo>
                  <a:pt x="1689905" y="30808"/>
                </a:moveTo>
                <a:cubicBezTo>
                  <a:pt x="1688714" y="30808"/>
                  <a:pt x="1688156" y="31366"/>
                  <a:pt x="1688230" y="32482"/>
                </a:cubicBezTo>
                <a:cubicBezTo>
                  <a:pt x="1688305" y="33599"/>
                  <a:pt x="1688714" y="34157"/>
                  <a:pt x="1689458" y="34157"/>
                </a:cubicBezTo>
                <a:cubicBezTo>
                  <a:pt x="1690202" y="34157"/>
                  <a:pt x="1690537" y="33710"/>
                  <a:pt x="1690463" y="32817"/>
                </a:cubicBezTo>
                <a:cubicBezTo>
                  <a:pt x="1690388" y="31924"/>
                  <a:pt x="1690202" y="31255"/>
                  <a:pt x="1689905" y="30808"/>
                </a:cubicBezTo>
                <a:close/>
                <a:moveTo>
                  <a:pt x="956480" y="30808"/>
                </a:moveTo>
                <a:cubicBezTo>
                  <a:pt x="955289" y="30808"/>
                  <a:pt x="954731" y="31366"/>
                  <a:pt x="954805" y="32482"/>
                </a:cubicBezTo>
                <a:cubicBezTo>
                  <a:pt x="954880" y="33599"/>
                  <a:pt x="955289" y="34157"/>
                  <a:pt x="956033" y="34157"/>
                </a:cubicBezTo>
                <a:cubicBezTo>
                  <a:pt x="956777" y="34157"/>
                  <a:pt x="957112" y="33710"/>
                  <a:pt x="957038" y="32817"/>
                </a:cubicBezTo>
                <a:cubicBezTo>
                  <a:pt x="956963" y="31924"/>
                  <a:pt x="956777" y="31255"/>
                  <a:pt x="956480" y="30808"/>
                </a:cubicBezTo>
                <a:close/>
                <a:moveTo>
                  <a:pt x="699454" y="29469"/>
                </a:moveTo>
                <a:cubicBezTo>
                  <a:pt x="698114" y="29320"/>
                  <a:pt x="696998" y="29543"/>
                  <a:pt x="696105" y="30138"/>
                </a:cubicBezTo>
                <a:lnTo>
                  <a:pt x="696105" y="32371"/>
                </a:lnTo>
                <a:cubicBezTo>
                  <a:pt x="697296" y="32520"/>
                  <a:pt x="698226" y="32408"/>
                  <a:pt x="698895" y="32036"/>
                </a:cubicBezTo>
                <a:cubicBezTo>
                  <a:pt x="699565" y="31664"/>
                  <a:pt x="699751" y="30808"/>
                  <a:pt x="699454" y="29469"/>
                </a:cubicBezTo>
                <a:close/>
                <a:moveTo>
                  <a:pt x="617524" y="29469"/>
                </a:moveTo>
                <a:lnTo>
                  <a:pt x="617524" y="31701"/>
                </a:lnTo>
                <a:cubicBezTo>
                  <a:pt x="618565" y="32148"/>
                  <a:pt x="619086" y="31776"/>
                  <a:pt x="619086" y="30585"/>
                </a:cubicBezTo>
                <a:cubicBezTo>
                  <a:pt x="619086" y="29394"/>
                  <a:pt x="618565" y="29022"/>
                  <a:pt x="617524" y="29469"/>
                </a:cubicBezTo>
                <a:close/>
                <a:moveTo>
                  <a:pt x="1242155" y="29245"/>
                </a:moveTo>
                <a:cubicBezTo>
                  <a:pt x="1242155" y="30287"/>
                  <a:pt x="1242394" y="31031"/>
                  <a:pt x="1242872" y="31478"/>
                </a:cubicBezTo>
                <a:cubicBezTo>
                  <a:pt x="1243350" y="31924"/>
                  <a:pt x="1243930" y="32296"/>
                  <a:pt x="1244611" y="32594"/>
                </a:cubicBezTo>
                <a:cubicBezTo>
                  <a:pt x="1244909" y="29766"/>
                  <a:pt x="1244090" y="28650"/>
                  <a:pt x="1242155" y="29245"/>
                </a:cubicBezTo>
                <a:close/>
                <a:moveTo>
                  <a:pt x="596985" y="28799"/>
                </a:moveTo>
                <a:cubicBezTo>
                  <a:pt x="596837" y="30287"/>
                  <a:pt x="597171" y="31255"/>
                  <a:pt x="597990" y="31701"/>
                </a:cubicBezTo>
                <a:cubicBezTo>
                  <a:pt x="598809" y="32148"/>
                  <a:pt x="599143" y="33041"/>
                  <a:pt x="598995" y="34380"/>
                </a:cubicBezTo>
                <a:cubicBezTo>
                  <a:pt x="600185" y="34975"/>
                  <a:pt x="601673" y="35236"/>
                  <a:pt x="603459" y="35161"/>
                </a:cubicBezTo>
                <a:cubicBezTo>
                  <a:pt x="605245" y="35087"/>
                  <a:pt x="606957" y="35124"/>
                  <a:pt x="608594" y="35273"/>
                </a:cubicBezTo>
                <a:cubicBezTo>
                  <a:pt x="608147" y="33041"/>
                  <a:pt x="606362" y="32073"/>
                  <a:pt x="603236" y="32371"/>
                </a:cubicBezTo>
                <a:cubicBezTo>
                  <a:pt x="602492" y="31627"/>
                  <a:pt x="601859" y="30845"/>
                  <a:pt x="601339" y="30027"/>
                </a:cubicBezTo>
                <a:cubicBezTo>
                  <a:pt x="600818" y="29208"/>
                  <a:pt x="599813" y="28799"/>
                  <a:pt x="598325" y="28799"/>
                </a:cubicBezTo>
                <a:close/>
                <a:moveTo>
                  <a:pt x="2349251" y="28352"/>
                </a:moveTo>
                <a:cubicBezTo>
                  <a:pt x="2350367" y="28501"/>
                  <a:pt x="2351148" y="28799"/>
                  <a:pt x="2351595" y="29245"/>
                </a:cubicBezTo>
                <a:cubicBezTo>
                  <a:pt x="2351297" y="29692"/>
                  <a:pt x="2350850" y="29952"/>
                  <a:pt x="2350255" y="30027"/>
                </a:cubicBezTo>
                <a:cubicBezTo>
                  <a:pt x="2349660" y="30101"/>
                  <a:pt x="2349027" y="30101"/>
                  <a:pt x="2348358" y="30027"/>
                </a:cubicBezTo>
                <a:cubicBezTo>
                  <a:pt x="2347688" y="29952"/>
                  <a:pt x="2347130" y="29804"/>
                  <a:pt x="2346683" y="29580"/>
                </a:cubicBezTo>
                <a:cubicBezTo>
                  <a:pt x="2346237" y="29357"/>
                  <a:pt x="2346088" y="29022"/>
                  <a:pt x="2346237" y="28576"/>
                </a:cubicBezTo>
                <a:cubicBezTo>
                  <a:pt x="2347130" y="28278"/>
                  <a:pt x="2348134" y="28204"/>
                  <a:pt x="2349251" y="28352"/>
                </a:cubicBezTo>
                <a:close/>
                <a:moveTo>
                  <a:pt x="539835" y="28129"/>
                </a:moveTo>
                <a:cubicBezTo>
                  <a:pt x="540133" y="29766"/>
                  <a:pt x="541063" y="30734"/>
                  <a:pt x="542626" y="31031"/>
                </a:cubicBezTo>
                <a:cubicBezTo>
                  <a:pt x="544189" y="31329"/>
                  <a:pt x="545789" y="31552"/>
                  <a:pt x="547426" y="31701"/>
                </a:cubicBezTo>
                <a:cubicBezTo>
                  <a:pt x="547426" y="29915"/>
                  <a:pt x="546570" y="28948"/>
                  <a:pt x="544858" y="28799"/>
                </a:cubicBezTo>
                <a:cubicBezTo>
                  <a:pt x="543147" y="28650"/>
                  <a:pt x="541473" y="28427"/>
                  <a:pt x="539835" y="28129"/>
                </a:cubicBezTo>
                <a:close/>
                <a:moveTo>
                  <a:pt x="553676" y="28018"/>
                </a:moveTo>
                <a:cubicBezTo>
                  <a:pt x="552635" y="27794"/>
                  <a:pt x="552188" y="28055"/>
                  <a:pt x="552337" y="28799"/>
                </a:cubicBezTo>
                <a:cubicBezTo>
                  <a:pt x="552932" y="28799"/>
                  <a:pt x="553156" y="29022"/>
                  <a:pt x="553007" y="29469"/>
                </a:cubicBezTo>
                <a:lnTo>
                  <a:pt x="554346" y="29469"/>
                </a:lnTo>
                <a:cubicBezTo>
                  <a:pt x="554941" y="28725"/>
                  <a:pt x="554718" y="28241"/>
                  <a:pt x="553676" y="28018"/>
                </a:cubicBezTo>
                <a:close/>
                <a:moveTo>
                  <a:pt x="1166811" y="27571"/>
                </a:moveTo>
                <a:cubicBezTo>
                  <a:pt x="1166290" y="27497"/>
                  <a:pt x="1165955" y="27757"/>
                  <a:pt x="1165807" y="28352"/>
                </a:cubicBezTo>
                <a:cubicBezTo>
                  <a:pt x="1166253" y="28204"/>
                  <a:pt x="1166588" y="28315"/>
                  <a:pt x="1166811" y="28687"/>
                </a:cubicBezTo>
                <a:cubicBezTo>
                  <a:pt x="1167034" y="29059"/>
                  <a:pt x="1167295" y="28948"/>
                  <a:pt x="1167592" y="28352"/>
                </a:cubicBezTo>
                <a:cubicBezTo>
                  <a:pt x="1167592" y="27906"/>
                  <a:pt x="1167332" y="27646"/>
                  <a:pt x="1166811" y="27571"/>
                </a:cubicBezTo>
                <a:close/>
                <a:moveTo>
                  <a:pt x="2964320" y="27460"/>
                </a:moveTo>
                <a:cubicBezTo>
                  <a:pt x="2965325" y="27460"/>
                  <a:pt x="2965911" y="27794"/>
                  <a:pt x="2966078" y="28464"/>
                </a:cubicBezTo>
                <a:cubicBezTo>
                  <a:pt x="2966245" y="29134"/>
                  <a:pt x="2966924" y="29320"/>
                  <a:pt x="2968115" y="29022"/>
                </a:cubicBezTo>
                <a:cubicBezTo>
                  <a:pt x="2967966" y="29525"/>
                  <a:pt x="2967631" y="29776"/>
                  <a:pt x="2967110" y="29776"/>
                </a:cubicBezTo>
                <a:cubicBezTo>
                  <a:pt x="2966590" y="29776"/>
                  <a:pt x="2966329" y="30194"/>
                  <a:pt x="2966329" y="31031"/>
                </a:cubicBezTo>
                <a:cubicBezTo>
                  <a:pt x="2964841" y="30883"/>
                  <a:pt x="2964171" y="29692"/>
                  <a:pt x="2964320" y="27460"/>
                </a:cubicBezTo>
                <a:close/>
                <a:moveTo>
                  <a:pt x="2949809" y="27460"/>
                </a:moveTo>
                <a:lnTo>
                  <a:pt x="2949586" y="29245"/>
                </a:lnTo>
                <a:lnTo>
                  <a:pt x="2951595" y="29245"/>
                </a:lnTo>
                <a:lnTo>
                  <a:pt x="2951372" y="27460"/>
                </a:lnTo>
                <a:close/>
                <a:moveTo>
                  <a:pt x="2370793" y="27460"/>
                </a:moveTo>
                <a:cubicBezTo>
                  <a:pt x="2370347" y="27906"/>
                  <a:pt x="2370421" y="28352"/>
                  <a:pt x="2371017" y="28799"/>
                </a:cubicBezTo>
                <a:cubicBezTo>
                  <a:pt x="2371910" y="28799"/>
                  <a:pt x="2372356" y="28427"/>
                  <a:pt x="2372356" y="27683"/>
                </a:cubicBezTo>
                <a:cubicBezTo>
                  <a:pt x="2371761" y="27087"/>
                  <a:pt x="2371240" y="27013"/>
                  <a:pt x="2370793" y="27460"/>
                </a:cubicBezTo>
                <a:close/>
                <a:moveTo>
                  <a:pt x="1883381" y="27460"/>
                </a:moveTo>
                <a:cubicBezTo>
                  <a:pt x="1883381" y="28650"/>
                  <a:pt x="1883642" y="29431"/>
                  <a:pt x="1884163" y="29804"/>
                </a:cubicBezTo>
                <a:cubicBezTo>
                  <a:pt x="1884684" y="30176"/>
                  <a:pt x="1885316" y="30510"/>
                  <a:pt x="1886060" y="30808"/>
                </a:cubicBezTo>
                <a:cubicBezTo>
                  <a:pt x="1886209" y="28427"/>
                  <a:pt x="1885316" y="27311"/>
                  <a:pt x="1883381" y="27460"/>
                </a:cubicBezTo>
                <a:close/>
                <a:moveTo>
                  <a:pt x="1239700" y="27460"/>
                </a:moveTo>
                <a:cubicBezTo>
                  <a:pt x="1237616" y="27311"/>
                  <a:pt x="1236723" y="28427"/>
                  <a:pt x="1237021" y="30808"/>
                </a:cubicBezTo>
                <a:cubicBezTo>
                  <a:pt x="1238211" y="30808"/>
                  <a:pt x="1239142" y="30436"/>
                  <a:pt x="1239811" y="29692"/>
                </a:cubicBezTo>
                <a:cubicBezTo>
                  <a:pt x="1240481" y="28948"/>
                  <a:pt x="1240444" y="28204"/>
                  <a:pt x="1239700" y="27460"/>
                </a:cubicBezTo>
                <a:close/>
                <a:moveTo>
                  <a:pt x="688403" y="27460"/>
                </a:moveTo>
                <a:cubicBezTo>
                  <a:pt x="687287" y="27757"/>
                  <a:pt x="686878" y="28204"/>
                  <a:pt x="687175" y="28799"/>
                </a:cubicBezTo>
                <a:cubicBezTo>
                  <a:pt x="687324" y="28948"/>
                  <a:pt x="687622" y="29134"/>
                  <a:pt x="688068" y="29357"/>
                </a:cubicBezTo>
                <a:cubicBezTo>
                  <a:pt x="688515" y="29580"/>
                  <a:pt x="688961" y="29692"/>
                  <a:pt x="689408" y="29692"/>
                </a:cubicBezTo>
                <a:cubicBezTo>
                  <a:pt x="689854" y="29692"/>
                  <a:pt x="690189" y="29580"/>
                  <a:pt x="690412" y="29357"/>
                </a:cubicBezTo>
                <a:cubicBezTo>
                  <a:pt x="690635" y="29134"/>
                  <a:pt x="690673" y="28725"/>
                  <a:pt x="690524" y="28129"/>
                </a:cubicBezTo>
                <a:cubicBezTo>
                  <a:pt x="690226" y="27385"/>
                  <a:pt x="689519" y="27162"/>
                  <a:pt x="688403" y="27460"/>
                </a:cubicBezTo>
                <a:close/>
                <a:moveTo>
                  <a:pt x="626565" y="27460"/>
                </a:moveTo>
                <a:cubicBezTo>
                  <a:pt x="625598" y="27460"/>
                  <a:pt x="624891" y="27683"/>
                  <a:pt x="624444" y="28129"/>
                </a:cubicBezTo>
                <a:lnTo>
                  <a:pt x="624444" y="31031"/>
                </a:lnTo>
                <a:cubicBezTo>
                  <a:pt x="626974" y="31180"/>
                  <a:pt x="628388" y="30213"/>
                  <a:pt x="628686" y="28129"/>
                </a:cubicBezTo>
                <a:cubicBezTo>
                  <a:pt x="628239" y="27683"/>
                  <a:pt x="627532" y="27460"/>
                  <a:pt x="626565" y="27460"/>
                </a:cubicBezTo>
                <a:close/>
                <a:moveTo>
                  <a:pt x="524990" y="27460"/>
                </a:moveTo>
                <a:cubicBezTo>
                  <a:pt x="524469" y="27608"/>
                  <a:pt x="523948" y="27869"/>
                  <a:pt x="523427" y="28241"/>
                </a:cubicBezTo>
                <a:cubicBezTo>
                  <a:pt x="522906" y="28613"/>
                  <a:pt x="522348" y="29022"/>
                  <a:pt x="521753" y="29469"/>
                </a:cubicBezTo>
                <a:cubicBezTo>
                  <a:pt x="521157" y="29915"/>
                  <a:pt x="520562" y="30138"/>
                  <a:pt x="519967" y="30138"/>
                </a:cubicBezTo>
                <a:cubicBezTo>
                  <a:pt x="519223" y="30883"/>
                  <a:pt x="519297" y="31627"/>
                  <a:pt x="520190" y="32371"/>
                </a:cubicBezTo>
                <a:cubicBezTo>
                  <a:pt x="521083" y="33115"/>
                  <a:pt x="522125" y="33338"/>
                  <a:pt x="523315" y="33041"/>
                </a:cubicBezTo>
                <a:cubicBezTo>
                  <a:pt x="523018" y="31999"/>
                  <a:pt x="523055" y="31329"/>
                  <a:pt x="523427" y="31031"/>
                </a:cubicBezTo>
                <a:cubicBezTo>
                  <a:pt x="523799" y="30734"/>
                  <a:pt x="524283" y="30510"/>
                  <a:pt x="524878" y="30362"/>
                </a:cubicBezTo>
                <a:cubicBezTo>
                  <a:pt x="525473" y="30213"/>
                  <a:pt x="525994" y="30027"/>
                  <a:pt x="526441" y="29804"/>
                </a:cubicBezTo>
                <a:cubicBezTo>
                  <a:pt x="526887" y="29580"/>
                  <a:pt x="527036" y="29022"/>
                  <a:pt x="526887" y="28129"/>
                </a:cubicBezTo>
                <a:cubicBezTo>
                  <a:pt x="526143" y="27534"/>
                  <a:pt x="525511" y="27311"/>
                  <a:pt x="524990" y="27460"/>
                </a:cubicBezTo>
                <a:close/>
                <a:moveTo>
                  <a:pt x="2436203" y="26790"/>
                </a:moveTo>
                <a:cubicBezTo>
                  <a:pt x="2435459" y="26641"/>
                  <a:pt x="2435162" y="27087"/>
                  <a:pt x="2435310" y="28129"/>
                </a:cubicBezTo>
                <a:cubicBezTo>
                  <a:pt x="2435608" y="28576"/>
                  <a:pt x="2436129" y="28650"/>
                  <a:pt x="2436873" y="28352"/>
                </a:cubicBezTo>
                <a:cubicBezTo>
                  <a:pt x="2437171" y="27460"/>
                  <a:pt x="2436947" y="26939"/>
                  <a:pt x="2436203" y="26790"/>
                </a:cubicBezTo>
                <a:close/>
                <a:moveTo>
                  <a:pt x="2832942" y="26678"/>
                </a:moveTo>
                <a:cubicBezTo>
                  <a:pt x="2833463" y="26753"/>
                  <a:pt x="2833723" y="27013"/>
                  <a:pt x="2833723" y="27460"/>
                </a:cubicBezTo>
                <a:cubicBezTo>
                  <a:pt x="2833426" y="28204"/>
                  <a:pt x="2833165" y="28390"/>
                  <a:pt x="2832942" y="28018"/>
                </a:cubicBezTo>
                <a:cubicBezTo>
                  <a:pt x="2832719" y="27646"/>
                  <a:pt x="2832384" y="27460"/>
                  <a:pt x="2831937" y="27460"/>
                </a:cubicBezTo>
                <a:cubicBezTo>
                  <a:pt x="2832086" y="26864"/>
                  <a:pt x="2832421" y="26604"/>
                  <a:pt x="2832942" y="26678"/>
                </a:cubicBezTo>
                <a:close/>
                <a:moveTo>
                  <a:pt x="2856271" y="26567"/>
                </a:moveTo>
                <a:cubicBezTo>
                  <a:pt x="2856568" y="26864"/>
                  <a:pt x="2856568" y="27125"/>
                  <a:pt x="2856271" y="27348"/>
                </a:cubicBezTo>
                <a:cubicBezTo>
                  <a:pt x="2855973" y="27571"/>
                  <a:pt x="2855675" y="27608"/>
                  <a:pt x="2855378" y="27460"/>
                </a:cubicBezTo>
                <a:cubicBezTo>
                  <a:pt x="2855080" y="27162"/>
                  <a:pt x="2855117" y="26901"/>
                  <a:pt x="2855489" y="26678"/>
                </a:cubicBezTo>
                <a:cubicBezTo>
                  <a:pt x="2855861" y="26455"/>
                  <a:pt x="2856122" y="26418"/>
                  <a:pt x="2856271" y="26567"/>
                </a:cubicBezTo>
                <a:close/>
                <a:moveTo>
                  <a:pt x="1149287" y="26343"/>
                </a:moveTo>
                <a:cubicBezTo>
                  <a:pt x="1149138" y="26194"/>
                  <a:pt x="1148877" y="26232"/>
                  <a:pt x="1148505" y="26455"/>
                </a:cubicBezTo>
                <a:cubicBezTo>
                  <a:pt x="1148133" y="26678"/>
                  <a:pt x="1148096" y="26939"/>
                  <a:pt x="1148394" y="27236"/>
                </a:cubicBezTo>
                <a:cubicBezTo>
                  <a:pt x="1148542" y="27385"/>
                  <a:pt x="1148803" y="27348"/>
                  <a:pt x="1149175" y="27125"/>
                </a:cubicBezTo>
                <a:cubicBezTo>
                  <a:pt x="1149547" y="26901"/>
                  <a:pt x="1149584" y="26641"/>
                  <a:pt x="1149287" y="26343"/>
                </a:cubicBezTo>
                <a:close/>
                <a:moveTo>
                  <a:pt x="1143929" y="26120"/>
                </a:moveTo>
                <a:cubicBezTo>
                  <a:pt x="1143482" y="25822"/>
                  <a:pt x="1142961" y="26269"/>
                  <a:pt x="1142366" y="27460"/>
                </a:cubicBezTo>
                <a:cubicBezTo>
                  <a:pt x="1143110" y="27460"/>
                  <a:pt x="1143706" y="27832"/>
                  <a:pt x="1144152" y="28576"/>
                </a:cubicBezTo>
                <a:cubicBezTo>
                  <a:pt x="1144599" y="29320"/>
                  <a:pt x="1145008" y="30027"/>
                  <a:pt x="1145380" y="30697"/>
                </a:cubicBezTo>
                <a:cubicBezTo>
                  <a:pt x="1145752" y="31366"/>
                  <a:pt x="1146161" y="31887"/>
                  <a:pt x="1146608" y="32259"/>
                </a:cubicBezTo>
                <a:cubicBezTo>
                  <a:pt x="1147054" y="32631"/>
                  <a:pt x="1147650" y="32445"/>
                  <a:pt x="1148394" y="31701"/>
                </a:cubicBezTo>
                <a:cubicBezTo>
                  <a:pt x="1147650" y="31701"/>
                  <a:pt x="1147054" y="31255"/>
                  <a:pt x="1146608" y="30362"/>
                </a:cubicBezTo>
                <a:cubicBezTo>
                  <a:pt x="1146161" y="29469"/>
                  <a:pt x="1145715" y="28613"/>
                  <a:pt x="1145268" y="27794"/>
                </a:cubicBezTo>
                <a:cubicBezTo>
                  <a:pt x="1144822" y="26976"/>
                  <a:pt x="1144375" y="26418"/>
                  <a:pt x="1143929" y="26120"/>
                </a:cubicBezTo>
                <a:close/>
                <a:moveTo>
                  <a:pt x="605245" y="26120"/>
                </a:moveTo>
                <a:cubicBezTo>
                  <a:pt x="603459" y="25971"/>
                  <a:pt x="602566" y="26418"/>
                  <a:pt x="602566" y="27460"/>
                </a:cubicBezTo>
                <a:cubicBezTo>
                  <a:pt x="603013" y="27608"/>
                  <a:pt x="603385" y="27794"/>
                  <a:pt x="603683" y="28018"/>
                </a:cubicBezTo>
                <a:cubicBezTo>
                  <a:pt x="603980" y="28241"/>
                  <a:pt x="604501" y="28278"/>
                  <a:pt x="605245" y="28129"/>
                </a:cubicBezTo>
                <a:close/>
                <a:moveTo>
                  <a:pt x="1624606" y="25674"/>
                </a:moveTo>
                <a:cubicBezTo>
                  <a:pt x="1624383" y="25971"/>
                  <a:pt x="1624272" y="26269"/>
                  <a:pt x="1624272" y="26567"/>
                </a:cubicBezTo>
                <a:cubicBezTo>
                  <a:pt x="1624569" y="26567"/>
                  <a:pt x="1624718" y="26641"/>
                  <a:pt x="1624718" y="26790"/>
                </a:cubicBezTo>
                <a:cubicBezTo>
                  <a:pt x="1624718" y="26939"/>
                  <a:pt x="1624867" y="26939"/>
                  <a:pt x="1625165" y="26790"/>
                </a:cubicBezTo>
                <a:cubicBezTo>
                  <a:pt x="1625462" y="26194"/>
                  <a:pt x="1625537" y="25822"/>
                  <a:pt x="1625388" y="25674"/>
                </a:cubicBezTo>
                <a:cubicBezTo>
                  <a:pt x="1625090" y="25376"/>
                  <a:pt x="1624830" y="25376"/>
                  <a:pt x="1624606" y="25674"/>
                </a:cubicBezTo>
                <a:close/>
                <a:moveTo>
                  <a:pt x="1095485" y="25674"/>
                </a:moveTo>
                <a:cubicBezTo>
                  <a:pt x="1095188" y="26567"/>
                  <a:pt x="1094890" y="26864"/>
                  <a:pt x="1094592" y="26567"/>
                </a:cubicBezTo>
                <a:lnTo>
                  <a:pt x="1094592" y="28352"/>
                </a:lnTo>
                <a:cubicBezTo>
                  <a:pt x="1095039" y="28650"/>
                  <a:pt x="1095411" y="28687"/>
                  <a:pt x="1095708" y="28464"/>
                </a:cubicBezTo>
                <a:cubicBezTo>
                  <a:pt x="1096006" y="28241"/>
                  <a:pt x="1096229" y="27906"/>
                  <a:pt x="1096378" y="27460"/>
                </a:cubicBezTo>
                <a:cubicBezTo>
                  <a:pt x="1096527" y="27013"/>
                  <a:pt x="1096527" y="26604"/>
                  <a:pt x="1096378" y="26232"/>
                </a:cubicBezTo>
                <a:cubicBezTo>
                  <a:pt x="1096229" y="25860"/>
                  <a:pt x="1095932" y="25674"/>
                  <a:pt x="1095485" y="25674"/>
                </a:cubicBezTo>
                <a:close/>
                <a:moveTo>
                  <a:pt x="891181" y="25674"/>
                </a:moveTo>
                <a:cubicBezTo>
                  <a:pt x="890958" y="25971"/>
                  <a:pt x="890846" y="26269"/>
                  <a:pt x="890846" y="26567"/>
                </a:cubicBezTo>
                <a:cubicBezTo>
                  <a:pt x="891144" y="26567"/>
                  <a:pt x="891293" y="26641"/>
                  <a:pt x="891293" y="26790"/>
                </a:cubicBezTo>
                <a:cubicBezTo>
                  <a:pt x="891293" y="26939"/>
                  <a:pt x="891442" y="26939"/>
                  <a:pt x="891740" y="26790"/>
                </a:cubicBezTo>
                <a:cubicBezTo>
                  <a:pt x="892037" y="26194"/>
                  <a:pt x="892112" y="25822"/>
                  <a:pt x="891963" y="25674"/>
                </a:cubicBezTo>
                <a:cubicBezTo>
                  <a:pt x="891665" y="25376"/>
                  <a:pt x="891405" y="25376"/>
                  <a:pt x="891181" y="25674"/>
                </a:cubicBezTo>
                <a:close/>
                <a:moveTo>
                  <a:pt x="634713" y="25227"/>
                </a:moveTo>
                <a:cubicBezTo>
                  <a:pt x="634416" y="25376"/>
                  <a:pt x="634118" y="25450"/>
                  <a:pt x="633820" y="25450"/>
                </a:cubicBezTo>
                <a:cubicBezTo>
                  <a:pt x="633523" y="25450"/>
                  <a:pt x="633374" y="25674"/>
                  <a:pt x="633374" y="26120"/>
                </a:cubicBezTo>
                <a:cubicBezTo>
                  <a:pt x="634267" y="25971"/>
                  <a:pt x="634713" y="25674"/>
                  <a:pt x="634713" y="25227"/>
                </a:cubicBezTo>
                <a:close/>
                <a:moveTo>
                  <a:pt x="2968673" y="25115"/>
                </a:moveTo>
                <a:cubicBezTo>
                  <a:pt x="2969641" y="25339"/>
                  <a:pt x="2969975" y="26120"/>
                  <a:pt x="2969678" y="27460"/>
                </a:cubicBezTo>
                <a:cubicBezTo>
                  <a:pt x="2968934" y="26864"/>
                  <a:pt x="2968041" y="26567"/>
                  <a:pt x="2966999" y="26567"/>
                </a:cubicBezTo>
                <a:cubicBezTo>
                  <a:pt x="2967148" y="25376"/>
                  <a:pt x="2967706" y="24892"/>
                  <a:pt x="2968673" y="25115"/>
                </a:cubicBezTo>
                <a:close/>
                <a:moveTo>
                  <a:pt x="2866763" y="24781"/>
                </a:moveTo>
                <a:cubicBezTo>
                  <a:pt x="2866614" y="24632"/>
                  <a:pt x="2866354" y="24669"/>
                  <a:pt x="2865982" y="24892"/>
                </a:cubicBezTo>
                <a:cubicBezTo>
                  <a:pt x="2865610" y="25115"/>
                  <a:pt x="2865572" y="25376"/>
                  <a:pt x="2865870" y="25674"/>
                </a:cubicBezTo>
                <a:cubicBezTo>
                  <a:pt x="2866019" y="25822"/>
                  <a:pt x="2866279" y="25785"/>
                  <a:pt x="2866651" y="25562"/>
                </a:cubicBezTo>
                <a:cubicBezTo>
                  <a:pt x="2867024" y="25339"/>
                  <a:pt x="2867061" y="25078"/>
                  <a:pt x="2866763" y="24781"/>
                </a:cubicBezTo>
                <a:close/>
                <a:moveTo>
                  <a:pt x="2826803" y="24781"/>
                </a:moveTo>
                <a:lnTo>
                  <a:pt x="2828589" y="24781"/>
                </a:lnTo>
                <a:lnTo>
                  <a:pt x="2828589" y="26567"/>
                </a:lnTo>
                <a:lnTo>
                  <a:pt x="2827026" y="26567"/>
                </a:lnTo>
                <a:close/>
                <a:moveTo>
                  <a:pt x="1925128" y="24781"/>
                </a:moveTo>
                <a:cubicBezTo>
                  <a:pt x="1924830" y="25525"/>
                  <a:pt x="1924421" y="26232"/>
                  <a:pt x="1923900" y="26901"/>
                </a:cubicBezTo>
                <a:cubicBezTo>
                  <a:pt x="1923379" y="27571"/>
                  <a:pt x="1922970" y="28352"/>
                  <a:pt x="1922672" y="29245"/>
                </a:cubicBezTo>
                <a:cubicBezTo>
                  <a:pt x="1923714" y="28948"/>
                  <a:pt x="1924793" y="28650"/>
                  <a:pt x="1925909" y="28352"/>
                </a:cubicBezTo>
                <a:cubicBezTo>
                  <a:pt x="1927025" y="28055"/>
                  <a:pt x="1927955" y="28352"/>
                  <a:pt x="1928700" y="29245"/>
                </a:cubicBezTo>
                <a:lnTo>
                  <a:pt x="1928700" y="27460"/>
                </a:lnTo>
                <a:cubicBezTo>
                  <a:pt x="1929444" y="27460"/>
                  <a:pt x="1929741" y="27162"/>
                  <a:pt x="1929592" y="26567"/>
                </a:cubicBezTo>
                <a:cubicBezTo>
                  <a:pt x="1928700" y="26864"/>
                  <a:pt x="1928104" y="26901"/>
                  <a:pt x="1927807" y="26678"/>
                </a:cubicBezTo>
                <a:cubicBezTo>
                  <a:pt x="1927509" y="26455"/>
                  <a:pt x="1927286" y="26194"/>
                  <a:pt x="1927137" y="25897"/>
                </a:cubicBezTo>
                <a:cubicBezTo>
                  <a:pt x="1926988" y="25599"/>
                  <a:pt x="1926765" y="25302"/>
                  <a:pt x="1926467" y="25004"/>
                </a:cubicBezTo>
                <a:cubicBezTo>
                  <a:pt x="1926169" y="24706"/>
                  <a:pt x="1925723" y="24632"/>
                  <a:pt x="1925128" y="24781"/>
                </a:cubicBezTo>
                <a:close/>
                <a:moveTo>
                  <a:pt x="1875568" y="24781"/>
                </a:moveTo>
                <a:cubicBezTo>
                  <a:pt x="1875270" y="24929"/>
                  <a:pt x="1874898" y="25004"/>
                  <a:pt x="1874452" y="25004"/>
                </a:cubicBezTo>
                <a:cubicBezTo>
                  <a:pt x="1874005" y="25004"/>
                  <a:pt x="1873782" y="25227"/>
                  <a:pt x="1873782" y="25674"/>
                </a:cubicBezTo>
                <a:cubicBezTo>
                  <a:pt x="1874080" y="25525"/>
                  <a:pt x="1874452" y="25450"/>
                  <a:pt x="1874898" y="25450"/>
                </a:cubicBezTo>
                <a:cubicBezTo>
                  <a:pt x="1875345" y="25450"/>
                  <a:pt x="1875568" y="25227"/>
                  <a:pt x="1875568" y="24781"/>
                </a:cubicBezTo>
                <a:close/>
                <a:moveTo>
                  <a:pt x="1151742" y="24781"/>
                </a:moveTo>
                <a:cubicBezTo>
                  <a:pt x="1151593" y="24632"/>
                  <a:pt x="1151370" y="24669"/>
                  <a:pt x="1151073" y="24892"/>
                </a:cubicBezTo>
                <a:cubicBezTo>
                  <a:pt x="1150775" y="25115"/>
                  <a:pt x="1150775" y="25376"/>
                  <a:pt x="1151073" y="25674"/>
                </a:cubicBezTo>
                <a:cubicBezTo>
                  <a:pt x="1151221" y="25822"/>
                  <a:pt x="1151445" y="25785"/>
                  <a:pt x="1151742" y="25562"/>
                </a:cubicBezTo>
                <a:cubicBezTo>
                  <a:pt x="1152040" y="25339"/>
                  <a:pt x="1152040" y="25078"/>
                  <a:pt x="1151742" y="24781"/>
                </a:cubicBezTo>
                <a:close/>
                <a:moveTo>
                  <a:pt x="769552" y="24781"/>
                </a:moveTo>
                <a:cubicBezTo>
                  <a:pt x="769552" y="25227"/>
                  <a:pt x="769328" y="25450"/>
                  <a:pt x="768882" y="25450"/>
                </a:cubicBezTo>
                <a:cubicBezTo>
                  <a:pt x="768435" y="25450"/>
                  <a:pt x="767989" y="25450"/>
                  <a:pt x="767542" y="25450"/>
                </a:cubicBezTo>
                <a:cubicBezTo>
                  <a:pt x="767542" y="25153"/>
                  <a:pt x="767803" y="25004"/>
                  <a:pt x="768324" y="25004"/>
                </a:cubicBezTo>
                <a:cubicBezTo>
                  <a:pt x="768845" y="25004"/>
                  <a:pt x="769254" y="24929"/>
                  <a:pt x="769552" y="24781"/>
                </a:cubicBezTo>
                <a:close/>
                <a:moveTo>
                  <a:pt x="773123" y="24557"/>
                </a:moveTo>
                <a:cubicBezTo>
                  <a:pt x="773570" y="23664"/>
                  <a:pt x="774091" y="23739"/>
                  <a:pt x="774686" y="24781"/>
                </a:cubicBezTo>
                <a:cubicBezTo>
                  <a:pt x="775281" y="25822"/>
                  <a:pt x="775654" y="26715"/>
                  <a:pt x="775802" y="27460"/>
                </a:cubicBezTo>
                <a:cubicBezTo>
                  <a:pt x="775207" y="27608"/>
                  <a:pt x="774835" y="27534"/>
                  <a:pt x="774686" y="27236"/>
                </a:cubicBezTo>
                <a:cubicBezTo>
                  <a:pt x="774537" y="26939"/>
                  <a:pt x="774426" y="26604"/>
                  <a:pt x="774351" y="26232"/>
                </a:cubicBezTo>
                <a:cubicBezTo>
                  <a:pt x="774277" y="25860"/>
                  <a:pt x="774165" y="25488"/>
                  <a:pt x="774016" y="25115"/>
                </a:cubicBezTo>
                <a:cubicBezTo>
                  <a:pt x="773868" y="24743"/>
                  <a:pt x="773570" y="24557"/>
                  <a:pt x="773123" y="24557"/>
                </a:cubicBezTo>
                <a:close/>
                <a:moveTo>
                  <a:pt x="618417" y="24557"/>
                </a:moveTo>
                <a:cubicBezTo>
                  <a:pt x="617673" y="26046"/>
                  <a:pt x="616854" y="26641"/>
                  <a:pt x="615961" y="26343"/>
                </a:cubicBezTo>
                <a:cubicBezTo>
                  <a:pt x="615068" y="26046"/>
                  <a:pt x="613803" y="25971"/>
                  <a:pt x="612166" y="26120"/>
                </a:cubicBezTo>
                <a:cubicBezTo>
                  <a:pt x="612464" y="27608"/>
                  <a:pt x="612203" y="28576"/>
                  <a:pt x="611385" y="29022"/>
                </a:cubicBezTo>
                <a:cubicBezTo>
                  <a:pt x="610566" y="29469"/>
                  <a:pt x="610603" y="30138"/>
                  <a:pt x="611496" y="31031"/>
                </a:cubicBezTo>
                <a:lnTo>
                  <a:pt x="614175" y="31031"/>
                </a:lnTo>
                <a:cubicBezTo>
                  <a:pt x="614622" y="28204"/>
                  <a:pt x="616259" y="26790"/>
                  <a:pt x="619086" y="26790"/>
                </a:cubicBezTo>
                <a:cubicBezTo>
                  <a:pt x="618938" y="26343"/>
                  <a:pt x="618863" y="25897"/>
                  <a:pt x="618863" y="25450"/>
                </a:cubicBezTo>
                <a:cubicBezTo>
                  <a:pt x="618863" y="25004"/>
                  <a:pt x="618714" y="24706"/>
                  <a:pt x="618417" y="24557"/>
                </a:cubicBezTo>
                <a:close/>
                <a:moveTo>
                  <a:pt x="1619137" y="24334"/>
                </a:moveTo>
                <a:cubicBezTo>
                  <a:pt x="1617202" y="23441"/>
                  <a:pt x="1615677" y="23627"/>
                  <a:pt x="1614561" y="24892"/>
                </a:cubicBezTo>
                <a:cubicBezTo>
                  <a:pt x="1613444" y="26157"/>
                  <a:pt x="1612737" y="27385"/>
                  <a:pt x="1612440" y="28576"/>
                </a:cubicBezTo>
                <a:cubicBezTo>
                  <a:pt x="1613035" y="28576"/>
                  <a:pt x="1613370" y="28390"/>
                  <a:pt x="1613444" y="28018"/>
                </a:cubicBezTo>
                <a:cubicBezTo>
                  <a:pt x="1613519" y="27646"/>
                  <a:pt x="1613854" y="27311"/>
                  <a:pt x="1614449" y="27013"/>
                </a:cubicBezTo>
                <a:cubicBezTo>
                  <a:pt x="1615640" y="26715"/>
                  <a:pt x="1616756" y="26604"/>
                  <a:pt x="1617798" y="26678"/>
                </a:cubicBezTo>
                <a:cubicBezTo>
                  <a:pt x="1618839" y="26753"/>
                  <a:pt x="1619286" y="25971"/>
                  <a:pt x="1619137" y="24334"/>
                </a:cubicBezTo>
                <a:close/>
                <a:moveTo>
                  <a:pt x="885712" y="24334"/>
                </a:moveTo>
                <a:cubicBezTo>
                  <a:pt x="883777" y="23441"/>
                  <a:pt x="882252" y="23627"/>
                  <a:pt x="881135" y="24892"/>
                </a:cubicBezTo>
                <a:cubicBezTo>
                  <a:pt x="880019" y="26157"/>
                  <a:pt x="879312" y="27385"/>
                  <a:pt x="879015" y="28576"/>
                </a:cubicBezTo>
                <a:cubicBezTo>
                  <a:pt x="879610" y="28576"/>
                  <a:pt x="879945" y="28390"/>
                  <a:pt x="880019" y="28018"/>
                </a:cubicBezTo>
                <a:cubicBezTo>
                  <a:pt x="880094" y="27646"/>
                  <a:pt x="880429" y="27311"/>
                  <a:pt x="881024" y="27013"/>
                </a:cubicBezTo>
                <a:cubicBezTo>
                  <a:pt x="882215" y="26715"/>
                  <a:pt x="883331" y="26604"/>
                  <a:pt x="884373" y="26678"/>
                </a:cubicBezTo>
                <a:cubicBezTo>
                  <a:pt x="885414" y="26753"/>
                  <a:pt x="885861" y="25971"/>
                  <a:pt x="885712" y="24334"/>
                </a:cubicBezTo>
                <a:close/>
                <a:moveTo>
                  <a:pt x="2806711" y="23888"/>
                </a:moveTo>
                <a:cubicBezTo>
                  <a:pt x="2807902" y="24632"/>
                  <a:pt x="2809092" y="25339"/>
                  <a:pt x="2810283" y="26008"/>
                </a:cubicBezTo>
                <a:cubicBezTo>
                  <a:pt x="2811473" y="26678"/>
                  <a:pt x="2811994" y="28055"/>
                  <a:pt x="2811846" y="30138"/>
                </a:cubicBezTo>
                <a:cubicBezTo>
                  <a:pt x="2810506" y="29692"/>
                  <a:pt x="2809129" y="28836"/>
                  <a:pt x="2807716" y="27571"/>
                </a:cubicBezTo>
                <a:cubicBezTo>
                  <a:pt x="2806302" y="26306"/>
                  <a:pt x="2805967" y="25078"/>
                  <a:pt x="2806711" y="23888"/>
                </a:cubicBezTo>
                <a:close/>
                <a:moveTo>
                  <a:pt x="1892088" y="23888"/>
                </a:moveTo>
                <a:cubicBezTo>
                  <a:pt x="1892237" y="24632"/>
                  <a:pt x="1892162" y="25115"/>
                  <a:pt x="1891865" y="25339"/>
                </a:cubicBezTo>
                <a:cubicBezTo>
                  <a:pt x="1891567" y="25562"/>
                  <a:pt x="1891232" y="25748"/>
                  <a:pt x="1890860" y="25897"/>
                </a:cubicBezTo>
                <a:cubicBezTo>
                  <a:pt x="1890488" y="26046"/>
                  <a:pt x="1890153" y="26194"/>
                  <a:pt x="1889855" y="26343"/>
                </a:cubicBezTo>
                <a:cubicBezTo>
                  <a:pt x="1889558" y="26492"/>
                  <a:pt x="1889483" y="26864"/>
                  <a:pt x="1889632" y="27460"/>
                </a:cubicBezTo>
                <a:cubicBezTo>
                  <a:pt x="1889930" y="28055"/>
                  <a:pt x="1890339" y="28241"/>
                  <a:pt x="1890860" y="28018"/>
                </a:cubicBezTo>
                <a:cubicBezTo>
                  <a:pt x="1891381" y="27794"/>
                  <a:pt x="1891865" y="27460"/>
                  <a:pt x="1892311" y="27013"/>
                </a:cubicBezTo>
                <a:cubicBezTo>
                  <a:pt x="1892758" y="26567"/>
                  <a:pt x="1893018" y="26008"/>
                  <a:pt x="1893092" y="25339"/>
                </a:cubicBezTo>
                <a:cubicBezTo>
                  <a:pt x="1893167" y="24669"/>
                  <a:pt x="1892832" y="24185"/>
                  <a:pt x="1892088" y="23888"/>
                </a:cubicBezTo>
                <a:close/>
                <a:moveTo>
                  <a:pt x="1097941" y="23888"/>
                </a:moveTo>
                <a:cubicBezTo>
                  <a:pt x="1097792" y="23739"/>
                  <a:pt x="1097532" y="23776"/>
                  <a:pt x="1097160" y="23999"/>
                </a:cubicBezTo>
                <a:cubicBezTo>
                  <a:pt x="1096787" y="24223"/>
                  <a:pt x="1096750" y="24483"/>
                  <a:pt x="1097048" y="24781"/>
                </a:cubicBezTo>
                <a:cubicBezTo>
                  <a:pt x="1097197" y="24929"/>
                  <a:pt x="1097457" y="24892"/>
                  <a:pt x="1097829" y="24669"/>
                </a:cubicBezTo>
                <a:cubicBezTo>
                  <a:pt x="1098201" y="24446"/>
                  <a:pt x="1098239" y="24185"/>
                  <a:pt x="1097941" y="23888"/>
                </a:cubicBezTo>
                <a:close/>
                <a:moveTo>
                  <a:pt x="573545" y="23888"/>
                </a:moveTo>
                <a:cubicBezTo>
                  <a:pt x="573843" y="25078"/>
                  <a:pt x="573508" y="25748"/>
                  <a:pt x="572540" y="25897"/>
                </a:cubicBezTo>
                <a:cubicBezTo>
                  <a:pt x="571573" y="26046"/>
                  <a:pt x="570568" y="26120"/>
                  <a:pt x="569527" y="26120"/>
                </a:cubicBezTo>
                <a:cubicBezTo>
                  <a:pt x="570122" y="24632"/>
                  <a:pt x="571461" y="23888"/>
                  <a:pt x="573545" y="23888"/>
                </a:cubicBezTo>
                <a:close/>
                <a:moveTo>
                  <a:pt x="543965" y="23776"/>
                </a:moveTo>
                <a:cubicBezTo>
                  <a:pt x="543444" y="24595"/>
                  <a:pt x="543035" y="25376"/>
                  <a:pt x="542738" y="26120"/>
                </a:cubicBezTo>
                <a:cubicBezTo>
                  <a:pt x="543482" y="25822"/>
                  <a:pt x="544151" y="25562"/>
                  <a:pt x="544747" y="25339"/>
                </a:cubicBezTo>
                <a:cubicBezTo>
                  <a:pt x="545342" y="25115"/>
                  <a:pt x="545789" y="24632"/>
                  <a:pt x="546086" y="23888"/>
                </a:cubicBezTo>
                <a:cubicBezTo>
                  <a:pt x="545193" y="22995"/>
                  <a:pt x="544486" y="22957"/>
                  <a:pt x="543965" y="23776"/>
                </a:cubicBezTo>
                <a:close/>
                <a:moveTo>
                  <a:pt x="1275418" y="23664"/>
                </a:moveTo>
                <a:lnTo>
                  <a:pt x="1275418" y="25450"/>
                </a:lnTo>
                <a:cubicBezTo>
                  <a:pt x="1275865" y="25450"/>
                  <a:pt x="1276200" y="25562"/>
                  <a:pt x="1276423" y="25785"/>
                </a:cubicBezTo>
                <a:cubicBezTo>
                  <a:pt x="1276646" y="26008"/>
                  <a:pt x="1276907" y="26194"/>
                  <a:pt x="1277204" y="26343"/>
                </a:cubicBezTo>
                <a:cubicBezTo>
                  <a:pt x="1277204" y="25599"/>
                  <a:pt x="1277130" y="24892"/>
                  <a:pt x="1276981" y="24223"/>
                </a:cubicBezTo>
                <a:cubicBezTo>
                  <a:pt x="1276832" y="23553"/>
                  <a:pt x="1276311" y="23367"/>
                  <a:pt x="1275418" y="23664"/>
                </a:cubicBezTo>
                <a:close/>
                <a:moveTo>
                  <a:pt x="158984" y="23664"/>
                </a:moveTo>
                <a:cubicBezTo>
                  <a:pt x="158835" y="23516"/>
                  <a:pt x="158575" y="23553"/>
                  <a:pt x="158203" y="23776"/>
                </a:cubicBezTo>
                <a:cubicBezTo>
                  <a:pt x="157831" y="23999"/>
                  <a:pt x="157794" y="24260"/>
                  <a:pt x="158091" y="24557"/>
                </a:cubicBezTo>
                <a:cubicBezTo>
                  <a:pt x="158240" y="24706"/>
                  <a:pt x="158501" y="24669"/>
                  <a:pt x="158873" y="24446"/>
                </a:cubicBezTo>
                <a:cubicBezTo>
                  <a:pt x="159245" y="24223"/>
                  <a:pt x="159282" y="23962"/>
                  <a:pt x="158984" y="23664"/>
                </a:cubicBezTo>
                <a:close/>
                <a:moveTo>
                  <a:pt x="2854262" y="23553"/>
                </a:moveTo>
                <a:cubicBezTo>
                  <a:pt x="2855303" y="22883"/>
                  <a:pt x="2856271" y="22995"/>
                  <a:pt x="2857164" y="23888"/>
                </a:cubicBezTo>
                <a:cubicBezTo>
                  <a:pt x="2856420" y="25525"/>
                  <a:pt x="2855006" y="26418"/>
                  <a:pt x="2852922" y="26567"/>
                </a:cubicBezTo>
                <a:cubicBezTo>
                  <a:pt x="2852773" y="25227"/>
                  <a:pt x="2853220" y="24223"/>
                  <a:pt x="2854262" y="23553"/>
                </a:cubicBezTo>
                <a:close/>
                <a:moveTo>
                  <a:pt x="2001923" y="23553"/>
                </a:moveTo>
                <a:cubicBezTo>
                  <a:pt x="2002072" y="23330"/>
                  <a:pt x="2001774" y="23441"/>
                  <a:pt x="2001030" y="23888"/>
                </a:cubicBezTo>
                <a:cubicBezTo>
                  <a:pt x="2000435" y="24632"/>
                  <a:pt x="2000249" y="24967"/>
                  <a:pt x="2000472" y="24892"/>
                </a:cubicBezTo>
                <a:cubicBezTo>
                  <a:pt x="2000695" y="24818"/>
                  <a:pt x="2000955" y="24632"/>
                  <a:pt x="2001253" y="24334"/>
                </a:cubicBezTo>
                <a:cubicBezTo>
                  <a:pt x="2001551" y="24036"/>
                  <a:pt x="2001774" y="23776"/>
                  <a:pt x="2001923" y="23553"/>
                </a:cubicBezTo>
                <a:close/>
                <a:moveTo>
                  <a:pt x="2868103" y="23218"/>
                </a:moveTo>
                <a:cubicBezTo>
                  <a:pt x="2867954" y="23218"/>
                  <a:pt x="2868103" y="23441"/>
                  <a:pt x="2868549" y="23888"/>
                </a:cubicBezTo>
                <a:cubicBezTo>
                  <a:pt x="2869442" y="23739"/>
                  <a:pt x="2869926" y="23962"/>
                  <a:pt x="2870000" y="24557"/>
                </a:cubicBezTo>
                <a:cubicBezTo>
                  <a:pt x="2870075" y="25153"/>
                  <a:pt x="2870112" y="25822"/>
                  <a:pt x="2870112" y="26567"/>
                </a:cubicBezTo>
                <a:cubicBezTo>
                  <a:pt x="2870112" y="27311"/>
                  <a:pt x="2870223" y="27980"/>
                  <a:pt x="2870447" y="28576"/>
                </a:cubicBezTo>
                <a:cubicBezTo>
                  <a:pt x="2870670" y="29171"/>
                  <a:pt x="2871228" y="29394"/>
                  <a:pt x="2872121" y="29245"/>
                </a:cubicBezTo>
                <a:cubicBezTo>
                  <a:pt x="2871674" y="27906"/>
                  <a:pt x="2871451" y="27013"/>
                  <a:pt x="2871451" y="26567"/>
                </a:cubicBezTo>
                <a:cubicBezTo>
                  <a:pt x="2871451" y="26120"/>
                  <a:pt x="2871674" y="25227"/>
                  <a:pt x="2872121" y="23888"/>
                </a:cubicBezTo>
                <a:cubicBezTo>
                  <a:pt x="2871674" y="24036"/>
                  <a:pt x="2871154" y="24036"/>
                  <a:pt x="2870558" y="23888"/>
                </a:cubicBezTo>
                <a:cubicBezTo>
                  <a:pt x="2869963" y="23739"/>
                  <a:pt x="2869442" y="23590"/>
                  <a:pt x="2868996" y="23441"/>
                </a:cubicBezTo>
                <a:cubicBezTo>
                  <a:pt x="2868549" y="23292"/>
                  <a:pt x="2868251" y="23218"/>
                  <a:pt x="2868103" y="23218"/>
                </a:cubicBezTo>
                <a:close/>
                <a:moveTo>
                  <a:pt x="715973" y="23218"/>
                </a:moveTo>
                <a:lnTo>
                  <a:pt x="719322" y="23218"/>
                </a:lnTo>
                <a:cubicBezTo>
                  <a:pt x="719322" y="25004"/>
                  <a:pt x="718429" y="25971"/>
                  <a:pt x="716643" y="26120"/>
                </a:cubicBezTo>
                <a:cubicBezTo>
                  <a:pt x="716197" y="25525"/>
                  <a:pt x="715973" y="24557"/>
                  <a:pt x="715973" y="23218"/>
                </a:cubicBezTo>
                <a:close/>
                <a:moveTo>
                  <a:pt x="682934" y="23218"/>
                </a:moveTo>
                <a:cubicBezTo>
                  <a:pt x="682785" y="23664"/>
                  <a:pt x="682599" y="24074"/>
                  <a:pt x="682375" y="24446"/>
                </a:cubicBezTo>
                <a:cubicBezTo>
                  <a:pt x="682152" y="24818"/>
                  <a:pt x="682115" y="25376"/>
                  <a:pt x="682264" y="26120"/>
                </a:cubicBezTo>
                <a:lnTo>
                  <a:pt x="684273" y="26120"/>
                </a:lnTo>
                <a:cubicBezTo>
                  <a:pt x="684273" y="24632"/>
                  <a:pt x="683827" y="23664"/>
                  <a:pt x="682934" y="23218"/>
                </a:cubicBezTo>
                <a:close/>
                <a:moveTo>
                  <a:pt x="564615" y="23218"/>
                </a:moveTo>
                <a:cubicBezTo>
                  <a:pt x="564615" y="24111"/>
                  <a:pt x="564318" y="24855"/>
                  <a:pt x="563722" y="25450"/>
                </a:cubicBezTo>
                <a:cubicBezTo>
                  <a:pt x="563127" y="26046"/>
                  <a:pt x="562532" y="25971"/>
                  <a:pt x="561936" y="25227"/>
                </a:cubicBezTo>
                <a:cubicBezTo>
                  <a:pt x="561639" y="23739"/>
                  <a:pt x="562532" y="23069"/>
                  <a:pt x="564615" y="23218"/>
                </a:cubicBezTo>
                <a:close/>
                <a:moveTo>
                  <a:pt x="2858950" y="22995"/>
                </a:moveTo>
                <a:cubicBezTo>
                  <a:pt x="2858950" y="23888"/>
                  <a:pt x="2859545" y="24409"/>
                  <a:pt x="2860736" y="24557"/>
                </a:cubicBezTo>
                <a:cubicBezTo>
                  <a:pt x="2861926" y="24706"/>
                  <a:pt x="2862522" y="25376"/>
                  <a:pt x="2862522" y="26567"/>
                </a:cubicBezTo>
                <a:cubicBezTo>
                  <a:pt x="2860736" y="27013"/>
                  <a:pt x="2859508" y="26715"/>
                  <a:pt x="2858838" y="25674"/>
                </a:cubicBezTo>
                <a:cubicBezTo>
                  <a:pt x="2858168" y="24632"/>
                  <a:pt x="2858205" y="23739"/>
                  <a:pt x="2858950" y="22995"/>
                </a:cubicBezTo>
                <a:close/>
                <a:moveTo>
                  <a:pt x="1929592" y="22995"/>
                </a:moveTo>
                <a:lnTo>
                  <a:pt x="1929592" y="25674"/>
                </a:lnTo>
                <a:cubicBezTo>
                  <a:pt x="1930188" y="25971"/>
                  <a:pt x="1930634" y="25971"/>
                  <a:pt x="1930932" y="25674"/>
                </a:cubicBezTo>
                <a:cubicBezTo>
                  <a:pt x="1931230" y="25376"/>
                  <a:pt x="1931378" y="24967"/>
                  <a:pt x="1931378" y="24446"/>
                </a:cubicBezTo>
                <a:cubicBezTo>
                  <a:pt x="1931378" y="23925"/>
                  <a:pt x="1931230" y="23478"/>
                  <a:pt x="1930932" y="23106"/>
                </a:cubicBezTo>
                <a:cubicBezTo>
                  <a:pt x="1930634" y="22734"/>
                  <a:pt x="1930188" y="22697"/>
                  <a:pt x="1929592" y="22995"/>
                </a:cubicBezTo>
                <a:close/>
                <a:moveTo>
                  <a:pt x="1670929" y="22995"/>
                </a:moveTo>
                <a:cubicBezTo>
                  <a:pt x="1670185" y="23441"/>
                  <a:pt x="1668994" y="23999"/>
                  <a:pt x="1667357" y="24669"/>
                </a:cubicBezTo>
                <a:cubicBezTo>
                  <a:pt x="1665720" y="25339"/>
                  <a:pt x="1664530" y="25971"/>
                  <a:pt x="1663785" y="26567"/>
                </a:cubicBezTo>
                <a:cubicBezTo>
                  <a:pt x="1663488" y="26864"/>
                  <a:pt x="1663339" y="27162"/>
                  <a:pt x="1663339" y="27460"/>
                </a:cubicBezTo>
                <a:cubicBezTo>
                  <a:pt x="1663339" y="27757"/>
                  <a:pt x="1663190" y="28055"/>
                  <a:pt x="1662892" y="28352"/>
                </a:cubicBezTo>
                <a:cubicBezTo>
                  <a:pt x="1662595" y="28799"/>
                  <a:pt x="1662223" y="29171"/>
                  <a:pt x="1661776" y="29469"/>
                </a:cubicBezTo>
                <a:cubicBezTo>
                  <a:pt x="1661330" y="29766"/>
                  <a:pt x="1661181" y="30213"/>
                  <a:pt x="1661330" y="30808"/>
                </a:cubicBezTo>
                <a:cubicBezTo>
                  <a:pt x="1662669" y="31403"/>
                  <a:pt x="1664232" y="31329"/>
                  <a:pt x="1666018" y="30585"/>
                </a:cubicBezTo>
                <a:cubicBezTo>
                  <a:pt x="1666464" y="30287"/>
                  <a:pt x="1666874" y="29841"/>
                  <a:pt x="1667246" y="29245"/>
                </a:cubicBezTo>
                <a:cubicBezTo>
                  <a:pt x="1667618" y="28650"/>
                  <a:pt x="1668176" y="28204"/>
                  <a:pt x="1668920" y="27906"/>
                </a:cubicBezTo>
                <a:cubicBezTo>
                  <a:pt x="1670111" y="27608"/>
                  <a:pt x="1671190" y="27497"/>
                  <a:pt x="1672157" y="27571"/>
                </a:cubicBezTo>
                <a:cubicBezTo>
                  <a:pt x="1673124" y="27646"/>
                  <a:pt x="1673683" y="27087"/>
                  <a:pt x="1673831" y="25897"/>
                </a:cubicBezTo>
                <a:cubicBezTo>
                  <a:pt x="1673831" y="25450"/>
                  <a:pt x="1673496" y="24781"/>
                  <a:pt x="1672827" y="23888"/>
                </a:cubicBezTo>
                <a:cubicBezTo>
                  <a:pt x="1672157" y="22995"/>
                  <a:pt x="1671525" y="22697"/>
                  <a:pt x="1670929" y="22995"/>
                </a:cubicBezTo>
                <a:close/>
                <a:moveTo>
                  <a:pt x="937504" y="22995"/>
                </a:moveTo>
                <a:cubicBezTo>
                  <a:pt x="936760" y="23441"/>
                  <a:pt x="935569" y="23999"/>
                  <a:pt x="933932" y="24669"/>
                </a:cubicBezTo>
                <a:cubicBezTo>
                  <a:pt x="932295" y="25339"/>
                  <a:pt x="931105" y="25971"/>
                  <a:pt x="930360" y="26567"/>
                </a:cubicBezTo>
                <a:cubicBezTo>
                  <a:pt x="930063" y="26864"/>
                  <a:pt x="929914" y="27162"/>
                  <a:pt x="929914" y="27460"/>
                </a:cubicBezTo>
                <a:cubicBezTo>
                  <a:pt x="929914" y="27757"/>
                  <a:pt x="929765" y="28055"/>
                  <a:pt x="929467" y="28352"/>
                </a:cubicBezTo>
                <a:cubicBezTo>
                  <a:pt x="929170" y="28799"/>
                  <a:pt x="928798" y="29171"/>
                  <a:pt x="928351" y="29469"/>
                </a:cubicBezTo>
                <a:cubicBezTo>
                  <a:pt x="927905" y="29766"/>
                  <a:pt x="927756" y="30213"/>
                  <a:pt x="927905" y="30808"/>
                </a:cubicBezTo>
                <a:cubicBezTo>
                  <a:pt x="929244" y="31403"/>
                  <a:pt x="930807" y="31329"/>
                  <a:pt x="932593" y="30585"/>
                </a:cubicBezTo>
                <a:cubicBezTo>
                  <a:pt x="933039" y="30287"/>
                  <a:pt x="933449" y="29841"/>
                  <a:pt x="933821" y="29245"/>
                </a:cubicBezTo>
                <a:cubicBezTo>
                  <a:pt x="934193" y="28650"/>
                  <a:pt x="934751" y="28204"/>
                  <a:pt x="935495" y="27906"/>
                </a:cubicBezTo>
                <a:cubicBezTo>
                  <a:pt x="936686" y="27608"/>
                  <a:pt x="937765" y="27497"/>
                  <a:pt x="938732" y="27571"/>
                </a:cubicBezTo>
                <a:cubicBezTo>
                  <a:pt x="939699" y="27646"/>
                  <a:pt x="940258" y="27087"/>
                  <a:pt x="940406" y="25897"/>
                </a:cubicBezTo>
                <a:cubicBezTo>
                  <a:pt x="940406" y="25450"/>
                  <a:pt x="940071" y="24781"/>
                  <a:pt x="939402" y="23888"/>
                </a:cubicBezTo>
                <a:cubicBezTo>
                  <a:pt x="938732" y="22995"/>
                  <a:pt x="938099" y="22697"/>
                  <a:pt x="937504" y="22995"/>
                </a:cubicBezTo>
                <a:close/>
                <a:moveTo>
                  <a:pt x="2384076" y="22883"/>
                </a:moveTo>
                <a:cubicBezTo>
                  <a:pt x="2383555" y="22957"/>
                  <a:pt x="2383146" y="23255"/>
                  <a:pt x="2382848" y="23776"/>
                </a:cubicBezTo>
                <a:cubicBezTo>
                  <a:pt x="2382551" y="24297"/>
                  <a:pt x="2382774" y="24929"/>
                  <a:pt x="2383518" y="25674"/>
                </a:cubicBezTo>
                <a:lnTo>
                  <a:pt x="2384858" y="25674"/>
                </a:lnTo>
                <a:cubicBezTo>
                  <a:pt x="2385453" y="24632"/>
                  <a:pt x="2385602" y="23888"/>
                  <a:pt x="2385304" y="23441"/>
                </a:cubicBezTo>
                <a:cubicBezTo>
                  <a:pt x="2385006" y="22995"/>
                  <a:pt x="2384597" y="22809"/>
                  <a:pt x="2384076" y="22883"/>
                </a:cubicBezTo>
                <a:close/>
                <a:moveTo>
                  <a:pt x="603571" y="22771"/>
                </a:moveTo>
                <a:cubicBezTo>
                  <a:pt x="603199" y="22920"/>
                  <a:pt x="602939" y="23144"/>
                  <a:pt x="602790" y="23441"/>
                </a:cubicBezTo>
                <a:cubicBezTo>
                  <a:pt x="602641" y="23739"/>
                  <a:pt x="602678" y="24074"/>
                  <a:pt x="602901" y="24446"/>
                </a:cubicBezTo>
                <a:cubicBezTo>
                  <a:pt x="603124" y="24818"/>
                  <a:pt x="603683" y="24929"/>
                  <a:pt x="604576" y="24781"/>
                </a:cubicBezTo>
                <a:lnTo>
                  <a:pt x="604576" y="23441"/>
                </a:lnTo>
                <a:cubicBezTo>
                  <a:pt x="604278" y="22846"/>
                  <a:pt x="603943" y="22623"/>
                  <a:pt x="603571" y="22771"/>
                </a:cubicBezTo>
                <a:close/>
                <a:moveTo>
                  <a:pt x="705035" y="22548"/>
                </a:moveTo>
                <a:cubicBezTo>
                  <a:pt x="703546" y="22399"/>
                  <a:pt x="702356" y="22623"/>
                  <a:pt x="701463" y="23218"/>
                </a:cubicBezTo>
                <a:cubicBezTo>
                  <a:pt x="701463" y="24557"/>
                  <a:pt x="702170" y="25227"/>
                  <a:pt x="703584" y="25227"/>
                </a:cubicBezTo>
                <a:cubicBezTo>
                  <a:pt x="704997" y="25227"/>
                  <a:pt x="705481" y="24334"/>
                  <a:pt x="705035" y="22548"/>
                </a:cubicBezTo>
                <a:close/>
                <a:moveTo>
                  <a:pt x="2362645" y="22437"/>
                </a:moveTo>
                <a:cubicBezTo>
                  <a:pt x="2363612" y="22064"/>
                  <a:pt x="2364245" y="22399"/>
                  <a:pt x="2364543" y="23441"/>
                </a:cubicBezTo>
                <a:cubicBezTo>
                  <a:pt x="2365287" y="24483"/>
                  <a:pt x="2364989" y="25450"/>
                  <a:pt x="2363650" y="26343"/>
                </a:cubicBezTo>
                <a:cubicBezTo>
                  <a:pt x="2362757" y="26046"/>
                  <a:pt x="2361715" y="25711"/>
                  <a:pt x="2360524" y="25339"/>
                </a:cubicBezTo>
                <a:cubicBezTo>
                  <a:pt x="2359334" y="24967"/>
                  <a:pt x="2359110" y="24185"/>
                  <a:pt x="2359855" y="22995"/>
                </a:cubicBezTo>
                <a:cubicBezTo>
                  <a:pt x="2360747" y="22995"/>
                  <a:pt x="2361678" y="22809"/>
                  <a:pt x="2362645" y="22437"/>
                </a:cubicBezTo>
                <a:close/>
                <a:moveTo>
                  <a:pt x="39996" y="22102"/>
                </a:moveTo>
                <a:cubicBezTo>
                  <a:pt x="39698" y="22251"/>
                  <a:pt x="39364" y="22325"/>
                  <a:pt x="38992" y="22325"/>
                </a:cubicBezTo>
                <a:cubicBezTo>
                  <a:pt x="38619" y="22325"/>
                  <a:pt x="38433" y="22548"/>
                  <a:pt x="38433" y="22995"/>
                </a:cubicBezTo>
                <a:cubicBezTo>
                  <a:pt x="38731" y="22846"/>
                  <a:pt x="39066" y="22771"/>
                  <a:pt x="39438" y="22771"/>
                </a:cubicBezTo>
                <a:cubicBezTo>
                  <a:pt x="39810" y="22771"/>
                  <a:pt x="39996" y="22548"/>
                  <a:pt x="39996" y="22102"/>
                </a:cubicBezTo>
                <a:close/>
                <a:moveTo>
                  <a:pt x="18565" y="22102"/>
                </a:moveTo>
                <a:cubicBezTo>
                  <a:pt x="19160" y="22697"/>
                  <a:pt x="19904" y="22995"/>
                  <a:pt x="20797" y="22995"/>
                </a:cubicBezTo>
                <a:cubicBezTo>
                  <a:pt x="21690" y="22995"/>
                  <a:pt x="22732" y="22995"/>
                  <a:pt x="23923" y="22995"/>
                </a:cubicBezTo>
                <a:cubicBezTo>
                  <a:pt x="23923" y="23739"/>
                  <a:pt x="23625" y="24223"/>
                  <a:pt x="23030" y="24446"/>
                </a:cubicBezTo>
                <a:cubicBezTo>
                  <a:pt x="22434" y="24669"/>
                  <a:pt x="21765" y="24743"/>
                  <a:pt x="21021" y="24669"/>
                </a:cubicBezTo>
                <a:cubicBezTo>
                  <a:pt x="20276" y="24595"/>
                  <a:pt x="19644" y="24334"/>
                  <a:pt x="19123" y="23888"/>
                </a:cubicBezTo>
                <a:cubicBezTo>
                  <a:pt x="18602" y="23441"/>
                  <a:pt x="18416" y="22846"/>
                  <a:pt x="18565" y="22102"/>
                </a:cubicBezTo>
                <a:close/>
                <a:moveTo>
                  <a:pt x="799912" y="21878"/>
                </a:moveTo>
                <a:cubicBezTo>
                  <a:pt x="800210" y="21730"/>
                  <a:pt x="800433" y="21730"/>
                  <a:pt x="800582" y="21878"/>
                </a:cubicBezTo>
                <a:cubicBezTo>
                  <a:pt x="800731" y="22027"/>
                  <a:pt x="800694" y="22213"/>
                  <a:pt x="800471" y="22437"/>
                </a:cubicBezTo>
                <a:cubicBezTo>
                  <a:pt x="800247" y="22660"/>
                  <a:pt x="800061" y="22697"/>
                  <a:pt x="799912" y="22548"/>
                </a:cubicBezTo>
                <a:cubicBezTo>
                  <a:pt x="799615" y="22251"/>
                  <a:pt x="799615" y="22027"/>
                  <a:pt x="799912" y="21878"/>
                </a:cubicBezTo>
                <a:close/>
                <a:moveTo>
                  <a:pt x="584707" y="21878"/>
                </a:moveTo>
                <a:cubicBezTo>
                  <a:pt x="586047" y="21730"/>
                  <a:pt x="586716" y="22176"/>
                  <a:pt x="586716" y="23218"/>
                </a:cubicBezTo>
                <a:lnTo>
                  <a:pt x="584707" y="23218"/>
                </a:lnTo>
                <a:close/>
                <a:moveTo>
                  <a:pt x="92235" y="21878"/>
                </a:moveTo>
                <a:cubicBezTo>
                  <a:pt x="92086" y="21730"/>
                  <a:pt x="91826" y="21767"/>
                  <a:pt x="91453" y="21990"/>
                </a:cubicBezTo>
                <a:cubicBezTo>
                  <a:pt x="91081" y="22213"/>
                  <a:pt x="91044" y="22474"/>
                  <a:pt x="91342" y="22771"/>
                </a:cubicBezTo>
                <a:cubicBezTo>
                  <a:pt x="91491" y="22920"/>
                  <a:pt x="91751" y="22883"/>
                  <a:pt x="92123" y="22660"/>
                </a:cubicBezTo>
                <a:cubicBezTo>
                  <a:pt x="92495" y="22437"/>
                  <a:pt x="92532" y="22176"/>
                  <a:pt x="92235" y="21878"/>
                </a:cubicBezTo>
                <a:close/>
                <a:moveTo>
                  <a:pt x="1928700" y="21432"/>
                </a:moveTo>
                <a:cubicBezTo>
                  <a:pt x="1928551" y="21283"/>
                  <a:pt x="1928290" y="21320"/>
                  <a:pt x="1927918" y="21544"/>
                </a:cubicBezTo>
                <a:cubicBezTo>
                  <a:pt x="1927546" y="21767"/>
                  <a:pt x="1927509" y="22027"/>
                  <a:pt x="1927807" y="22325"/>
                </a:cubicBezTo>
                <a:cubicBezTo>
                  <a:pt x="1927955" y="22474"/>
                  <a:pt x="1928216" y="22437"/>
                  <a:pt x="1928588" y="22213"/>
                </a:cubicBezTo>
                <a:cubicBezTo>
                  <a:pt x="1928960" y="21990"/>
                  <a:pt x="1928997" y="21730"/>
                  <a:pt x="1928700" y="21432"/>
                </a:cubicBezTo>
                <a:close/>
                <a:moveTo>
                  <a:pt x="1143929" y="21432"/>
                </a:moveTo>
                <a:cubicBezTo>
                  <a:pt x="1143185" y="21432"/>
                  <a:pt x="1142515" y="21469"/>
                  <a:pt x="1141920" y="21544"/>
                </a:cubicBezTo>
                <a:cubicBezTo>
                  <a:pt x="1141324" y="21618"/>
                  <a:pt x="1141175" y="22102"/>
                  <a:pt x="1141473" y="22995"/>
                </a:cubicBezTo>
                <a:cubicBezTo>
                  <a:pt x="1142813" y="23292"/>
                  <a:pt x="1143631" y="22771"/>
                  <a:pt x="1143929" y="21432"/>
                </a:cubicBezTo>
                <a:close/>
                <a:moveTo>
                  <a:pt x="1933164" y="21209"/>
                </a:moveTo>
                <a:cubicBezTo>
                  <a:pt x="1933164" y="21718"/>
                  <a:pt x="1933016" y="22058"/>
                  <a:pt x="1932718" y="22229"/>
                </a:cubicBezTo>
                <a:cubicBezTo>
                  <a:pt x="1932420" y="22400"/>
                  <a:pt x="1932271" y="22655"/>
                  <a:pt x="1932271" y="22995"/>
                </a:cubicBezTo>
                <a:cubicBezTo>
                  <a:pt x="1933016" y="22995"/>
                  <a:pt x="1933685" y="22957"/>
                  <a:pt x="1934281" y="22883"/>
                </a:cubicBezTo>
                <a:cubicBezTo>
                  <a:pt x="1934876" y="22809"/>
                  <a:pt x="1935025" y="22325"/>
                  <a:pt x="1934727" y="21432"/>
                </a:cubicBezTo>
                <a:close/>
                <a:moveTo>
                  <a:pt x="2394122" y="20985"/>
                </a:moveTo>
                <a:cubicBezTo>
                  <a:pt x="2392857" y="20539"/>
                  <a:pt x="2392076" y="20837"/>
                  <a:pt x="2391778" y="21878"/>
                </a:cubicBezTo>
                <a:cubicBezTo>
                  <a:pt x="2391480" y="21878"/>
                  <a:pt x="2391108" y="21841"/>
                  <a:pt x="2390662" y="21767"/>
                </a:cubicBezTo>
                <a:cubicBezTo>
                  <a:pt x="2390215" y="21692"/>
                  <a:pt x="2389843" y="21804"/>
                  <a:pt x="2389546" y="22102"/>
                </a:cubicBezTo>
                <a:cubicBezTo>
                  <a:pt x="2389546" y="23292"/>
                  <a:pt x="2389769" y="24111"/>
                  <a:pt x="2390215" y="24557"/>
                </a:cubicBezTo>
                <a:cubicBezTo>
                  <a:pt x="2390513" y="24557"/>
                  <a:pt x="2390736" y="24483"/>
                  <a:pt x="2390885" y="24334"/>
                </a:cubicBezTo>
                <a:cubicBezTo>
                  <a:pt x="2391034" y="24185"/>
                  <a:pt x="2391257" y="24111"/>
                  <a:pt x="2391555" y="24111"/>
                </a:cubicBezTo>
                <a:cubicBezTo>
                  <a:pt x="2391853" y="23813"/>
                  <a:pt x="2391964" y="23478"/>
                  <a:pt x="2391890" y="23106"/>
                </a:cubicBezTo>
                <a:cubicBezTo>
                  <a:pt x="2391815" y="22734"/>
                  <a:pt x="2392001" y="22548"/>
                  <a:pt x="2392448" y="22548"/>
                </a:cubicBezTo>
                <a:cubicBezTo>
                  <a:pt x="2393341" y="22548"/>
                  <a:pt x="2393862" y="22957"/>
                  <a:pt x="2394011" y="23776"/>
                </a:cubicBezTo>
                <a:cubicBezTo>
                  <a:pt x="2394159" y="24595"/>
                  <a:pt x="2394680" y="25004"/>
                  <a:pt x="2395573" y="25004"/>
                </a:cubicBezTo>
                <a:cubicBezTo>
                  <a:pt x="2396466" y="24260"/>
                  <a:pt x="2396838" y="23441"/>
                  <a:pt x="2396689" y="22548"/>
                </a:cubicBezTo>
                <a:cubicBezTo>
                  <a:pt x="2396243" y="21953"/>
                  <a:pt x="2395387" y="21432"/>
                  <a:pt x="2394122" y="20985"/>
                </a:cubicBezTo>
                <a:close/>
                <a:moveTo>
                  <a:pt x="1691021" y="20985"/>
                </a:moveTo>
                <a:cubicBezTo>
                  <a:pt x="1690128" y="20688"/>
                  <a:pt x="1689570" y="20874"/>
                  <a:pt x="1689347" y="21544"/>
                </a:cubicBezTo>
                <a:cubicBezTo>
                  <a:pt x="1689123" y="22213"/>
                  <a:pt x="1689161" y="22771"/>
                  <a:pt x="1689458" y="23218"/>
                </a:cubicBezTo>
                <a:cubicBezTo>
                  <a:pt x="1690202" y="23516"/>
                  <a:pt x="1690723" y="23330"/>
                  <a:pt x="1691021" y="22660"/>
                </a:cubicBezTo>
                <a:cubicBezTo>
                  <a:pt x="1691319" y="21990"/>
                  <a:pt x="1691319" y="21432"/>
                  <a:pt x="1691021" y="20985"/>
                </a:cubicBezTo>
                <a:close/>
                <a:moveTo>
                  <a:pt x="957596" y="20985"/>
                </a:moveTo>
                <a:cubicBezTo>
                  <a:pt x="956703" y="20688"/>
                  <a:pt x="956145" y="20874"/>
                  <a:pt x="955922" y="21544"/>
                </a:cubicBezTo>
                <a:cubicBezTo>
                  <a:pt x="955698" y="22213"/>
                  <a:pt x="955736" y="22771"/>
                  <a:pt x="956033" y="23218"/>
                </a:cubicBezTo>
                <a:cubicBezTo>
                  <a:pt x="956777" y="23516"/>
                  <a:pt x="957298" y="23330"/>
                  <a:pt x="957596" y="22660"/>
                </a:cubicBezTo>
                <a:cubicBezTo>
                  <a:pt x="957894" y="21990"/>
                  <a:pt x="957894" y="21432"/>
                  <a:pt x="957596" y="20985"/>
                </a:cubicBezTo>
                <a:close/>
                <a:moveTo>
                  <a:pt x="555686" y="20985"/>
                </a:moveTo>
                <a:cubicBezTo>
                  <a:pt x="555983" y="21134"/>
                  <a:pt x="556207" y="21320"/>
                  <a:pt x="556355" y="21544"/>
                </a:cubicBezTo>
                <a:cubicBezTo>
                  <a:pt x="556504" y="21767"/>
                  <a:pt x="556727" y="21878"/>
                  <a:pt x="557025" y="21878"/>
                </a:cubicBezTo>
                <a:cubicBezTo>
                  <a:pt x="557025" y="22176"/>
                  <a:pt x="556913" y="22399"/>
                  <a:pt x="556690" y="22548"/>
                </a:cubicBezTo>
                <a:cubicBezTo>
                  <a:pt x="556467" y="22697"/>
                  <a:pt x="556355" y="22920"/>
                  <a:pt x="556355" y="23218"/>
                </a:cubicBezTo>
                <a:cubicBezTo>
                  <a:pt x="556058" y="23069"/>
                  <a:pt x="555834" y="22920"/>
                  <a:pt x="555686" y="22771"/>
                </a:cubicBezTo>
                <a:cubicBezTo>
                  <a:pt x="555537" y="22623"/>
                  <a:pt x="555314" y="22548"/>
                  <a:pt x="555016" y="22548"/>
                </a:cubicBezTo>
                <a:cubicBezTo>
                  <a:pt x="555165" y="22251"/>
                  <a:pt x="555314" y="22027"/>
                  <a:pt x="555462" y="21878"/>
                </a:cubicBezTo>
                <a:cubicBezTo>
                  <a:pt x="555611" y="21730"/>
                  <a:pt x="555686" y="21432"/>
                  <a:pt x="555686" y="20985"/>
                </a:cubicBezTo>
                <a:close/>
                <a:moveTo>
                  <a:pt x="1237691" y="20874"/>
                </a:moveTo>
                <a:cubicBezTo>
                  <a:pt x="1237542" y="20502"/>
                  <a:pt x="1237318" y="20688"/>
                  <a:pt x="1237021" y="21432"/>
                </a:cubicBezTo>
                <a:cubicBezTo>
                  <a:pt x="1237021" y="21878"/>
                  <a:pt x="1237281" y="22139"/>
                  <a:pt x="1237802" y="22213"/>
                </a:cubicBezTo>
                <a:cubicBezTo>
                  <a:pt x="1238323" y="22288"/>
                  <a:pt x="1238658" y="22027"/>
                  <a:pt x="1238807" y="21432"/>
                </a:cubicBezTo>
                <a:cubicBezTo>
                  <a:pt x="1238211" y="21432"/>
                  <a:pt x="1237839" y="21246"/>
                  <a:pt x="1237691" y="20874"/>
                </a:cubicBezTo>
                <a:close/>
                <a:moveTo>
                  <a:pt x="519967" y="20762"/>
                </a:moveTo>
                <a:lnTo>
                  <a:pt x="519975" y="20789"/>
                </a:lnTo>
                <a:lnTo>
                  <a:pt x="519938" y="20767"/>
                </a:lnTo>
                <a:close/>
                <a:moveTo>
                  <a:pt x="1219831" y="20539"/>
                </a:moveTo>
                <a:lnTo>
                  <a:pt x="1219831" y="22325"/>
                </a:lnTo>
                <a:lnTo>
                  <a:pt x="1221617" y="22325"/>
                </a:lnTo>
                <a:lnTo>
                  <a:pt x="1221617" y="20539"/>
                </a:lnTo>
                <a:close/>
                <a:moveTo>
                  <a:pt x="525548" y="20316"/>
                </a:moveTo>
                <a:cubicBezTo>
                  <a:pt x="524953" y="21209"/>
                  <a:pt x="524729" y="22399"/>
                  <a:pt x="524878" y="23888"/>
                </a:cubicBezTo>
                <a:cubicBezTo>
                  <a:pt x="525771" y="23888"/>
                  <a:pt x="526515" y="23627"/>
                  <a:pt x="527111" y="23106"/>
                </a:cubicBezTo>
                <a:cubicBezTo>
                  <a:pt x="527706" y="22585"/>
                  <a:pt x="527855" y="21655"/>
                  <a:pt x="527557" y="20316"/>
                </a:cubicBezTo>
                <a:close/>
                <a:moveTo>
                  <a:pt x="1613779" y="19869"/>
                </a:moveTo>
                <a:cubicBezTo>
                  <a:pt x="1612589" y="20316"/>
                  <a:pt x="1612291" y="21134"/>
                  <a:pt x="1612886" y="22325"/>
                </a:cubicBezTo>
                <a:cubicBezTo>
                  <a:pt x="1613630" y="22623"/>
                  <a:pt x="1614375" y="22585"/>
                  <a:pt x="1615119" y="22213"/>
                </a:cubicBezTo>
                <a:cubicBezTo>
                  <a:pt x="1615863" y="21841"/>
                  <a:pt x="1616309" y="21283"/>
                  <a:pt x="1616458" y="20539"/>
                </a:cubicBezTo>
                <a:cubicBezTo>
                  <a:pt x="1615863" y="19646"/>
                  <a:pt x="1614970" y="19423"/>
                  <a:pt x="1613779" y="19869"/>
                </a:cubicBezTo>
                <a:close/>
                <a:moveTo>
                  <a:pt x="880354" y="19869"/>
                </a:moveTo>
                <a:cubicBezTo>
                  <a:pt x="879164" y="20316"/>
                  <a:pt x="878866" y="21134"/>
                  <a:pt x="879461" y="22325"/>
                </a:cubicBezTo>
                <a:cubicBezTo>
                  <a:pt x="880205" y="22623"/>
                  <a:pt x="880949" y="22585"/>
                  <a:pt x="881694" y="22213"/>
                </a:cubicBezTo>
                <a:cubicBezTo>
                  <a:pt x="882438" y="21841"/>
                  <a:pt x="882884" y="21283"/>
                  <a:pt x="883033" y="20539"/>
                </a:cubicBezTo>
                <a:cubicBezTo>
                  <a:pt x="882438" y="19646"/>
                  <a:pt x="881545" y="19423"/>
                  <a:pt x="880354" y="19869"/>
                </a:cubicBezTo>
                <a:close/>
                <a:moveTo>
                  <a:pt x="2945344" y="19646"/>
                </a:moveTo>
                <a:cubicBezTo>
                  <a:pt x="2946386" y="19646"/>
                  <a:pt x="2947168" y="19832"/>
                  <a:pt x="2947688" y="20204"/>
                </a:cubicBezTo>
                <a:cubicBezTo>
                  <a:pt x="2948209" y="20576"/>
                  <a:pt x="2948693" y="20948"/>
                  <a:pt x="2949139" y="21320"/>
                </a:cubicBezTo>
                <a:cubicBezTo>
                  <a:pt x="2949586" y="21692"/>
                  <a:pt x="2950032" y="21953"/>
                  <a:pt x="2950479" y="22102"/>
                </a:cubicBezTo>
                <a:cubicBezTo>
                  <a:pt x="2950925" y="22251"/>
                  <a:pt x="2951595" y="22027"/>
                  <a:pt x="2952488" y="21432"/>
                </a:cubicBezTo>
                <a:cubicBezTo>
                  <a:pt x="2952637" y="22920"/>
                  <a:pt x="2952153" y="23888"/>
                  <a:pt x="2951037" y="24334"/>
                </a:cubicBezTo>
                <a:cubicBezTo>
                  <a:pt x="2949921" y="24781"/>
                  <a:pt x="2948916" y="24632"/>
                  <a:pt x="2948023" y="23888"/>
                </a:cubicBezTo>
                <a:cubicBezTo>
                  <a:pt x="2947874" y="23888"/>
                  <a:pt x="2947874" y="23627"/>
                  <a:pt x="2948023" y="23106"/>
                </a:cubicBezTo>
                <a:cubicBezTo>
                  <a:pt x="2948172" y="22585"/>
                  <a:pt x="2948172" y="22325"/>
                  <a:pt x="2948023" y="22325"/>
                </a:cubicBezTo>
                <a:cubicBezTo>
                  <a:pt x="2947279" y="22027"/>
                  <a:pt x="2946609" y="22176"/>
                  <a:pt x="2946014" y="22771"/>
                </a:cubicBezTo>
                <a:cubicBezTo>
                  <a:pt x="2945419" y="23367"/>
                  <a:pt x="2944972" y="23218"/>
                  <a:pt x="2944675" y="22325"/>
                </a:cubicBezTo>
                <a:cubicBezTo>
                  <a:pt x="2945270" y="21432"/>
                  <a:pt x="2945493" y="20539"/>
                  <a:pt x="2945344" y="19646"/>
                </a:cubicBezTo>
                <a:close/>
                <a:moveTo>
                  <a:pt x="1997458" y="19646"/>
                </a:moveTo>
                <a:cubicBezTo>
                  <a:pt x="1996863" y="20241"/>
                  <a:pt x="1996602" y="20911"/>
                  <a:pt x="1996677" y="21655"/>
                </a:cubicBezTo>
                <a:cubicBezTo>
                  <a:pt x="1996751" y="22399"/>
                  <a:pt x="1997309" y="22846"/>
                  <a:pt x="1998351" y="22995"/>
                </a:cubicBezTo>
                <a:cubicBezTo>
                  <a:pt x="1998946" y="22399"/>
                  <a:pt x="1999207" y="21730"/>
                  <a:pt x="1999132" y="20985"/>
                </a:cubicBezTo>
                <a:cubicBezTo>
                  <a:pt x="1999058" y="20241"/>
                  <a:pt x="1998500" y="19795"/>
                  <a:pt x="1997458" y="19646"/>
                </a:cubicBezTo>
                <a:close/>
                <a:moveTo>
                  <a:pt x="778481" y="19646"/>
                </a:moveTo>
                <a:lnTo>
                  <a:pt x="779821" y="19646"/>
                </a:lnTo>
                <a:lnTo>
                  <a:pt x="779821" y="20985"/>
                </a:lnTo>
                <a:lnTo>
                  <a:pt x="778481" y="20985"/>
                </a:lnTo>
                <a:close/>
                <a:moveTo>
                  <a:pt x="534924" y="19646"/>
                </a:moveTo>
                <a:cubicBezTo>
                  <a:pt x="532840" y="19646"/>
                  <a:pt x="531501" y="20130"/>
                  <a:pt x="530906" y="21097"/>
                </a:cubicBezTo>
                <a:cubicBezTo>
                  <a:pt x="530310" y="22064"/>
                  <a:pt x="530124" y="23144"/>
                  <a:pt x="530348" y="24334"/>
                </a:cubicBezTo>
                <a:cubicBezTo>
                  <a:pt x="530571" y="25525"/>
                  <a:pt x="531129" y="26641"/>
                  <a:pt x="532022" y="27683"/>
                </a:cubicBezTo>
                <a:cubicBezTo>
                  <a:pt x="532915" y="28725"/>
                  <a:pt x="533882" y="29320"/>
                  <a:pt x="534924" y="29469"/>
                </a:cubicBezTo>
                <a:cubicBezTo>
                  <a:pt x="536115" y="29766"/>
                  <a:pt x="536673" y="29469"/>
                  <a:pt x="536598" y="28576"/>
                </a:cubicBezTo>
                <a:cubicBezTo>
                  <a:pt x="536524" y="27683"/>
                  <a:pt x="536859" y="27087"/>
                  <a:pt x="537603" y="26790"/>
                </a:cubicBezTo>
                <a:cubicBezTo>
                  <a:pt x="538347" y="26641"/>
                  <a:pt x="539054" y="26418"/>
                  <a:pt x="539724" y="26120"/>
                </a:cubicBezTo>
                <a:cubicBezTo>
                  <a:pt x="540394" y="25822"/>
                  <a:pt x="541100" y="25525"/>
                  <a:pt x="541845" y="25227"/>
                </a:cubicBezTo>
                <a:cubicBezTo>
                  <a:pt x="541547" y="24036"/>
                  <a:pt x="541175" y="22995"/>
                  <a:pt x="540728" y="22102"/>
                </a:cubicBezTo>
                <a:cubicBezTo>
                  <a:pt x="540282" y="21209"/>
                  <a:pt x="539240" y="20837"/>
                  <a:pt x="537603" y="20985"/>
                </a:cubicBezTo>
                <a:cubicBezTo>
                  <a:pt x="537157" y="21878"/>
                  <a:pt x="536822" y="22846"/>
                  <a:pt x="536598" y="23888"/>
                </a:cubicBezTo>
                <a:cubicBezTo>
                  <a:pt x="536375" y="24929"/>
                  <a:pt x="535594" y="25376"/>
                  <a:pt x="534254" y="25227"/>
                </a:cubicBezTo>
                <a:cubicBezTo>
                  <a:pt x="533957" y="24781"/>
                  <a:pt x="533510" y="24557"/>
                  <a:pt x="532915" y="24557"/>
                </a:cubicBezTo>
                <a:cubicBezTo>
                  <a:pt x="533361" y="23813"/>
                  <a:pt x="533771" y="23106"/>
                  <a:pt x="534143" y="22437"/>
                </a:cubicBezTo>
                <a:cubicBezTo>
                  <a:pt x="534515" y="21767"/>
                  <a:pt x="534775" y="20837"/>
                  <a:pt x="534924" y="19646"/>
                </a:cubicBezTo>
                <a:close/>
                <a:moveTo>
                  <a:pt x="1913073" y="19423"/>
                </a:moveTo>
                <a:lnTo>
                  <a:pt x="1913073" y="21432"/>
                </a:lnTo>
                <a:lnTo>
                  <a:pt x="1914858" y="21209"/>
                </a:lnTo>
                <a:lnTo>
                  <a:pt x="1914858" y="19646"/>
                </a:lnTo>
                <a:close/>
                <a:moveTo>
                  <a:pt x="2250168" y="18976"/>
                </a:moveTo>
                <a:cubicBezTo>
                  <a:pt x="2249275" y="18827"/>
                  <a:pt x="2248866" y="19200"/>
                  <a:pt x="2248940" y="20093"/>
                </a:cubicBezTo>
                <a:cubicBezTo>
                  <a:pt x="2249015" y="20985"/>
                  <a:pt x="2249424" y="21283"/>
                  <a:pt x="2250168" y="20985"/>
                </a:cubicBezTo>
                <a:cubicBezTo>
                  <a:pt x="2250466" y="20688"/>
                  <a:pt x="2250540" y="20353"/>
                  <a:pt x="2250391" y="19981"/>
                </a:cubicBezTo>
                <a:cubicBezTo>
                  <a:pt x="2250243" y="19609"/>
                  <a:pt x="2250168" y="19274"/>
                  <a:pt x="2250168" y="18976"/>
                </a:cubicBezTo>
                <a:close/>
                <a:moveTo>
                  <a:pt x="2957399" y="18753"/>
                </a:moveTo>
                <a:cubicBezTo>
                  <a:pt x="2958441" y="18604"/>
                  <a:pt x="2959371" y="18790"/>
                  <a:pt x="2960190" y="19311"/>
                </a:cubicBezTo>
                <a:cubicBezTo>
                  <a:pt x="2961009" y="19832"/>
                  <a:pt x="2961715" y="20390"/>
                  <a:pt x="2962311" y="20985"/>
                </a:cubicBezTo>
                <a:cubicBezTo>
                  <a:pt x="2962906" y="21581"/>
                  <a:pt x="2963427" y="22139"/>
                  <a:pt x="2963873" y="22660"/>
                </a:cubicBezTo>
                <a:cubicBezTo>
                  <a:pt x="2964320" y="23181"/>
                  <a:pt x="2964766" y="23292"/>
                  <a:pt x="2965213" y="22995"/>
                </a:cubicBezTo>
                <a:cubicBezTo>
                  <a:pt x="2965808" y="23590"/>
                  <a:pt x="2965622" y="23999"/>
                  <a:pt x="2964655" y="24223"/>
                </a:cubicBezTo>
                <a:cubicBezTo>
                  <a:pt x="2963687" y="24446"/>
                  <a:pt x="2962571" y="24409"/>
                  <a:pt x="2961306" y="24111"/>
                </a:cubicBezTo>
                <a:cubicBezTo>
                  <a:pt x="2960041" y="23813"/>
                  <a:pt x="2958925" y="23218"/>
                  <a:pt x="2957958" y="22325"/>
                </a:cubicBezTo>
                <a:cubicBezTo>
                  <a:pt x="2956990" y="21432"/>
                  <a:pt x="2956804" y="20241"/>
                  <a:pt x="2957399" y="18753"/>
                </a:cubicBezTo>
                <a:close/>
                <a:moveTo>
                  <a:pt x="1289036" y="18753"/>
                </a:moveTo>
                <a:cubicBezTo>
                  <a:pt x="1287399" y="18604"/>
                  <a:pt x="1286357" y="19041"/>
                  <a:pt x="1285911" y="20065"/>
                </a:cubicBezTo>
                <a:cubicBezTo>
                  <a:pt x="1285464" y="21088"/>
                  <a:pt x="1284795" y="21916"/>
                  <a:pt x="1283902" y="22548"/>
                </a:cubicBezTo>
                <a:cubicBezTo>
                  <a:pt x="1283455" y="22846"/>
                  <a:pt x="1282897" y="22883"/>
                  <a:pt x="1282227" y="22660"/>
                </a:cubicBezTo>
                <a:cubicBezTo>
                  <a:pt x="1281558" y="22437"/>
                  <a:pt x="1281223" y="22623"/>
                  <a:pt x="1281223" y="23218"/>
                </a:cubicBezTo>
                <a:cubicBezTo>
                  <a:pt x="1282413" y="23664"/>
                  <a:pt x="1283604" y="23999"/>
                  <a:pt x="1284795" y="24223"/>
                </a:cubicBezTo>
                <a:cubicBezTo>
                  <a:pt x="1285985" y="24446"/>
                  <a:pt x="1287399" y="24409"/>
                  <a:pt x="1289036" y="24111"/>
                </a:cubicBezTo>
                <a:cubicBezTo>
                  <a:pt x="1289036" y="26194"/>
                  <a:pt x="1289929" y="27087"/>
                  <a:pt x="1291715" y="26790"/>
                </a:cubicBezTo>
                <a:cubicBezTo>
                  <a:pt x="1292310" y="25897"/>
                  <a:pt x="1292422" y="25115"/>
                  <a:pt x="1292050" y="24446"/>
                </a:cubicBezTo>
                <a:cubicBezTo>
                  <a:pt x="1291678" y="23776"/>
                  <a:pt x="1291864" y="22771"/>
                  <a:pt x="1292608" y="21432"/>
                </a:cubicBezTo>
                <a:cubicBezTo>
                  <a:pt x="1290971" y="21581"/>
                  <a:pt x="1289929" y="21692"/>
                  <a:pt x="1289483" y="21767"/>
                </a:cubicBezTo>
                <a:cubicBezTo>
                  <a:pt x="1289036" y="21841"/>
                  <a:pt x="1288887" y="20837"/>
                  <a:pt x="1289036" y="18753"/>
                </a:cubicBezTo>
                <a:close/>
                <a:moveTo>
                  <a:pt x="1145715" y="18753"/>
                </a:moveTo>
                <a:cubicBezTo>
                  <a:pt x="1144673" y="21581"/>
                  <a:pt x="1144673" y="23888"/>
                  <a:pt x="1145715" y="25674"/>
                </a:cubicBezTo>
                <a:cubicBezTo>
                  <a:pt x="1146310" y="24334"/>
                  <a:pt x="1148096" y="23813"/>
                  <a:pt x="1151073" y="24111"/>
                </a:cubicBezTo>
                <a:cubicBezTo>
                  <a:pt x="1150775" y="22557"/>
                  <a:pt x="1150328" y="21202"/>
                  <a:pt x="1149733" y="20044"/>
                </a:cubicBezTo>
                <a:cubicBezTo>
                  <a:pt x="1149138" y="18886"/>
                  <a:pt x="1147798" y="18455"/>
                  <a:pt x="1145715" y="18753"/>
                </a:cubicBezTo>
                <a:close/>
                <a:moveTo>
                  <a:pt x="2872344" y="18530"/>
                </a:moveTo>
                <a:cubicBezTo>
                  <a:pt x="2871302" y="19423"/>
                  <a:pt x="2870335" y="20613"/>
                  <a:pt x="2869442" y="22102"/>
                </a:cubicBezTo>
                <a:cubicBezTo>
                  <a:pt x="2870484" y="22548"/>
                  <a:pt x="2871414" y="22288"/>
                  <a:pt x="2872233" y="21320"/>
                </a:cubicBezTo>
                <a:cubicBezTo>
                  <a:pt x="2873051" y="20353"/>
                  <a:pt x="2873832" y="19720"/>
                  <a:pt x="2874577" y="19423"/>
                </a:cubicBezTo>
                <a:cubicBezTo>
                  <a:pt x="2875172" y="19125"/>
                  <a:pt x="2875953" y="19162"/>
                  <a:pt x="2876921" y="19534"/>
                </a:cubicBezTo>
                <a:cubicBezTo>
                  <a:pt x="2877888" y="19906"/>
                  <a:pt x="2878000" y="19572"/>
                  <a:pt x="2877255" y="18530"/>
                </a:cubicBezTo>
                <a:cubicBezTo>
                  <a:pt x="2875023" y="17637"/>
                  <a:pt x="2873386" y="17637"/>
                  <a:pt x="2872344" y="18530"/>
                </a:cubicBezTo>
                <a:close/>
                <a:moveTo>
                  <a:pt x="1738572" y="18530"/>
                </a:moveTo>
                <a:cubicBezTo>
                  <a:pt x="1738423" y="18976"/>
                  <a:pt x="1738572" y="19311"/>
                  <a:pt x="1739018" y="19534"/>
                </a:cubicBezTo>
                <a:cubicBezTo>
                  <a:pt x="1739465" y="19758"/>
                  <a:pt x="1739837" y="19720"/>
                  <a:pt x="1740134" y="19423"/>
                </a:cubicBezTo>
                <a:cubicBezTo>
                  <a:pt x="1740283" y="18976"/>
                  <a:pt x="1740134" y="18679"/>
                  <a:pt x="1739688" y="18530"/>
                </a:cubicBezTo>
                <a:cubicBezTo>
                  <a:pt x="1739241" y="18381"/>
                  <a:pt x="1738869" y="18381"/>
                  <a:pt x="1738572" y="18530"/>
                </a:cubicBezTo>
                <a:close/>
                <a:moveTo>
                  <a:pt x="1731651" y="18530"/>
                </a:moveTo>
                <a:cubicBezTo>
                  <a:pt x="1730460" y="18381"/>
                  <a:pt x="1729977" y="18939"/>
                  <a:pt x="1730200" y="20204"/>
                </a:cubicBezTo>
                <a:cubicBezTo>
                  <a:pt x="1730423" y="21469"/>
                  <a:pt x="1730907" y="22102"/>
                  <a:pt x="1731651" y="22102"/>
                </a:cubicBezTo>
                <a:cubicBezTo>
                  <a:pt x="1732098" y="21804"/>
                  <a:pt x="1732284" y="21209"/>
                  <a:pt x="1732209" y="20316"/>
                </a:cubicBezTo>
                <a:cubicBezTo>
                  <a:pt x="1732135" y="19423"/>
                  <a:pt x="1731949" y="18827"/>
                  <a:pt x="1731651" y="18530"/>
                </a:cubicBezTo>
                <a:close/>
                <a:moveTo>
                  <a:pt x="1005147" y="18530"/>
                </a:moveTo>
                <a:cubicBezTo>
                  <a:pt x="1004998" y="18976"/>
                  <a:pt x="1005147" y="19311"/>
                  <a:pt x="1005593" y="19534"/>
                </a:cubicBezTo>
                <a:cubicBezTo>
                  <a:pt x="1006040" y="19758"/>
                  <a:pt x="1006412" y="19720"/>
                  <a:pt x="1006709" y="19423"/>
                </a:cubicBezTo>
                <a:cubicBezTo>
                  <a:pt x="1006858" y="18976"/>
                  <a:pt x="1006709" y="18679"/>
                  <a:pt x="1006263" y="18530"/>
                </a:cubicBezTo>
                <a:cubicBezTo>
                  <a:pt x="1005816" y="18381"/>
                  <a:pt x="1005444" y="18381"/>
                  <a:pt x="1005147" y="18530"/>
                </a:cubicBezTo>
                <a:close/>
                <a:moveTo>
                  <a:pt x="998226" y="18530"/>
                </a:moveTo>
                <a:cubicBezTo>
                  <a:pt x="997035" y="18381"/>
                  <a:pt x="996552" y="18939"/>
                  <a:pt x="996775" y="20204"/>
                </a:cubicBezTo>
                <a:cubicBezTo>
                  <a:pt x="996998" y="21469"/>
                  <a:pt x="997482" y="22102"/>
                  <a:pt x="998226" y="22102"/>
                </a:cubicBezTo>
                <a:cubicBezTo>
                  <a:pt x="998672" y="21804"/>
                  <a:pt x="998859" y="21209"/>
                  <a:pt x="998784" y="20316"/>
                </a:cubicBezTo>
                <a:cubicBezTo>
                  <a:pt x="998710" y="19423"/>
                  <a:pt x="998524" y="18827"/>
                  <a:pt x="998226" y="18530"/>
                </a:cubicBezTo>
                <a:close/>
                <a:moveTo>
                  <a:pt x="790313" y="18530"/>
                </a:moveTo>
                <a:cubicBezTo>
                  <a:pt x="790611" y="18381"/>
                  <a:pt x="790834" y="18381"/>
                  <a:pt x="790983" y="18530"/>
                </a:cubicBezTo>
                <a:cubicBezTo>
                  <a:pt x="791132" y="18679"/>
                  <a:pt x="791057" y="18865"/>
                  <a:pt x="790760" y="19088"/>
                </a:cubicBezTo>
                <a:cubicBezTo>
                  <a:pt x="790462" y="19311"/>
                  <a:pt x="790313" y="19348"/>
                  <a:pt x="790313" y="19200"/>
                </a:cubicBezTo>
                <a:cubicBezTo>
                  <a:pt x="790015" y="18902"/>
                  <a:pt x="790015" y="18679"/>
                  <a:pt x="790313" y="18530"/>
                </a:cubicBezTo>
                <a:close/>
                <a:moveTo>
                  <a:pt x="1982836" y="18418"/>
                </a:moveTo>
                <a:cubicBezTo>
                  <a:pt x="1982910" y="18195"/>
                  <a:pt x="1982575" y="18307"/>
                  <a:pt x="1981831" y="18753"/>
                </a:cubicBezTo>
                <a:cubicBezTo>
                  <a:pt x="1981385" y="19497"/>
                  <a:pt x="1981273" y="19832"/>
                  <a:pt x="1981496" y="19758"/>
                </a:cubicBezTo>
                <a:cubicBezTo>
                  <a:pt x="1981720" y="19683"/>
                  <a:pt x="1981980" y="19497"/>
                  <a:pt x="1982278" y="19200"/>
                </a:cubicBezTo>
                <a:cubicBezTo>
                  <a:pt x="1982575" y="18902"/>
                  <a:pt x="1982761" y="18641"/>
                  <a:pt x="1982836" y="18418"/>
                </a:cubicBezTo>
                <a:close/>
                <a:moveTo>
                  <a:pt x="1247067" y="18418"/>
                </a:moveTo>
                <a:cubicBezTo>
                  <a:pt x="1246769" y="18344"/>
                  <a:pt x="1246620" y="18530"/>
                  <a:pt x="1246620" y="18976"/>
                </a:cubicBezTo>
                <a:cubicBezTo>
                  <a:pt x="1246620" y="19274"/>
                  <a:pt x="1246732" y="19460"/>
                  <a:pt x="1246955" y="19534"/>
                </a:cubicBezTo>
                <a:cubicBezTo>
                  <a:pt x="1247178" y="19609"/>
                  <a:pt x="1247364" y="19423"/>
                  <a:pt x="1247513" y="18976"/>
                </a:cubicBezTo>
                <a:cubicBezTo>
                  <a:pt x="1247513" y="18679"/>
                  <a:pt x="1247364" y="18493"/>
                  <a:pt x="1247067" y="18418"/>
                </a:cubicBezTo>
                <a:close/>
                <a:moveTo>
                  <a:pt x="1674836" y="18307"/>
                </a:moveTo>
                <a:cubicBezTo>
                  <a:pt x="1674464" y="18455"/>
                  <a:pt x="1674352" y="18827"/>
                  <a:pt x="1674501" y="19423"/>
                </a:cubicBezTo>
                <a:cubicBezTo>
                  <a:pt x="1674799" y="19720"/>
                  <a:pt x="1675245" y="19869"/>
                  <a:pt x="1675841" y="19869"/>
                </a:cubicBezTo>
                <a:cubicBezTo>
                  <a:pt x="1675841" y="19572"/>
                  <a:pt x="1675878" y="19348"/>
                  <a:pt x="1675952" y="19200"/>
                </a:cubicBezTo>
                <a:cubicBezTo>
                  <a:pt x="1676027" y="19051"/>
                  <a:pt x="1675989" y="18827"/>
                  <a:pt x="1675841" y="18530"/>
                </a:cubicBezTo>
                <a:cubicBezTo>
                  <a:pt x="1675543" y="18232"/>
                  <a:pt x="1675208" y="18158"/>
                  <a:pt x="1674836" y="18307"/>
                </a:cubicBezTo>
                <a:close/>
                <a:moveTo>
                  <a:pt x="941411" y="18307"/>
                </a:moveTo>
                <a:cubicBezTo>
                  <a:pt x="941039" y="18455"/>
                  <a:pt x="940927" y="18827"/>
                  <a:pt x="941076" y="19423"/>
                </a:cubicBezTo>
                <a:cubicBezTo>
                  <a:pt x="941374" y="19720"/>
                  <a:pt x="941820" y="19869"/>
                  <a:pt x="942416" y="19869"/>
                </a:cubicBezTo>
                <a:cubicBezTo>
                  <a:pt x="942416" y="19572"/>
                  <a:pt x="942453" y="19348"/>
                  <a:pt x="942527" y="19200"/>
                </a:cubicBezTo>
                <a:cubicBezTo>
                  <a:pt x="942601" y="19051"/>
                  <a:pt x="942564" y="18827"/>
                  <a:pt x="942416" y="18530"/>
                </a:cubicBezTo>
                <a:cubicBezTo>
                  <a:pt x="942118" y="18232"/>
                  <a:pt x="941783" y="18158"/>
                  <a:pt x="941411" y="18307"/>
                </a:cubicBezTo>
                <a:close/>
                <a:moveTo>
                  <a:pt x="50489" y="18307"/>
                </a:moveTo>
                <a:lnTo>
                  <a:pt x="48703" y="18530"/>
                </a:lnTo>
                <a:lnTo>
                  <a:pt x="48703" y="20093"/>
                </a:lnTo>
                <a:lnTo>
                  <a:pt x="50489" y="20093"/>
                </a:lnTo>
                <a:close/>
                <a:moveTo>
                  <a:pt x="1092137" y="18195"/>
                </a:moveTo>
                <a:cubicBezTo>
                  <a:pt x="1091839" y="18418"/>
                  <a:pt x="1091690" y="18679"/>
                  <a:pt x="1091690" y="18976"/>
                </a:cubicBezTo>
                <a:cubicBezTo>
                  <a:pt x="1091690" y="19274"/>
                  <a:pt x="1091839" y="19497"/>
                  <a:pt x="1092137" y="19646"/>
                </a:cubicBezTo>
                <a:cubicBezTo>
                  <a:pt x="1092434" y="19795"/>
                  <a:pt x="1092955" y="19497"/>
                  <a:pt x="1093699" y="18753"/>
                </a:cubicBezTo>
                <a:cubicBezTo>
                  <a:pt x="1092955" y="18158"/>
                  <a:pt x="1092434" y="17972"/>
                  <a:pt x="1092137" y="18195"/>
                </a:cubicBezTo>
                <a:close/>
                <a:moveTo>
                  <a:pt x="1501972" y="18083"/>
                </a:moveTo>
                <a:cubicBezTo>
                  <a:pt x="1501749" y="17786"/>
                  <a:pt x="1501563" y="17860"/>
                  <a:pt x="1501414" y="18307"/>
                </a:cubicBezTo>
                <a:cubicBezTo>
                  <a:pt x="1501414" y="18753"/>
                  <a:pt x="1501600" y="18976"/>
                  <a:pt x="1501972" y="18976"/>
                </a:cubicBezTo>
                <a:cubicBezTo>
                  <a:pt x="1502344" y="18976"/>
                  <a:pt x="1502605" y="18753"/>
                  <a:pt x="1502753" y="18307"/>
                </a:cubicBezTo>
                <a:cubicBezTo>
                  <a:pt x="1502456" y="18455"/>
                  <a:pt x="1502195" y="18381"/>
                  <a:pt x="1501972" y="18083"/>
                </a:cubicBezTo>
                <a:close/>
                <a:moveTo>
                  <a:pt x="2836402" y="17972"/>
                </a:moveTo>
                <a:cubicBezTo>
                  <a:pt x="2836849" y="18046"/>
                  <a:pt x="2837072" y="18307"/>
                  <a:pt x="2837072" y="18753"/>
                </a:cubicBezTo>
                <a:cubicBezTo>
                  <a:pt x="2836774" y="19051"/>
                  <a:pt x="2836439" y="19274"/>
                  <a:pt x="2836067" y="19423"/>
                </a:cubicBezTo>
                <a:cubicBezTo>
                  <a:pt x="2835695" y="19572"/>
                  <a:pt x="2835509" y="19348"/>
                  <a:pt x="2835509" y="18753"/>
                </a:cubicBezTo>
                <a:cubicBezTo>
                  <a:pt x="2835658" y="18158"/>
                  <a:pt x="2835956" y="17897"/>
                  <a:pt x="2836402" y="17972"/>
                </a:cubicBezTo>
                <a:close/>
                <a:moveTo>
                  <a:pt x="2955837" y="17860"/>
                </a:moveTo>
                <a:cubicBezTo>
                  <a:pt x="2956283" y="17860"/>
                  <a:pt x="2956506" y="18046"/>
                  <a:pt x="2956506" y="18418"/>
                </a:cubicBezTo>
                <a:cubicBezTo>
                  <a:pt x="2956506" y="18790"/>
                  <a:pt x="2956395" y="19200"/>
                  <a:pt x="2956172" y="19646"/>
                </a:cubicBezTo>
                <a:cubicBezTo>
                  <a:pt x="2955948" y="20093"/>
                  <a:pt x="2955576" y="20427"/>
                  <a:pt x="2955055" y="20651"/>
                </a:cubicBezTo>
                <a:cubicBezTo>
                  <a:pt x="2954534" y="20874"/>
                  <a:pt x="2953976" y="20837"/>
                  <a:pt x="2953381" y="20539"/>
                </a:cubicBezTo>
                <a:cubicBezTo>
                  <a:pt x="2953083" y="19795"/>
                  <a:pt x="2953046" y="19311"/>
                  <a:pt x="2953269" y="19088"/>
                </a:cubicBezTo>
                <a:cubicBezTo>
                  <a:pt x="2953493" y="18865"/>
                  <a:pt x="2953828" y="18753"/>
                  <a:pt x="2954274" y="18753"/>
                </a:cubicBezTo>
                <a:cubicBezTo>
                  <a:pt x="2954721" y="18753"/>
                  <a:pt x="2955130" y="18716"/>
                  <a:pt x="2955502" y="18641"/>
                </a:cubicBezTo>
                <a:cubicBezTo>
                  <a:pt x="2955874" y="18567"/>
                  <a:pt x="2955986" y="18307"/>
                  <a:pt x="2955837" y="17860"/>
                </a:cubicBezTo>
                <a:close/>
                <a:moveTo>
                  <a:pt x="2369677" y="17860"/>
                </a:moveTo>
                <a:cubicBezTo>
                  <a:pt x="2369975" y="17860"/>
                  <a:pt x="2370124" y="17935"/>
                  <a:pt x="2370124" y="18083"/>
                </a:cubicBezTo>
                <a:cubicBezTo>
                  <a:pt x="2369677" y="18827"/>
                  <a:pt x="2369380" y="19683"/>
                  <a:pt x="2369231" y="20651"/>
                </a:cubicBezTo>
                <a:cubicBezTo>
                  <a:pt x="2369082" y="21618"/>
                  <a:pt x="2368859" y="22474"/>
                  <a:pt x="2368561" y="23218"/>
                </a:cubicBezTo>
                <a:cubicBezTo>
                  <a:pt x="2367817" y="23218"/>
                  <a:pt x="2367259" y="23069"/>
                  <a:pt x="2366887" y="22771"/>
                </a:cubicBezTo>
                <a:cubicBezTo>
                  <a:pt x="2366515" y="22474"/>
                  <a:pt x="2366180" y="22176"/>
                  <a:pt x="2365882" y="21878"/>
                </a:cubicBezTo>
                <a:cubicBezTo>
                  <a:pt x="2365882" y="21134"/>
                  <a:pt x="2366143" y="20651"/>
                  <a:pt x="2366663" y="20427"/>
                </a:cubicBezTo>
                <a:cubicBezTo>
                  <a:pt x="2367184" y="20204"/>
                  <a:pt x="2367742" y="19944"/>
                  <a:pt x="2368338" y="19646"/>
                </a:cubicBezTo>
                <a:cubicBezTo>
                  <a:pt x="2368635" y="19497"/>
                  <a:pt x="2368859" y="19200"/>
                  <a:pt x="2369007" y="18753"/>
                </a:cubicBezTo>
                <a:cubicBezTo>
                  <a:pt x="2369156" y="18307"/>
                  <a:pt x="2369380" y="18009"/>
                  <a:pt x="2369677" y="17860"/>
                </a:cubicBezTo>
                <a:close/>
                <a:moveTo>
                  <a:pt x="1269168" y="17860"/>
                </a:moveTo>
                <a:lnTo>
                  <a:pt x="1271177" y="18083"/>
                </a:lnTo>
                <a:lnTo>
                  <a:pt x="1271177" y="19646"/>
                </a:lnTo>
                <a:lnTo>
                  <a:pt x="1269168" y="19869"/>
                </a:lnTo>
                <a:close/>
                <a:moveTo>
                  <a:pt x="2373249" y="17637"/>
                </a:moveTo>
                <a:cubicBezTo>
                  <a:pt x="2374142" y="17339"/>
                  <a:pt x="2374737" y="17860"/>
                  <a:pt x="2375035" y="19200"/>
                </a:cubicBezTo>
                <a:cubicBezTo>
                  <a:pt x="2374589" y="19795"/>
                  <a:pt x="2374068" y="19832"/>
                  <a:pt x="2373472" y="19311"/>
                </a:cubicBezTo>
                <a:cubicBezTo>
                  <a:pt x="2372877" y="18790"/>
                  <a:pt x="2372803" y="18232"/>
                  <a:pt x="2373249" y="17637"/>
                </a:cubicBezTo>
                <a:close/>
                <a:moveTo>
                  <a:pt x="1917314" y="17637"/>
                </a:moveTo>
                <a:cubicBezTo>
                  <a:pt x="1918058" y="18530"/>
                  <a:pt x="1918579" y="19609"/>
                  <a:pt x="1918877" y="20874"/>
                </a:cubicBezTo>
                <a:cubicBezTo>
                  <a:pt x="1919175" y="22139"/>
                  <a:pt x="1920142" y="22771"/>
                  <a:pt x="1921779" y="22771"/>
                </a:cubicBezTo>
                <a:cubicBezTo>
                  <a:pt x="1921779" y="22216"/>
                  <a:pt x="1922002" y="21869"/>
                  <a:pt x="1922449" y="21730"/>
                </a:cubicBezTo>
                <a:cubicBezTo>
                  <a:pt x="1922895" y="21592"/>
                  <a:pt x="1923342" y="21488"/>
                  <a:pt x="1923788" y="21418"/>
                </a:cubicBezTo>
                <a:cubicBezTo>
                  <a:pt x="1924235" y="21348"/>
                  <a:pt x="1924607" y="21209"/>
                  <a:pt x="1924904" y="21001"/>
                </a:cubicBezTo>
                <a:cubicBezTo>
                  <a:pt x="1925202" y="20793"/>
                  <a:pt x="1925276" y="20341"/>
                  <a:pt x="1925128" y="19646"/>
                </a:cubicBezTo>
                <a:cubicBezTo>
                  <a:pt x="1923491" y="19497"/>
                  <a:pt x="1922412" y="19274"/>
                  <a:pt x="1921891" y="18976"/>
                </a:cubicBezTo>
                <a:cubicBezTo>
                  <a:pt x="1921370" y="18679"/>
                  <a:pt x="1920440" y="18902"/>
                  <a:pt x="1919100" y="19646"/>
                </a:cubicBezTo>
                <a:cubicBezTo>
                  <a:pt x="1919100" y="18009"/>
                  <a:pt x="1918505" y="17339"/>
                  <a:pt x="1917314" y="17637"/>
                </a:cubicBezTo>
                <a:close/>
                <a:moveTo>
                  <a:pt x="801252" y="17637"/>
                </a:moveTo>
                <a:cubicBezTo>
                  <a:pt x="802145" y="17488"/>
                  <a:pt x="802591" y="17935"/>
                  <a:pt x="802591" y="18976"/>
                </a:cubicBezTo>
                <a:cubicBezTo>
                  <a:pt x="802145" y="18827"/>
                  <a:pt x="801922" y="19051"/>
                  <a:pt x="801922" y="19646"/>
                </a:cubicBezTo>
                <a:cubicBezTo>
                  <a:pt x="801475" y="19646"/>
                  <a:pt x="801252" y="19386"/>
                  <a:pt x="801252" y="18865"/>
                </a:cubicBezTo>
                <a:cubicBezTo>
                  <a:pt x="801252" y="18344"/>
                  <a:pt x="801252" y="17935"/>
                  <a:pt x="801252" y="17637"/>
                </a:cubicBezTo>
                <a:close/>
                <a:moveTo>
                  <a:pt x="277749" y="17637"/>
                </a:moveTo>
                <a:cubicBezTo>
                  <a:pt x="277005" y="17488"/>
                  <a:pt x="276521" y="17823"/>
                  <a:pt x="276298" y="18641"/>
                </a:cubicBezTo>
                <a:cubicBezTo>
                  <a:pt x="276075" y="19460"/>
                  <a:pt x="276410" y="20018"/>
                  <a:pt x="277303" y="20316"/>
                </a:cubicBezTo>
                <a:cubicBezTo>
                  <a:pt x="278047" y="20167"/>
                  <a:pt x="278493" y="19720"/>
                  <a:pt x="278642" y="18976"/>
                </a:cubicBezTo>
                <a:cubicBezTo>
                  <a:pt x="278791" y="18232"/>
                  <a:pt x="278493" y="17786"/>
                  <a:pt x="277749" y="17637"/>
                </a:cubicBezTo>
                <a:close/>
                <a:moveTo>
                  <a:pt x="2436650" y="17302"/>
                </a:moveTo>
                <a:cubicBezTo>
                  <a:pt x="2435310" y="17376"/>
                  <a:pt x="2434492" y="17786"/>
                  <a:pt x="2434194" y="18530"/>
                </a:cubicBezTo>
                <a:cubicBezTo>
                  <a:pt x="2434045" y="19572"/>
                  <a:pt x="2434343" y="20390"/>
                  <a:pt x="2435087" y="20985"/>
                </a:cubicBezTo>
                <a:cubicBezTo>
                  <a:pt x="2435831" y="20539"/>
                  <a:pt x="2436761" y="20279"/>
                  <a:pt x="2437878" y="20204"/>
                </a:cubicBezTo>
                <a:cubicBezTo>
                  <a:pt x="2438994" y="20130"/>
                  <a:pt x="2439552" y="19497"/>
                  <a:pt x="2439552" y="18307"/>
                </a:cubicBezTo>
                <a:cubicBezTo>
                  <a:pt x="2438957" y="17562"/>
                  <a:pt x="2437989" y="17228"/>
                  <a:pt x="2436650" y="17302"/>
                </a:cubicBezTo>
                <a:close/>
                <a:moveTo>
                  <a:pt x="1725624" y="17190"/>
                </a:moveTo>
                <a:cubicBezTo>
                  <a:pt x="1725326" y="17637"/>
                  <a:pt x="1724693" y="17860"/>
                  <a:pt x="1723726" y="17860"/>
                </a:cubicBezTo>
                <a:cubicBezTo>
                  <a:pt x="1722759" y="17860"/>
                  <a:pt x="1722200" y="18232"/>
                  <a:pt x="1722052" y="18976"/>
                </a:cubicBezTo>
                <a:cubicBezTo>
                  <a:pt x="1722796" y="19423"/>
                  <a:pt x="1723800" y="19720"/>
                  <a:pt x="1725065" y="19869"/>
                </a:cubicBezTo>
                <a:cubicBezTo>
                  <a:pt x="1726330" y="20018"/>
                  <a:pt x="1727112" y="19646"/>
                  <a:pt x="1727409" y="18753"/>
                </a:cubicBezTo>
                <a:cubicBezTo>
                  <a:pt x="1726814" y="17860"/>
                  <a:pt x="1726219" y="17339"/>
                  <a:pt x="1725624" y="17190"/>
                </a:cubicBezTo>
                <a:close/>
                <a:moveTo>
                  <a:pt x="992199" y="17190"/>
                </a:moveTo>
                <a:cubicBezTo>
                  <a:pt x="991901" y="17637"/>
                  <a:pt x="991268" y="17860"/>
                  <a:pt x="990301" y="17860"/>
                </a:cubicBezTo>
                <a:cubicBezTo>
                  <a:pt x="989334" y="17860"/>
                  <a:pt x="988775" y="18232"/>
                  <a:pt x="988627" y="18976"/>
                </a:cubicBezTo>
                <a:cubicBezTo>
                  <a:pt x="989371" y="19423"/>
                  <a:pt x="990375" y="19720"/>
                  <a:pt x="991640" y="19869"/>
                </a:cubicBezTo>
                <a:cubicBezTo>
                  <a:pt x="992905" y="20018"/>
                  <a:pt x="993687" y="19646"/>
                  <a:pt x="993984" y="18753"/>
                </a:cubicBezTo>
                <a:cubicBezTo>
                  <a:pt x="993389" y="17860"/>
                  <a:pt x="992794" y="17339"/>
                  <a:pt x="992199" y="17190"/>
                </a:cubicBezTo>
                <a:close/>
                <a:moveTo>
                  <a:pt x="1162346" y="17079"/>
                </a:moveTo>
                <a:cubicBezTo>
                  <a:pt x="1161825" y="17004"/>
                  <a:pt x="1161491" y="17265"/>
                  <a:pt x="1161342" y="17860"/>
                </a:cubicBezTo>
                <a:cubicBezTo>
                  <a:pt x="1161937" y="17860"/>
                  <a:pt x="1162309" y="18046"/>
                  <a:pt x="1162458" y="18418"/>
                </a:cubicBezTo>
                <a:cubicBezTo>
                  <a:pt x="1162607" y="18790"/>
                  <a:pt x="1162830" y="18604"/>
                  <a:pt x="1163128" y="17860"/>
                </a:cubicBezTo>
                <a:cubicBezTo>
                  <a:pt x="1163128" y="17414"/>
                  <a:pt x="1162867" y="17153"/>
                  <a:pt x="1162346" y="17079"/>
                </a:cubicBezTo>
                <a:close/>
                <a:moveTo>
                  <a:pt x="1929592" y="16967"/>
                </a:moveTo>
                <a:cubicBezTo>
                  <a:pt x="1929295" y="17116"/>
                  <a:pt x="1928923" y="17190"/>
                  <a:pt x="1928476" y="17190"/>
                </a:cubicBezTo>
                <a:cubicBezTo>
                  <a:pt x="1928030" y="17190"/>
                  <a:pt x="1927807" y="17414"/>
                  <a:pt x="1927807" y="17860"/>
                </a:cubicBezTo>
                <a:cubicBezTo>
                  <a:pt x="1928104" y="17711"/>
                  <a:pt x="1928476" y="17637"/>
                  <a:pt x="1928923" y="17637"/>
                </a:cubicBezTo>
                <a:cubicBezTo>
                  <a:pt x="1929369" y="17637"/>
                  <a:pt x="1929592" y="17414"/>
                  <a:pt x="1929592" y="16967"/>
                </a:cubicBezTo>
                <a:close/>
                <a:moveTo>
                  <a:pt x="133758" y="16744"/>
                </a:moveTo>
                <a:cubicBezTo>
                  <a:pt x="132567" y="16297"/>
                  <a:pt x="131823" y="16372"/>
                  <a:pt x="131525" y="16967"/>
                </a:cubicBezTo>
                <a:cubicBezTo>
                  <a:pt x="131228" y="17562"/>
                  <a:pt x="130558" y="17786"/>
                  <a:pt x="129516" y="17637"/>
                </a:cubicBezTo>
                <a:cubicBezTo>
                  <a:pt x="129367" y="18381"/>
                  <a:pt x="129553" y="18902"/>
                  <a:pt x="130074" y="19200"/>
                </a:cubicBezTo>
                <a:cubicBezTo>
                  <a:pt x="130595" y="19497"/>
                  <a:pt x="131191" y="19572"/>
                  <a:pt x="131860" y="19423"/>
                </a:cubicBezTo>
                <a:cubicBezTo>
                  <a:pt x="132530" y="19274"/>
                  <a:pt x="133088" y="18976"/>
                  <a:pt x="133535" y="18530"/>
                </a:cubicBezTo>
                <a:cubicBezTo>
                  <a:pt x="133981" y="18083"/>
                  <a:pt x="134055" y="17488"/>
                  <a:pt x="133758" y="16744"/>
                </a:cubicBezTo>
                <a:close/>
                <a:moveTo>
                  <a:pt x="2922239" y="16409"/>
                </a:moveTo>
                <a:cubicBezTo>
                  <a:pt x="2922462" y="16483"/>
                  <a:pt x="2922574" y="16669"/>
                  <a:pt x="2922574" y="16967"/>
                </a:cubicBezTo>
                <a:cubicBezTo>
                  <a:pt x="2922425" y="17562"/>
                  <a:pt x="2922239" y="17786"/>
                  <a:pt x="2922016" y="17637"/>
                </a:cubicBezTo>
                <a:cubicBezTo>
                  <a:pt x="2921792" y="17488"/>
                  <a:pt x="2921681" y="17265"/>
                  <a:pt x="2921681" y="16967"/>
                </a:cubicBezTo>
                <a:cubicBezTo>
                  <a:pt x="2921830" y="16521"/>
                  <a:pt x="2922016" y="16335"/>
                  <a:pt x="2922239" y="16409"/>
                </a:cubicBezTo>
                <a:close/>
                <a:moveTo>
                  <a:pt x="1517041" y="16297"/>
                </a:moveTo>
                <a:cubicBezTo>
                  <a:pt x="1516743" y="16446"/>
                  <a:pt x="1516743" y="16669"/>
                  <a:pt x="1517041" y="16967"/>
                </a:cubicBezTo>
                <a:cubicBezTo>
                  <a:pt x="1517041" y="17116"/>
                  <a:pt x="1517190" y="17116"/>
                  <a:pt x="1517487" y="16967"/>
                </a:cubicBezTo>
                <a:cubicBezTo>
                  <a:pt x="1517785" y="16818"/>
                  <a:pt x="1517859" y="16595"/>
                  <a:pt x="1517711" y="16297"/>
                </a:cubicBezTo>
                <a:cubicBezTo>
                  <a:pt x="1517562" y="16149"/>
                  <a:pt x="1517339" y="16149"/>
                  <a:pt x="1517041" y="16297"/>
                </a:cubicBezTo>
                <a:close/>
                <a:moveTo>
                  <a:pt x="2887748" y="16074"/>
                </a:moveTo>
                <a:cubicBezTo>
                  <a:pt x="2888046" y="16818"/>
                  <a:pt x="2888046" y="17265"/>
                  <a:pt x="2887748" y="17414"/>
                </a:cubicBezTo>
                <a:cubicBezTo>
                  <a:pt x="2887450" y="17562"/>
                  <a:pt x="2887153" y="17711"/>
                  <a:pt x="2886855" y="17860"/>
                </a:cubicBezTo>
                <a:cubicBezTo>
                  <a:pt x="2886557" y="18009"/>
                  <a:pt x="2886260" y="18195"/>
                  <a:pt x="2885962" y="18418"/>
                </a:cubicBezTo>
                <a:cubicBezTo>
                  <a:pt x="2885664" y="18641"/>
                  <a:pt x="2885664" y="19051"/>
                  <a:pt x="2885962" y="19646"/>
                </a:cubicBezTo>
                <a:cubicBezTo>
                  <a:pt x="2887748" y="19646"/>
                  <a:pt x="2888939" y="19944"/>
                  <a:pt x="2889534" y="20539"/>
                </a:cubicBezTo>
                <a:cubicBezTo>
                  <a:pt x="2889236" y="19497"/>
                  <a:pt x="2889236" y="18418"/>
                  <a:pt x="2889534" y="17302"/>
                </a:cubicBezTo>
                <a:cubicBezTo>
                  <a:pt x="2889831" y="16186"/>
                  <a:pt x="2889236" y="15777"/>
                  <a:pt x="2887748" y="16074"/>
                </a:cubicBezTo>
                <a:close/>
                <a:moveTo>
                  <a:pt x="2157746" y="16074"/>
                </a:moveTo>
                <a:cubicBezTo>
                  <a:pt x="2157746" y="16223"/>
                  <a:pt x="2157709" y="16335"/>
                  <a:pt x="2157634" y="16409"/>
                </a:cubicBezTo>
                <a:cubicBezTo>
                  <a:pt x="2157560" y="16483"/>
                  <a:pt x="2157523" y="16595"/>
                  <a:pt x="2157523" y="16744"/>
                </a:cubicBezTo>
                <a:lnTo>
                  <a:pt x="2158192" y="16744"/>
                </a:lnTo>
                <a:cubicBezTo>
                  <a:pt x="2158192" y="16297"/>
                  <a:pt x="2158044" y="16074"/>
                  <a:pt x="2157746" y="16074"/>
                </a:cubicBezTo>
                <a:close/>
                <a:moveTo>
                  <a:pt x="600334" y="16074"/>
                </a:moveTo>
                <a:cubicBezTo>
                  <a:pt x="599143" y="16372"/>
                  <a:pt x="598213" y="16977"/>
                  <a:pt x="597543" y="17890"/>
                </a:cubicBezTo>
                <a:cubicBezTo>
                  <a:pt x="596874" y="18802"/>
                  <a:pt x="596278" y="19756"/>
                  <a:pt x="595758" y="20750"/>
                </a:cubicBezTo>
                <a:cubicBezTo>
                  <a:pt x="595237" y="21744"/>
                  <a:pt x="594679" y="22700"/>
                  <a:pt x="594083" y="23617"/>
                </a:cubicBezTo>
                <a:cubicBezTo>
                  <a:pt x="593488" y="24535"/>
                  <a:pt x="592595" y="25146"/>
                  <a:pt x="591404" y="25450"/>
                </a:cubicBezTo>
                <a:cubicBezTo>
                  <a:pt x="590958" y="26287"/>
                  <a:pt x="591032" y="27055"/>
                  <a:pt x="591628" y="27753"/>
                </a:cubicBezTo>
                <a:cubicBezTo>
                  <a:pt x="592223" y="28450"/>
                  <a:pt x="592148" y="28799"/>
                  <a:pt x="591404" y="28799"/>
                </a:cubicBezTo>
                <a:cubicBezTo>
                  <a:pt x="590065" y="28352"/>
                  <a:pt x="589098" y="28278"/>
                  <a:pt x="588502" y="28576"/>
                </a:cubicBezTo>
                <a:cubicBezTo>
                  <a:pt x="587907" y="28873"/>
                  <a:pt x="587423" y="29320"/>
                  <a:pt x="587051" y="29915"/>
                </a:cubicBezTo>
                <a:cubicBezTo>
                  <a:pt x="586679" y="30510"/>
                  <a:pt x="586307" y="31069"/>
                  <a:pt x="585935" y="31589"/>
                </a:cubicBezTo>
                <a:cubicBezTo>
                  <a:pt x="585563" y="32110"/>
                  <a:pt x="584930" y="32371"/>
                  <a:pt x="584037" y="32371"/>
                </a:cubicBezTo>
                <a:cubicBezTo>
                  <a:pt x="583293" y="32371"/>
                  <a:pt x="582921" y="31999"/>
                  <a:pt x="582921" y="31255"/>
                </a:cubicBezTo>
                <a:cubicBezTo>
                  <a:pt x="582921" y="30510"/>
                  <a:pt x="582549" y="30138"/>
                  <a:pt x="581805" y="30138"/>
                </a:cubicBezTo>
                <a:cubicBezTo>
                  <a:pt x="581061" y="31329"/>
                  <a:pt x="580205" y="32371"/>
                  <a:pt x="579238" y="33264"/>
                </a:cubicBezTo>
                <a:cubicBezTo>
                  <a:pt x="578270" y="34157"/>
                  <a:pt x="577563" y="35273"/>
                  <a:pt x="577117" y="36612"/>
                </a:cubicBezTo>
                <a:cubicBezTo>
                  <a:pt x="578159" y="37357"/>
                  <a:pt x="578680" y="38659"/>
                  <a:pt x="578680" y="40519"/>
                </a:cubicBezTo>
                <a:cubicBezTo>
                  <a:pt x="578680" y="42380"/>
                  <a:pt x="578828" y="44128"/>
                  <a:pt x="579126" y="45765"/>
                </a:cubicBezTo>
                <a:cubicBezTo>
                  <a:pt x="579870" y="45914"/>
                  <a:pt x="580354" y="46249"/>
                  <a:pt x="580577" y="46770"/>
                </a:cubicBezTo>
                <a:cubicBezTo>
                  <a:pt x="580800" y="47291"/>
                  <a:pt x="581433" y="47402"/>
                  <a:pt x="582475" y="47105"/>
                </a:cubicBezTo>
                <a:cubicBezTo>
                  <a:pt x="582028" y="47998"/>
                  <a:pt x="582326" y="48519"/>
                  <a:pt x="583368" y="48668"/>
                </a:cubicBezTo>
                <a:cubicBezTo>
                  <a:pt x="584409" y="48816"/>
                  <a:pt x="584856" y="48519"/>
                  <a:pt x="584707" y="47775"/>
                </a:cubicBezTo>
                <a:cubicBezTo>
                  <a:pt x="582921" y="47626"/>
                  <a:pt x="582326" y="47291"/>
                  <a:pt x="582921" y="46770"/>
                </a:cubicBezTo>
                <a:cubicBezTo>
                  <a:pt x="583516" y="46249"/>
                  <a:pt x="583889" y="45468"/>
                  <a:pt x="584037" y="44426"/>
                </a:cubicBezTo>
                <a:cubicBezTo>
                  <a:pt x="583293" y="44277"/>
                  <a:pt x="582847" y="43905"/>
                  <a:pt x="582698" y="43310"/>
                </a:cubicBezTo>
                <a:cubicBezTo>
                  <a:pt x="582549" y="42714"/>
                  <a:pt x="582437" y="42045"/>
                  <a:pt x="582363" y="41301"/>
                </a:cubicBezTo>
                <a:cubicBezTo>
                  <a:pt x="582289" y="40556"/>
                  <a:pt x="582251" y="39812"/>
                  <a:pt x="582251" y="39068"/>
                </a:cubicBezTo>
                <a:cubicBezTo>
                  <a:pt x="582251" y="38324"/>
                  <a:pt x="582103" y="37729"/>
                  <a:pt x="581805" y="37282"/>
                </a:cubicBezTo>
                <a:cubicBezTo>
                  <a:pt x="582251" y="37282"/>
                  <a:pt x="582512" y="37059"/>
                  <a:pt x="582586" y="36612"/>
                </a:cubicBezTo>
                <a:cubicBezTo>
                  <a:pt x="582661" y="36166"/>
                  <a:pt x="582847" y="35943"/>
                  <a:pt x="583144" y="35943"/>
                </a:cubicBezTo>
                <a:cubicBezTo>
                  <a:pt x="584335" y="35645"/>
                  <a:pt x="585079" y="35757"/>
                  <a:pt x="585377" y="36278"/>
                </a:cubicBezTo>
                <a:cubicBezTo>
                  <a:pt x="585674" y="36798"/>
                  <a:pt x="586344" y="36910"/>
                  <a:pt x="587386" y="36612"/>
                </a:cubicBezTo>
                <a:cubicBezTo>
                  <a:pt x="589172" y="32743"/>
                  <a:pt x="592148" y="30138"/>
                  <a:pt x="596316" y="28799"/>
                </a:cubicBezTo>
                <a:cubicBezTo>
                  <a:pt x="595720" y="27311"/>
                  <a:pt x="595720" y="26157"/>
                  <a:pt x="596316" y="25339"/>
                </a:cubicBezTo>
                <a:cubicBezTo>
                  <a:pt x="596911" y="24520"/>
                  <a:pt x="597730" y="23776"/>
                  <a:pt x="598771" y="23106"/>
                </a:cubicBezTo>
                <a:cubicBezTo>
                  <a:pt x="599813" y="22437"/>
                  <a:pt x="600743" y="21655"/>
                  <a:pt x="601562" y="20762"/>
                </a:cubicBezTo>
                <a:cubicBezTo>
                  <a:pt x="602380" y="19869"/>
                  <a:pt x="602715" y="18604"/>
                  <a:pt x="602566" y="16967"/>
                </a:cubicBezTo>
                <a:cubicBezTo>
                  <a:pt x="602120" y="16818"/>
                  <a:pt x="601673" y="16744"/>
                  <a:pt x="601227" y="16744"/>
                </a:cubicBezTo>
                <a:cubicBezTo>
                  <a:pt x="600781" y="16744"/>
                  <a:pt x="600483" y="16521"/>
                  <a:pt x="600334" y="16074"/>
                </a:cubicBezTo>
                <a:close/>
                <a:moveTo>
                  <a:pt x="2209092" y="15851"/>
                </a:moveTo>
                <a:cubicBezTo>
                  <a:pt x="2208943" y="16446"/>
                  <a:pt x="2209092" y="16967"/>
                  <a:pt x="2209538" y="17414"/>
                </a:cubicBezTo>
                <a:cubicBezTo>
                  <a:pt x="2209985" y="17414"/>
                  <a:pt x="2210282" y="17339"/>
                  <a:pt x="2210431" y="17190"/>
                </a:cubicBezTo>
                <a:cubicBezTo>
                  <a:pt x="2210580" y="16893"/>
                  <a:pt x="2210580" y="16669"/>
                  <a:pt x="2210431" y="16521"/>
                </a:cubicBezTo>
                <a:cubicBezTo>
                  <a:pt x="2210282" y="16372"/>
                  <a:pt x="2210208" y="16223"/>
                  <a:pt x="2210208" y="16074"/>
                </a:cubicBezTo>
                <a:close/>
                <a:moveTo>
                  <a:pt x="2192348" y="15851"/>
                </a:moveTo>
                <a:cubicBezTo>
                  <a:pt x="2192051" y="16595"/>
                  <a:pt x="2192051" y="17042"/>
                  <a:pt x="2192348" y="17190"/>
                </a:cubicBezTo>
                <a:cubicBezTo>
                  <a:pt x="2192944" y="17190"/>
                  <a:pt x="2193316" y="17116"/>
                  <a:pt x="2193465" y="16967"/>
                </a:cubicBezTo>
                <a:cubicBezTo>
                  <a:pt x="2193465" y="16669"/>
                  <a:pt x="2193390" y="16483"/>
                  <a:pt x="2193241" y="16409"/>
                </a:cubicBezTo>
                <a:cubicBezTo>
                  <a:pt x="2193093" y="16335"/>
                  <a:pt x="2193018" y="16149"/>
                  <a:pt x="2193018" y="15851"/>
                </a:cubicBezTo>
                <a:close/>
                <a:moveTo>
                  <a:pt x="1651842" y="15739"/>
                </a:moveTo>
                <a:cubicBezTo>
                  <a:pt x="1650875" y="16111"/>
                  <a:pt x="1650540" y="16669"/>
                  <a:pt x="1650837" y="17414"/>
                </a:cubicBezTo>
                <a:cubicBezTo>
                  <a:pt x="1651135" y="18158"/>
                  <a:pt x="1651805" y="18455"/>
                  <a:pt x="1652847" y="18307"/>
                </a:cubicBezTo>
                <a:cubicBezTo>
                  <a:pt x="1653888" y="18158"/>
                  <a:pt x="1654260" y="17488"/>
                  <a:pt x="1653963" y="16297"/>
                </a:cubicBezTo>
                <a:cubicBezTo>
                  <a:pt x="1653516" y="15553"/>
                  <a:pt x="1652809" y="15367"/>
                  <a:pt x="1651842" y="15739"/>
                </a:cubicBezTo>
                <a:close/>
                <a:moveTo>
                  <a:pt x="918417" y="15739"/>
                </a:moveTo>
                <a:cubicBezTo>
                  <a:pt x="917449" y="16111"/>
                  <a:pt x="917115" y="16669"/>
                  <a:pt x="917412" y="17414"/>
                </a:cubicBezTo>
                <a:cubicBezTo>
                  <a:pt x="917710" y="18158"/>
                  <a:pt x="918380" y="18455"/>
                  <a:pt x="919422" y="18307"/>
                </a:cubicBezTo>
                <a:cubicBezTo>
                  <a:pt x="920463" y="18158"/>
                  <a:pt x="920835" y="17488"/>
                  <a:pt x="920538" y="16297"/>
                </a:cubicBezTo>
                <a:cubicBezTo>
                  <a:pt x="920091" y="15553"/>
                  <a:pt x="919384" y="15367"/>
                  <a:pt x="918417" y="15739"/>
                </a:cubicBezTo>
                <a:close/>
                <a:moveTo>
                  <a:pt x="178853" y="15628"/>
                </a:moveTo>
                <a:cubicBezTo>
                  <a:pt x="177364" y="16818"/>
                  <a:pt x="175690" y="17748"/>
                  <a:pt x="173830" y="18418"/>
                </a:cubicBezTo>
                <a:cubicBezTo>
                  <a:pt x="171969" y="19088"/>
                  <a:pt x="170816" y="20465"/>
                  <a:pt x="170370" y="22548"/>
                </a:cubicBezTo>
                <a:cubicBezTo>
                  <a:pt x="172453" y="22995"/>
                  <a:pt x="173867" y="22846"/>
                  <a:pt x="174611" y="22102"/>
                </a:cubicBezTo>
                <a:cubicBezTo>
                  <a:pt x="175355" y="21358"/>
                  <a:pt x="176248" y="20613"/>
                  <a:pt x="177290" y="19869"/>
                </a:cubicBezTo>
                <a:cubicBezTo>
                  <a:pt x="178630" y="20167"/>
                  <a:pt x="179560" y="20018"/>
                  <a:pt x="180081" y="19423"/>
                </a:cubicBezTo>
                <a:cubicBezTo>
                  <a:pt x="180602" y="18827"/>
                  <a:pt x="181085" y="18158"/>
                  <a:pt x="181532" y="17414"/>
                </a:cubicBezTo>
                <a:cubicBezTo>
                  <a:pt x="180788" y="17265"/>
                  <a:pt x="180304" y="16967"/>
                  <a:pt x="180081" y="16521"/>
                </a:cubicBezTo>
                <a:cubicBezTo>
                  <a:pt x="179857" y="16074"/>
                  <a:pt x="179448" y="15777"/>
                  <a:pt x="178853" y="15628"/>
                </a:cubicBezTo>
                <a:close/>
                <a:moveTo>
                  <a:pt x="2870335" y="15404"/>
                </a:moveTo>
                <a:cubicBezTo>
                  <a:pt x="2869591" y="16535"/>
                  <a:pt x="2868549" y="17710"/>
                  <a:pt x="2867210" y="18931"/>
                </a:cubicBezTo>
                <a:cubicBezTo>
                  <a:pt x="2865870" y="20152"/>
                  <a:pt x="2864605" y="20390"/>
                  <a:pt x="2863414" y="19646"/>
                </a:cubicBezTo>
                <a:cubicBezTo>
                  <a:pt x="2864456" y="18939"/>
                  <a:pt x="2865349" y="18018"/>
                  <a:pt x="2866093" y="16883"/>
                </a:cubicBezTo>
                <a:cubicBezTo>
                  <a:pt x="2866838" y="15749"/>
                  <a:pt x="2868251" y="15256"/>
                  <a:pt x="2870335" y="15404"/>
                </a:cubicBezTo>
                <a:close/>
                <a:moveTo>
                  <a:pt x="2818260" y="15404"/>
                </a:moveTo>
                <a:cubicBezTo>
                  <a:pt x="2819321" y="15404"/>
                  <a:pt x="2819851" y="15549"/>
                  <a:pt x="2819851" y="15839"/>
                </a:cubicBezTo>
                <a:cubicBezTo>
                  <a:pt x="2819851" y="16128"/>
                  <a:pt x="2819700" y="16491"/>
                  <a:pt x="2819397" y="16927"/>
                </a:cubicBezTo>
                <a:cubicBezTo>
                  <a:pt x="2819095" y="17363"/>
                  <a:pt x="2818754" y="17835"/>
                  <a:pt x="2818375" y="18341"/>
                </a:cubicBezTo>
                <a:cubicBezTo>
                  <a:pt x="2817996" y="18848"/>
                  <a:pt x="2817958" y="19319"/>
                  <a:pt x="2818260" y="19754"/>
                </a:cubicBezTo>
                <a:cubicBezTo>
                  <a:pt x="2818565" y="20624"/>
                  <a:pt x="2818793" y="21642"/>
                  <a:pt x="2818944" y="22808"/>
                </a:cubicBezTo>
                <a:cubicBezTo>
                  <a:pt x="2819095" y="23974"/>
                  <a:pt x="2820003" y="24334"/>
                  <a:pt x="2821668" y="23888"/>
                </a:cubicBezTo>
                <a:cubicBezTo>
                  <a:pt x="2821064" y="24781"/>
                  <a:pt x="2820344" y="25153"/>
                  <a:pt x="2819511" y="25004"/>
                </a:cubicBezTo>
                <a:cubicBezTo>
                  <a:pt x="2818677" y="24855"/>
                  <a:pt x="2817731" y="24520"/>
                  <a:pt x="2816671" y="23999"/>
                </a:cubicBezTo>
                <a:cubicBezTo>
                  <a:pt x="2815612" y="23478"/>
                  <a:pt x="2814401" y="23032"/>
                  <a:pt x="2813038" y="22660"/>
                </a:cubicBezTo>
                <a:cubicBezTo>
                  <a:pt x="2811676" y="22288"/>
                  <a:pt x="2810162" y="22399"/>
                  <a:pt x="2808497" y="22995"/>
                </a:cubicBezTo>
                <a:cubicBezTo>
                  <a:pt x="2809708" y="21404"/>
                  <a:pt x="2811260" y="20103"/>
                  <a:pt x="2813152" y="19091"/>
                </a:cubicBezTo>
                <a:cubicBezTo>
                  <a:pt x="2815044" y="18080"/>
                  <a:pt x="2816746" y="16851"/>
                  <a:pt x="2818260" y="15404"/>
                </a:cubicBezTo>
                <a:close/>
                <a:moveTo>
                  <a:pt x="1248406" y="15404"/>
                </a:moveTo>
                <a:cubicBezTo>
                  <a:pt x="1248406" y="15702"/>
                  <a:pt x="1248257" y="15963"/>
                  <a:pt x="1247960" y="16186"/>
                </a:cubicBezTo>
                <a:cubicBezTo>
                  <a:pt x="1247662" y="16409"/>
                  <a:pt x="1247513" y="16669"/>
                  <a:pt x="1247513" y="16967"/>
                </a:cubicBezTo>
                <a:cubicBezTo>
                  <a:pt x="1248108" y="16967"/>
                  <a:pt x="1248481" y="17153"/>
                  <a:pt x="1248629" y="17525"/>
                </a:cubicBezTo>
                <a:cubicBezTo>
                  <a:pt x="1248778" y="17897"/>
                  <a:pt x="1249225" y="18009"/>
                  <a:pt x="1249969" y="17860"/>
                </a:cubicBezTo>
                <a:cubicBezTo>
                  <a:pt x="1249969" y="16372"/>
                  <a:pt x="1249448" y="15553"/>
                  <a:pt x="1248406" y="15404"/>
                </a:cubicBezTo>
                <a:close/>
                <a:moveTo>
                  <a:pt x="558588" y="15404"/>
                </a:moveTo>
                <a:cubicBezTo>
                  <a:pt x="558737" y="15702"/>
                  <a:pt x="558662" y="15925"/>
                  <a:pt x="558365" y="16074"/>
                </a:cubicBezTo>
                <a:cubicBezTo>
                  <a:pt x="558067" y="16223"/>
                  <a:pt x="557844" y="16223"/>
                  <a:pt x="557695" y="16074"/>
                </a:cubicBezTo>
                <a:cubicBezTo>
                  <a:pt x="557546" y="15925"/>
                  <a:pt x="557620" y="15739"/>
                  <a:pt x="557918" y="15516"/>
                </a:cubicBezTo>
                <a:cubicBezTo>
                  <a:pt x="558216" y="15293"/>
                  <a:pt x="558439" y="15256"/>
                  <a:pt x="558588" y="15404"/>
                </a:cubicBezTo>
                <a:close/>
                <a:moveTo>
                  <a:pt x="322174" y="15404"/>
                </a:moveTo>
                <a:cubicBezTo>
                  <a:pt x="321430" y="15256"/>
                  <a:pt x="320835" y="15404"/>
                  <a:pt x="320388" y="15851"/>
                </a:cubicBezTo>
                <a:cubicBezTo>
                  <a:pt x="320388" y="17786"/>
                  <a:pt x="320984" y="18753"/>
                  <a:pt x="322174" y="18753"/>
                </a:cubicBezTo>
                <a:cubicBezTo>
                  <a:pt x="322472" y="18455"/>
                  <a:pt x="322621" y="17897"/>
                  <a:pt x="322621" y="17079"/>
                </a:cubicBezTo>
                <a:cubicBezTo>
                  <a:pt x="322621" y="16260"/>
                  <a:pt x="322472" y="15702"/>
                  <a:pt x="322174" y="15404"/>
                </a:cubicBezTo>
                <a:close/>
                <a:moveTo>
                  <a:pt x="1627397" y="15293"/>
                </a:moveTo>
                <a:cubicBezTo>
                  <a:pt x="1626950" y="15367"/>
                  <a:pt x="1626616" y="15665"/>
                  <a:pt x="1626392" y="16186"/>
                </a:cubicBezTo>
                <a:cubicBezTo>
                  <a:pt x="1626169" y="16707"/>
                  <a:pt x="1626281" y="17265"/>
                  <a:pt x="1626727" y="17860"/>
                </a:cubicBezTo>
                <a:lnTo>
                  <a:pt x="1627843" y="17860"/>
                </a:lnTo>
                <a:cubicBezTo>
                  <a:pt x="1628439" y="16818"/>
                  <a:pt x="1628625" y="16111"/>
                  <a:pt x="1628402" y="15739"/>
                </a:cubicBezTo>
                <a:cubicBezTo>
                  <a:pt x="1628178" y="15367"/>
                  <a:pt x="1627843" y="15218"/>
                  <a:pt x="1627397" y="15293"/>
                </a:cubicBezTo>
                <a:close/>
                <a:moveTo>
                  <a:pt x="893972" y="15293"/>
                </a:moveTo>
                <a:cubicBezTo>
                  <a:pt x="893525" y="15367"/>
                  <a:pt x="893191" y="15665"/>
                  <a:pt x="892967" y="16186"/>
                </a:cubicBezTo>
                <a:cubicBezTo>
                  <a:pt x="892744" y="16707"/>
                  <a:pt x="892856" y="17265"/>
                  <a:pt x="893302" y="17860"/>
                </a:cubicBezTo>
                <a:lnTo>
                  <a:pt x="894418" y="17860"/>
                </a:lnTo>
                <a:cubicBezTo>
                  <a:pt x="895014" y="16818"/>
                  <a:pt x="895200" y="16111"/>
                  <a:pt x="894977" y="15739"/>
                </a:cubicBezTo>
                <a:cubicBezTo>
                  <a:pt x="894753" y="15367"/>
                  <a:pt x="894418" y="15218"/>
                  <a:pt x="893972" y="15293"/>
                </a:cubicBezTo>
                <a:close/>
                <a:moveTo>
                  <a:pt x="2891655" y="15181"/>
                </a:moveTo>
                <a:cubicBezTo>
                  <a:pt x="2891283" y="15032"/>
                  <a:pt x="2890873" y="15330"/>
                  <a:pt x="2890427" y="16074"/>
                </a:cubicBezTo>
                <a:cubicBezTo>
                  <a:pt x="2891617" y="16818"/>
                  <a:pt x="2892324" y="17339"/>
                  <a:pt x="2892548" y="17637"/>
                </a:cubicBezTo>
                <a:cubicBezTo>
                  <a:pt x="2892771" y="17935"/>
                  <a:pt x="2892734" y="18232"/>
                  <a:pt x="2892436" y="18530"/>
                </a:cubicBezTo>
                <a:cubicBezTo>
                  <a:pt x="2892138" y="18827"/>
                  <a:pt x="2891766" y="19162"/>
                  <a:pt x="2891320" y="19534"/>
                </a:cubicBezTo>
                <a:cubicBezTo>
                  <a:pt x="2890873" y="19906"/>
                  <a:pt x="2890576" y="20539"/>
                  <a:pt x="2890427" y="21432"/>
                </a:cubicBezTo>
                <a:cubicBezTo>
                  <a:pt x="2891171" y="21581"/>
                  <a:pt x="2891655" y="21395"/>
                  <a:pt x="2891878" y="20874"/>
                </a:cubicBezTo>
                <a:cubicBezTo>
                  <a:pt x="2892101" y="20353"/>
                  <a:pt x="2892436" y="19944"/>
                  <a:pt x="2892882" y="19646"/>
                </a:cubicBezTo>
                <a:cubicBezTo>
                  <a:pt x="2894222" y="19348"/>
                  <a:pt x="2895003" y="19423"/>
                  <a:pt x="2895226" y="19869"/>
                </a:cubicBezTo>
                <a:cubicBezTo>
                  <a:pt x="2895450" y="20316"/>
                  <a:pt x="2896157" y="20539"/>
                  <a:pt x="2897347" y="20539"/>
                </a:cubicBezTo>
                <a:cubicBezTo>
                  <a:pt x="2897496" y="19646"/>
                  <a:pt x="2897347" y="19014"/>
                  <a:pt x="2896901" y="18641"/>
                </a:cubicBezTo>
                <a:cubicBezTo>
                  <a:pt x="2896454" y="18269"/>
                  <a:pt x="2896305" y="17711"/>
                  <a:pt x="2896454" y="16967"/>
                </a:cubicBezTo>
                <a:cubicBezTo>
                  <a:pt x="2895561" y="17414"/>
                  <a:pt x="2894854" y="17488"/>
                  <a:pt x="2894334" y="17190"/>
                </a:cubicBezTo>
                <a:cubicBezTo>
                  <a:pt x="2893813" y="16893"/>
                  <a:pt x="2893329" y="16521"/>
                  <a:pt x="2892882" y="16074"/>
                </a:cubicBezTo>
                <a:cubicBezTo>
                  <a:pt x="2892436" y="15628"/>
                  <a:pt x="2892027" y="15330"/>
                  <a:pt x="2891655" y="15181"/>
                </a:cubicBezTo>
                <a:close/>
                <a:moveTo>
                  <a:pt x="2840644" y="15181"/>
                </a:moveTo>
                <a:cubicBezTo>
                  <a:pt x="2841355" y="15925"/>
                  <a:pt x="2841961" y="16669"/>
                  <a:pt x="2842459" y="17414"/>
                </a:cubicBezTo>
                <a:cubicBezTo>
                  <a:pt x="2842958" y="18158"/>
                  <a:pt x="2843990" y="18307"/>
                  <a:pt x="2845555" y="17860"/>
                </a:cubicBezTo>
                <a:cubicBezTo>
                  <a:pt x="2845413" y="19200"/>
                  <a:pt x="2845164" y="19944"/>
                  <a:pt x="2844809" y="20093"/>
                </a:cubicBezTo>
                <a:cubicBezTo>
                  <a:pt x="2844453" y="20241"/>
                  <a:pt x="2843990" y="20167"/>
                  <a:pt x="2843420" y="19869"/>
                </a:cubicBezTo>
                <a:cubicBezTo>
                  <a:pt x="2842851" y="19572"/>
                  <a:pt x="2842171" y="19237"/>
                  <a:pt x="2841382" y="18865"/>
                </a:cubicBezTo>
                <a:cubicBezTo>
                  <a:pt x="2840592" y="18493"/>
                  <a:pt x="2839751" y="18455"/>
                  <a:pt x="2838858" y="18753"/>
                </a:cubicBezTo>
                <a:cubicBezTo>
                  <a:pt x="2838560" y="17562"/>
                  <a:pt x="2838783" y="16893"/>
                  <a:pt x="2839528" y="16744"/>
                </a:cubicBezTo>
                <a:cubicBezTo>
                  <a:pt x="2840272" y="16595"/>
                  <a:pt x="2840644" y="16074"/>
                  <a:pt x="2840644" y="15181"/>
                </a:cubicBezTo>
                <a:close/>
                <a:moveTo>
                  <a:pt x="2339093" y="15181"/>
                </a:moveTo>
                <a:cubicBezTo>
                  <a:pt x="2339093" y="15479"/>
                  <a:pt x="2339056" y="15628"/>
                  <a:pt x="2338981" y="15628"/>
                </a:cubicBezTo>
                <a:cubicBezTo>
                  <a:pt x="2338907" y="15628"/>
                  <a:pt x="2338870" y="15777"/>
                  <a:pt x="2338870" y="16074"/>
                </a:cubicBezTo>
                <a:cubicBezTo>
                  <a:pt x="2338572" y="16223"/>
                  <a:pt x="2338312" y="16372"/>
                  <a:pt x="2338088" y="16521"/>
                </a:cubicBezTo>
                <a:cubicBezTo>
                  <a:pt x="2337865" y="16669"/>
                  <a:pt x="2337605" y="16669"/>
                  <a:pt x="2337307" y="16521"/>
                </a:cubicBezTo>
                <a:cubicBezTo>
                  <a:pt x="2337307" y="15925"/>
                  <a:pt x="2337530" y="15516"/>
                  <a:pt x="2337977" y="15293"/>
                </a:cubicBezTo>
                <a:cubicBezTo>
                  <a:pt x="2338423" y="15070"/>
                  <a:pt x="2338795" y="15032"/>
                  <a:pt x="2339093" y="15181"/>
                </a:cubicBezTo>
                <a:close/>
                <a:moveTo>
                  <a:pt x="742093" y="15181"/>
                </a:moveTo>
                <a:cubicBezTo>
                  <a:pt x="741498" y="16130"/>
                  <a:pt x="741274" y="17395"/>
                  <a:pt x="741423" y="18976"/>
                </a:cubicBezTo>
                <a:lnTo>
                  <a:pt x="744102" y="18976"/>
                </a:lnTo>
                <a:lnTo>
                  <a:pt x="744102" y="15628"/>
                </a:lnTo>
                <a:close/>
                <a:moveTo>
                  <a:pt x="2153169" y="14958"/>
                </a:moveTo>
                <a:cubicBezTo>
                  <a:pt x="2151904" y="14809"/>
                  <a:pt x="2151272" y="15404"/>
                  <a:pt x="2151272" y="16744"/>
                </a:cubicBezTo>
                <a:cubicBezTo>
                  <a:pt x="2151570" y="17488"/>
                  <a:pt x="2152202" y="17860"/>
                  <a:pt x="2153169" y="17860"/>
                </a:cubicBezTo>
                <a:cubicBezTo>
                  <a:pt x="2154137" y="17860"/>
                  <a:pt x="2154695" y="17488"/>
                  <a:pt x="2154844" y="16744"/>
                </a:cubicBezTo>
                <a:cubicBezTo>
                  <a:pt x="2154993" y="15702"/>
                  <a:pt x="2154434" y="15107"/>
                  <a:pt x="2153169" y="14958"/>
                </a:cubicBezTo>
                <a:close/>
                <a:moveTo>
                  <a:pt x="2126492" y="14958"/>
                </a:moveTo>
                <a:cubicBezTo>
                  <a:pt x="2126343" y="15553"/>
                  <a:pt x="2126306" y="16111"/>
                  <a:pt x="2126380" y="16632"/>
                </a:cubicBezTo>
                <a:cubicBezTo>
                  <a:pt x="2126455" y="17153"/>
                  <a:pt x="2126864" y="17339"/>
                  <a:pt x="2127608" y="17190"/>
                </a:cubicBezTo>
                <a:cubicBezTo>
                  <a:pt x="2127906" y="16744"/>
                  <a:pt x="2127943" y="16260"/>
                  <a:pt x="2127720" y="15739"/>
                </a:cubicBezTo>
                <a:cubicBezTo>
                  <a:pt x="2127497" y="15218"/>
                  <a:pt x="2127087" y="14958"/>
                  <a:pt x="2126492" y="14958"/>
                </a:cubicBezTo>
                <a:close/>
                <a:moveTo>
                  <a:pt x="1519050" y="14958"/>
                </a:moveTo>
                <a:cubicBezTo>
                  <a:pt x="1518752" y="15851"/>
                  <a:pt x="1519087" y="16521"/>
                  <a:pt x="1520055" y="16967"/>
                </a:cubicBezTo>
                <a:cubicBezTo>
                  <a:pt x="1521022" y="17414"/>
                  <a:pt x="1521655" y="17190"/>
                  <a:pt x="1521952" y="16297"/>
                </a:cubicBezTo>
                <a:cubicBezTo>
                  <a:pt x="1521208" y="16297"/>
                  <a:pt x="1520799" y="16000"/>
                  <a:pt x="1520724" y="15404"/>
                </a:cubicBezTo>
                <a:cubicBezTo>
                  <a:pt x="1520650" y="14809"/>
                  <a:pt x="1520092" y="14660"/>
                  <a:pt x="1519050" y="14958"/>
                </a:cubicBezTo>
                <a:close/>
                <a:moveTo>
                  <a:pt x="1514139" y="14958"/>
                </a:moveTo>
                <a:cubicBezTo>
                  <a:pt x="1513990" y="15404"/>
                  <a:pt x="1513618" y="15590"/>
                  <a:pt x="1513023" y="15516"/>
                </a:cubicBezTo>
                <a:cubicBezTo>
                  <a:pt x="1512427" y="15442"/>
                  <a:pt x="1511832" y="15479"/>
                  <a:pt x="1511237" y="15628"/>
                </a:cubicBezTo>
                <a:cubicBezTo>
                  <a:pt x="1511088" y="16669"/>
                  <a:pt x="1511237" y="17265"/>
                  <a:pt x="1511683" y="17414"/>
                </a:cubicBezTo>
                <a:cubicBezTo>
                  <a:pt x="1512130" y="17562"/>
                  <a:pt x="1512613" y="17488"/>
                  <a:pt x="1513134" y="17190"/>
                </a:cubicBezTo>
                <a:cubicBezTo>
                  <a:pt x="1513655" y="16893"/>
                  <a:pt x="1514064" y="16521"/>
                  <a:pt x="1514362" y="16074"/>
                </a:cubicBezTo>
                <a:cubicBezTo>
                  <a:pt x="1514660" y="15628"/>
                  <a:pt x="1514585" y="15256"/>
                  <a:pt x="1514139" y="14958"/>
                </a:cubicBezTo>
                <a:close/>
                <a:moveTo>
                  <a:pt x="329988" y="14958"/>
                </a:moveTo>
                <a:cubicBezTo>
                  <a:pt x="329541" y="15404"/>
                  <a:pt x="329578" y="15814"/>
                  <a:pt x="330099" y="16186"/>
                </a:cubicBezTo>
                <a:cubicBezTo>
                  <a:pt x="330620" y="16558"/>
                  <a:pt x="331030" y="16521"/>
                  <a:pt x="331327" y="16074"/>
                </a:cubicBezTo>
                <a:cubicBezTo>
                  <a:pt x="331625" y="15330"/>
                  <a:pt x="331178" y="14958"/>
                  <a:pt x="329988" y="14958"/>
                </a:cubicBezTo>
                <a:close/>
                <a:moveTo>
                  <a:pt x="261006" y="14958"/>
                </a:moveTo>
                <a:cubicBezTo>
                  <a:pt x="260708" y="15107"/>
                  <a:pt x="260522" y="15367"/>
                  <a:pt x="260448" y="15739"/>
                </a:cubicBezTo>
                <a:cubicBezTo>
                  <a:pt x="260373" y="16111"/>
                  <a:pt x="260708" y="16372"/>
                  <a:pt x="261452" y="16521"/>
                </a:cubicBezTo>
                <a:cubicBezTo>
                  <a:pt x="261601" y="16372"/>
                  <a:pt x="261750" y="16372"/>
                  <a:pt x="261899" y="16521"/>
                </a:cubicBezTo>
                <a:cubicBezTo>
                  <a:pt x="262196" y="15628"/>
                  <a:pt x="262196" y="15107"/>
                  <a:pt x="261899" y="14958"/>
                </a:cubicBezTo>
                <a:cubicBezTo>
                  <a:pt x="261601" y="14809"/>
                  <a:pt x="261304" y="14809"/>
                  <a:pt x="261006" y="14958"/>
                </a:cubicBezTo>
                <a:close/>
                <a:moveTo>
                  <a:pt x="2715" y="14958"/>
                </a:moveTo>
                <a:cubicBezTo>
                  <a:pt x="3012" y="15256"/>
                  <a:pt x="2975" y="15516"/>
                  <a:pt x="2603" y="15739"/>
                </a:cubicBezTo>
                <a:cubicBezTo>
                  <a:pt x="2231" y="15963"/>
                  <a:pt x="1971" y="16000"/>
                  <a:pt x="1822" y="15851"/>
                </a:cubicBezTo>
                <a:cubicBezTo>
                  <a:pt x="1524" y="15553"/>
                  <a:pt x="1561" y="15293"/>
                  <a:pt x="1933" y="15070"/>
                </a:cubicBezTo>
                <a:cubicBezTo>
                  <a:pt x="2305" y="14846"/>
                  <a:pt x="2566" y="14809"/>
                  <a:pt x="2715" y="14958"/>
                </a:cubicBezTo>
                <a:close/>
                <a:moveTo>
                  <a:pt x="2228290" y="14735"/>
                </a:moveTo>
                <a:cubicBezTo>
                  <a:pt x="2227397" y="14735"/>
                  <a:pt x="2227025" y="15479"/>
                  <a:pt x="2227174" y="16967"/>
                </a:cubicBezTo>
                <a:cubicBezTo>
                  <a:pt x="2227472" y="17562"/>
                  <a:pt x="2227918" y="17823"/>
                  <a:pt x="2228514" y="17748"/>
                </a:cubicBezTo>
                <a:cubicBezTo>
                  <a:pt x="2229109" y="17674"/>
                  <a:pt x="2229481" y="17339"/>
                  <a:pt x="2229630" y="16744"/>
                </a:cubicBezTo>
                <a:cubicBezTo>
                  <a:pt x="2229630" y="15404"/>
                  <a:pt x="2229183" y="14735"/>
                  <a:pt x="2228290" y="14735"/>
                </a:cubicBezTo>
                <a:close/>
                <a:moveTo>
                  <a:pt x="1240928" y="14735"/>
                </a:moveTo>
                <a:cubicBezTo>
                  <a:pt x="1240704" y="14586"/>
                  <a:pt x="1240518" y="14809"/>
                  <a:pt x="1240369" y="15404"/>
                </a:cubicBezTo>
                <a:cubicBezTo>
                  <a:pt x="1240369" y="15702"/>
                  <a:pt x="1240518" y="15888"/>
                  <a:pt x="1240816" y="15963"/>
                </a:cubicBezTo>
                <a:cubicBezTo>
                  <a:pt x="1241114" y="16037"/>
                  <a:pt x="1241262" y="15851"/>
                  <a:pt x="1241262" y="15404"/>
                </a:cubicBezTo>
                <a:cubicBezTo>
                  <a:pt x="1241262" y="15107"/>
                  <a:pt x="1241151" y="14884"/>
                  <a:pt x="1240928" y="14735"/>
                </a:cubicBezTo>
                <a:close/>
                <a:moveTo>
                  <a:pt x="2952711" y="14623"/>
                </a:moveTo>
                <a:cubicBezTo>
                  <a:pt x="2953009" y="14400"/>
                  <a:pt x="2953679" y="14586"/>
                  <a:pt x="2954721" y="15181"/>
                </a:cubicBezTo>
                <a:cubicBezTo>
                  <a:pt x="2954274" y="15925"/>
                  <a:pt x="2953828" y="16223"/>
                  <a:pt x="2953381" y="16074"/>
                </a:cubicBezTo>
                <a:cubicBezTo>
                  <a:pt x="2952935" y="15925"/>
                  <a:pt x="2952637" y="15702"/>
                  <a:pt x="2952488" y="15404"/>
                </a:cubicBezTo>
                <a:cubicBezTo>
                  <a:pt x="2952339" y="15107"/>
                  <a:pt x="2952414" y="14846"/>
                  <a:pt x="2952711" y="14623"/>
                </a:cubicBezTo>
                <a:close/>
                <a:moveTo>
                  <a:pt x="2850243" y="14511"/>
                </a:moveTo>
                <a:cubicBezTo>
                  <a:pt x="2850541" y="15851"/>
                  <a:pt x="2850206" y="16632"/>
                  <a:pt x="2849239" y="16856"/>
                </a:cubicBezTo>
                <a:cubicBezTo>
                  <a:pt x="2848271" y="17079"/>
                  <a:pt x="2847415" y="16818"/>
                  <a:pt x="2846671" y="16074"/>
                </a:cubicBezTo>
                <a:cubicBezTo>
                  <a:pt x="2846820" y="14586"/>
                  <a:pt x="2848011" y="14065"/>
                  <a:pt x="2850243" y="14511"/>
                </a:cubicBezTo>
                <a:close/>
                <a:moveTo>
                  <a:pt x="1245504" y="14511"/>
                </a:moveTo>
                <a:cubicBezTo>
                  <a:pt x="1244760" y="14363"/>
                  <a:pt x="1244165" y="14511"/>
                  <a:pt x="1243718" y="14958"/>
                </a:cubicBezTo>
                <a:cubicBezTo>
                  <a:pt x="1243272" y="15404"/>
                  <a:pt x="1243011" y="15888"/>
                  <a:pt x="1242937" y="16409"/>
                </a:cubicBezTo>
                <a:cubicBezTo>
                  <a:pt x="1242862" y="16930"/>
                  <a:pt x="1242937" y="17451"/>
                  <a:pt x="1243160" y="17972"/>
                </a:cubicBezTo>
                <a:cubicBezTo>
                  <a:pt x="1243383" y="18493"/>
                  <a:pt x="1243867" y="18753"/>
                  <a:pt x="1244611" y="18753"/>
                </a:cubicBezTo>
                <a:cubicBezTo>
                  <a:pt x="1244313" y="17562"/>
                  <a:pt x="1244425" y="16818"/>
                  <a:pt x="1244946" y="16521"/>
                </a:cubicBezTo>
                <a:cubicBezTo>
                  <a:pt x="1245467" y="16223"/>
                  <a:pt x="1245653" y="15553"/>
                  <a:pt x="1245504" y="14511"/>
                </a:cubicBezTo>
                <a:close/>
                <a:moveTo>
                  <a:pt x="1978259" y="14288"/>
                </a:moveTo>
                <a:cubicBezTo>
                  <a:pt x="1977217" y="15479"/>
                  <a:pt x="1977515" y="16669"/>
                  <a:pt x="1979152" y="17860"/>
                </a:cubicBezTo>
                <a:cubicBezTo>
                  <a:pt x="1979748" y="17265"/>
                  <a:pt x="1980008" y="16595"/>
                  <a:pt x="1979934" y="15851"/>
                </a:cubicBezTo>
                <a:cubicBezTo>
                  <a:pt x="1979859" y="15107"/>
                  <a:pt x="1979301" y="14586"/>
                  <a:pt x="1978259" y="14288"/>
                </a:cubicBezTo>
                <a:close/>
                <a:moveTo>
                  <a:pt x="441720" y="14177"/>
                </a:moveTo>
                <a:cubicBezTo>
                  <a:pt x="441200" y="13805"/>
                  <a:pt x="440269" y="13842"/>
                  <a:pt x="438930" y="14288"/>
                </a:cubicBezTo>
                <a:cubicBezTo>
                  <a:pt x="438632" y="14586"/>
                  <a:pt x="438483" y="15181"/>
                  <a:pt x="438483" y="16074"/>
                </a:cubicBezTo>
                <a:cubicBezTo>
                  <a:pt x="438483" y="16967"/>
                  <a:pt x="438632" y="17637"/>
                  <a:pt x="438930" y="18083"/>
                </a:cubicBezTo>
                <a:cubicBezTo>
                  <a:pt x="439972" y="18232"/>
                  <a:pt x="440790" y="18046"/>
                  <a:pt x="441386" y="17525"/>
                </a:cubicBezTo>
                <a:cubicBezTo>
                  <a:pt x="441981" y="17004"/>
                  <a:pt x="442316" y="16409"/>
                  <a:pt x="442390" y="15739"/>
                </a:cubicBezTo>
                <a:cubicBezTo>
                  <a:pt x="442465" y="15070"/>
                  <a:pt x="442241" y="14549"/>
                  <a:pt x="441720" y="14177"/>
                </a:cubicBezTo>
                <a:close/>
                <a:moveTo>
                  <a:pt x="41001" y="14177"/>
                </a:moveTo>
                <a:cubicBezTo>
                  <a:pt x="41522" y="14251"/>
                  <a:pt x="41782" y="14511"/>
                  <a:pt x="41782" y="14958"/>
                </a:cubicBezTo>
                <a:cubicBezTo>
                  <a:pt x="41484" y="15702"/>
                  <a:pt x="41261" y="15888"/>
                  <a:pt x="41112" y="15516"/>
                </a:cubicBezTo>
                <a:cubicBezTo>
                  <a:pt x="40963" y="15144"/>
                  <a:pt x="40591" y="14958"/>
                  <a:pt x="39996" y="14958"/>
                </a:cubicBezTo>
                <a:cubicBezTo>
                  <a:pt x="40145" y="14363"/>
                  <a:pt x="40480" y="14102"/>
                  <a:pt x="41001" y="14177"/>
                </a:cubicBezTo>
                <a:close/>
                <a:moveTo>
                  <a:pt x="2232755" y="14065"/>
                </a:moveTo>
                <a:cubicBezTo>
                  <a:pt x="2231416" y="14660"/>
                  <a:pt x="2230895" y="15553"/>
                  <a:pt x="2231193" y="16744"/>
                </a:cubicBezTo>
                <a:cubicBezTo>
                  <a:pt x="2231937" y="17637"/>
                  <a:pt x="2232718" y="17748"/>
                  <a:pt x="2233537" y="17079"/>
                </a:cubicBezTo>
                <a:cubicBezTo>
                  <a:pt x="2234355" y="16409"/>
                  <a:pt x="2234764" y="15702"/>
                  <a:pt x="2234764" y="14958"/>
                </a:cubicBezTo>
                <a:cubicBezTo>
                  <a:pt x="2234764" y="13767"/>
                  <a:pt x="2234095" y="13470"/>
                  <a:pt x="2232755" y="14065"/>
                </a:cubicBezTo>
                <a:close/>
                <a:moveTo>
                  <a:pt x="455450" y="14065"/>
                </a:moveTo>
                <a:cubicBezTo>
                  <a:pt x="454557" y="14065"/>
                  <a:pt x="453962" y="14846"/>
                  <a:pt x="453664" y="16409"/>
                </a:cubicBezTo>
                <a:cubicBezTo>
                  <a:pt x="453366" y="17972"/>
                  <a:pt x="453813" y="18902"/>
                  <a:pt x="455003" y="19200"/>
                </a:cubicBezTo>
                <a:cubicBezTo>
                  <a:pt x="455599" y="18902"/>
                  <a:pt x="456008" y="18046"/>
                  <a:pt x="456231" y="16632"/>
                </a:cubicBezTo>
                <a:cubicBezTo>
                  <a:pt x="456454" y="15218"/>
                  <a:pt x="456194" y="14363"/>
                  <a:pt x="455450" y="14065"/>
                </a:cubicBezTo>
                <a:close/>
                <a:moveTo>
                  <a:pt x="194480" y="14065"/>
                </a:moveTo>
                <a:lnTo>
                  <a:pt x="194480" y="15851"/>
                </a:lnTo>
                <a:lnTo>
                  <a:pt x="196266" y="15851"/>
                </a:lnTo>
                <a:lnTo>
                  <a:pt x="196266" y="14065"/>
                </a:lnTo>
                <a:close/>
                <a:moveTo>
                  <a:pt x="2198934" y="13842"/>
                </a:moveTo>
                <a:cubicBezTo>
                  <a:pt x="2198711" y="13842"/>
                  <a:pt x="2198525" y="13953"/>
                  <a:pt x="2198376" y="14177"/>
                </a:cubicBezTo>
                <a:cubicBezTo>
                  <a:pt x="2198227" y="14400"/>
                  <a:pt x="2198376" y="14735"/>
                  <a:pt x="2198822" y="15181"/>
                </a:cubicBezTo>
                <a:cubicBezTo>
                  <a:pt x="2199418" y="14735"/>
                  <a:pt x="2199641" y="14400"/>
                  <a:pt x="2199492" y="14177"/>
                </a:cubicBezTo>
                <a:cubicBezTo>
                  <a:pt x="2199343" y="13953"/>
                  <a:pt x="2199157" y="13842"/>
                  <a:pt x="2198934" y="13842"/>
                </a:cubicBezTo>
                <a:close/>
                <a:moveTo>
                  <a:pt x="37540" y="13842"/>
                </a:moveTo>
                <a:cubicBezTo>
                  <a:pt x="37838" y="13998"/>
                  <a:pt x="38024" y="14389"/>
                  <a:pt x="38099" y="15016"/>
                </a:cubicBezTo>
                <a:cubicBezTo>
                  <a:pt x="38173" y="15642"/>
                  <a:pt x="38099" y="16230"/>
                  <a:pt x="37875" y="16779"/>
                </a:cubicBezTo>
                <a:cubicBezTo>
                  <a:pt x="37652" y="17328"/>
                  <a:pt x="37280" y="17794"/>
                  <a:pt x="36759" y="18178"/>
                </a:cubicBezTo>
                <a:cubicBezTo>
                  <a:pt x="36238" y="18561"/>
                  <a:pt x="35606" y="18604"/>
                  <a:pt x="34862" y="18307"/>
                </a:cubicBezTo>
                <a:cubicBezTo>
                  <a:pt x="34564" y="17053"/>
                  <a:pt x="34936" y="16231"/>
                  <a:pt x="35978" y="15839"/>
                </a:cubicBezTo>
                <a:cubicBezTo>
                  <a:pt x="37020" y="15447"/>
                  <a:pt x="37540" y="14781"/>
                  <a:pt x="37540" y="13842"/>
                </a:cubicBezTo>
                <a:close/>
                <a:moveTo>
                  <a:pt x="2858950" y="13619"/>
                </a:moveTo>
                <a:lnTo>
                  <a:pt x="2861629" y="13619"/>
                </a:lnTo>
                <a:cubicBezTo>
                  <a:pt x="2861926" y="14511"/>
                  <a:pt x="2861703" y="14958"/>
                  <a:pt x="2860959" y="14958"/>
                </a:cubicBezTo>
                <a:cubicBezTo>
                  <a:pt x="2860215" y="14958"/>
                  <a:pt x="2859843" y="15330"/>
                  <a:pt x="2859843" y="16074"/>
                </a:cubicBezTo>
                <a:cubicBezTo>
                  <a:pt x="2859247" y="16074"/>
                  <a:pt x="2858987" y="15777"/>
                  <a:pt x="2859061" y="15181"/>
                </a:cubicBezTo>
                <a:cubicBezTo>
                  <a:pt x="2859136" y="14586"/>
                  <a:pt x="2859098" y="14065"/>
                  <a:pt x="2858950" y="13619"/>
                </a:cubicBezTo>
                <a:close/>
                <a:moveTo>
                  <a:pt x="1093030" y="13619"/>
                </a:moveTo>
                <a:lnTo>
                  <a:pt x="1092806" y="15404"/>
                </a:lnTo>
                <a:cubicBezTo>
                  <a:pt x="1093402" y="15256"/>
                  <a:pt x="1093774" y="15330"/>
                  <a:pt x="1093922" y="15628"/>
                </a:cubicBezTo>
                <a:cubicBezTo>
                  <a:pt x="1094071" y="15925"/>
                  <a:pt x="1094369" y="16074"/>
                  <a:pt x="1094816" y="16074"/>
                </a:cubicBezTo>
                <a:cubicBezTo>
                  <a:pt x="1094667" y="15330"/>
                  <a:pt x="1094555" y="14660"/>
                  <a:pt x="1094481" y="14065"/>
                </a:cubicBezTo>
                <a:cubicBezTo>
                  <a:pt x="1094406" y="13470"/>
                  <a:pt x="1093922" y="13321"/>
                  <a:pt x="1093030" y="13619"/>
                </a:cubicBezTo>
                <a:close/>
                <a:moveTo>
                  <a:pt x="316147" y="13619"/>
                </a:moveTo>
                <a:cubicBezTo>
                  <a:pt x="315403" y="14065"/>
                  <a:pt x="314584" y="14288"/>
                  <a:pt x="313691" y="14288"/>
                </a:cubicBezTo>
                <a:cubicBezTo>
                  <a:pt x="312798" y="14288"/>
                  <a:pt x="312203" y="14660"/>
                  <a:pt x="311905" y="15404"/>
                </a:cubicBezTo>
                <a:cubicBezTo>
                  <a:pt x="312352" y="16000"/>
                  <a:pt x="312984" y="16372"/>
                  <a:pt x="313803" y="16521"/>
                </a:cubicBezTo>
                <a:cubicBezTo>
                  <a:pt x="314621" y="16669"/>
                  <a:pt x="315365" y="16669"/>
                  <a:pt x="316035" y="16521"/>
                </a:cubicBezTo>
                <a:cubicBezTo>
                  <a:pt x="316705" y="16372"/>
                  <a:pt x="317114" y="16037"/>
                  <a:pt x="317263" y="15516"/>
                </a:cubicBezTo>
                <a:cubicBezTo>
                  <a:pt x="317412" y="14995"/>
                  <a:pt x="317040" y="14363"/>
                  <a:pt x="316147" y="13619"/>
                </a:cubicBezTo>
                <a:close/>
                <a:moveTo>
                  <a:pt x="2246820" y="13395"/>
                </a:moveTo>
                <a:cubicBezTo>
                  <a:pt x="2246075" y="13544"/>
                  <a:pt x="2245592" y="13991"/>
                  <a:pt x="2245368" y="14735"/>
                </a:cubicBezTo>
                <a:cubicBezTo>
                  <a:pt x="2245145" y="15479"/>
                  <a:pt x="2245108" y="16223"/>
                  <a:pt x="2245257" y="16967"/>
                </a:cubicBezTo>
                <a:cubicBezTo>
                  <a:pt x="2246150" y="17711"/>
                  <a:pt x="2246894" y="17972"/>
                  <a:pt x="2247489" y="17748"/>
                </a:cubicBezTo>
                <a:cubicBezTo>
                  <a:pt x="2248085" y="17525"/>
                  <a:pt x="2248457" y="17079"/>
                  <a:pt x="2248605" y="16409"/>
                </a:cubicBezTo>
                <a:cubicBezTo>
                  <a:pt x="2248754" y="15739"/>
                  <a:pt x="2248680" y="15070"/>
                  <a:pt x="2248382" y="14400"/>
                </a:cubicBezTo>
                <a:cubicBezTo>
                  <a:pt x="2248085" y="13730"/>
                  <a:pt x="2247564" y="13395"/>
                  <a:pt x="2246820" y="13395"/>
                </a:cubicBezTo>
                <a:close/>
                <a:moveTo>
                  <a:pt x="1523292" y="13395"/>
                </a:moveTo>
                <a:cubicBezTo>
                  <a:pt x="1522696" y="14288"/>
                  <a:pt x="1522957" y="14809"/>
                  <a:pt x="1524073" y="14958"/>
                </a:cubicBezTo>
                <a:cubicBezTo>
                  <a:pt x="1525189" y="15107"/>
                  <a:pt x="1525673" y="14809"/>
                  <a:pt x="1525524" y="14065"/>
                </a:cubicBezTo>
                <a:cubicBezTo>
                  <a:pt x="1524929" y="14065"/>
                  <a:pt x="1524557" y="13916"/>
                  <a:pt x="1524408" y="13619"/>
                </a:cubicBezTo>
                <a:cubicBezTo>
                  <a:pt x="1524259" y="13321"/>
                  <a:pt x="1523887" y="13246"/>
                  <a:pt x="1523292" y="13395"/>
                </a:cubicBezTo>
                <a:close/>
                <a:moveTo>
                  <a:pt x="2133636" y="13172"/>
                </a:moveTo>
                <a:cubicBezTo>
                  <a:pt x="2133487" y="14065"/>
                  <a:pt x="2133040" y="14586"/>
                  <a:pt x="2132296" y="14735"/>
                </a:cubicBezTo>
                <a:cubicBezTo>
                  <a:pt x="2131552" y="14884"/>
                  <a:pt x="2130882" y="15256"/>
                  <a:pt x="2130287" y="15851"/>
                </a:cubicBezTo>
                <a:cubicBezTo>
                  <a:pt x="2130287" y="16149"/>
                  <a:pt x="2130324" y="16409"/>
                  <a:pt x="2130399" y="16632"/>
                </a:cubicBezTo>
                <a:cubicBezTo>
                  <a:pt x="2130473" y="16856"/>
                  <a:pt x="2130510" y="17116"/>
                  <a:pt x="2130510" y="17414"/>
                </a:cubicBezTo>
                <a:cubicBezTo>
                  <a:pt x="2131701" y="17860"/>
                  <a:pt x="2132668" y="17711"/>
                  <a:pt x="2133413" y="16967"/>
                </a:cubicBezTo>
                <a:cubicBezTo>
                  <a:pt x="2133264" y="16223"/>
                  <a:pt x="2133375" y="15516"/>
                  <a:pt x="2133747" y="14846"/>
                </a:cubicBezTo>
                <a:cubicBezTo>
                  <a:pt x="2134119" y="14177"/>
                  <a:pt x="2134082" y="13619"/>
                  <a:pt x="2133636" y="13172"/>
                </a:cubicBezTo>
                <a:close/>
                <a:moveTo>
                  <a:pt x="128623" y="13172"/>
                </a:moveTo>
                <a:lnTo>
                  <a:pt x="128623" y="14958"/>
                </a:lnTo>
                <a:lnTo>
                  <a:pt x="131302" y="14958"/>
                </a:lnTo>
                <a:cubicBezTo>
                  <a:pt x="131302" y="13619"/>
                  <a:pt x="130409" y="13023"/>
                  <a:pt x="128623" y="13172"/>
                </a:cubicBezTo>
                <a:close/>
                <a:moveTo>
                  <a:pt x="2932731" y="12949"/>
                </a:moveTo>
                <a:cubicBezTo>
                  <a:pt x="2932954" y="13098"/>
                  <a:pt x="2933066" y="13321"/>
                  <a:pt x="2933066" y="13619"/>
                </a:cubicBezTo>
                <a:cubicBezTo>
                  <a:pt x="2932917" y="14065"/>
                  <a:pt x="2932731" y="14251"/>
                  <a:pt x="2932508" y="14177"/>
                </a:cubicBezTo>
                <a:cubicBezTo>
                  <a:pt x="2932285" y="14102"/>
                  <a:pt x="2932173" y="13916"/>
                  <a:pt x="2932173" y="13619"/>
                </a:cubicBezTo>
                <a:cubicBezTo>
                  <a:pt x="2932322" y="13023"/>
                  <a:pt x="2932508" y="12800"/>
                  <a:pt x="2932731" y="12949"/>
                </a:cubicBezTo>
                <a:close/>
                <a:moveTo>
                  <a:pt x="1658204" y="12949"/>
                </a:moveTo>
                <a:cubicBezTo>
                  <a:pt x="1656418" y="12502"/>
                  <a:pt x="1655414" y="12986"/>
                  <a:pt x="1655191" y="14400"/>
                </a:cubicBezTo>
                <a:cubicBezTo>
                  <a:pt x="1654967" y="15814"/>
                  <a:pt x="1655600" y="16595"/>
                  <a:pt x="1657088" y="16744"/>
                </a:cubicBezTo>
                <a:cubicBezTo>
                  <a:pt x="1657386" y="16744"/>
                  <a:pt x="1657721" y="16595"/>
                  <a:pt x="1658093" y="16297"/>
                </a:cubicBezTo>
                <a:cubicBezTo>
                  <a:pt x="1658465" y="16000"/>
                  <a:pt x="1658949" y="15777"/>
                  <a:pt x="1659544" y="15628"/>
                </a:cubicBezTo>
                <a:cubicBezTo>
                  <a:pt x="1659990" y="15330"/>
                  <a:pt x="1660437" y="15181"/>
                  <a:pt x="1660883" y="15181"/>
                </a:cubicBezTo>
                <a:cubicBezTo>
                  <a:pt x="1661330" y="15181"/>
                  <a:pt x="1661627" y="15032"/>
                  <a:pt x="1661776" y="14735"/>
                </a:cubicBezTo>
                <a:cubicBezTo>
                  <a:pt x="1661330" y="14586"/>
                  <a:pt x="1660697" y="14251"/>
                  <a:pt x="1659879" y="13730"/>
                </a:cubicBezTo>
                <a:cubicBezTo>
                  <a:pt x="1659060" y="13209"/>
                  <a:pt x="1658502" y="12949"/>
                  <a:pt x="1658204" y="12949"/>
                </a:cubicBezTo>
                <a:close/>
                <a:moveTo>
                  <a:pt x="1125735" y="12949"/>
                </a:moveTo>
                <a:cubicBezTo>
                  <a:pt x="1125511" y="12800"/>
                  <a:pt x="1125325" y="13023"/>
                  <a:pt x="1125176" y="13619"/>
                </a:cubicBezTo>
                <a:cubicBezTo>
                  <a:pt x="1125176" y="13916"/>
                  <a:pt x="1125288" y="14102"/>
                  <a:pt x="1125511" y="14177"/>
                </a:cubicBezTo>
                <a:cubicBezTo>
                  <a:pt x="1125735" y="14251"/>
                  <a:pt x="1125921" y="14065"/>
                  <a:pt x="1126069" y="13619"/>
                </a:cubicBezTo>
                <a:cubicBezTo>
                  <a:pt x="1126069" y="13321"/>
                  <a:pt x="1125958" y="13098"/>
                  <a:pt x="1125735" y="12949"/>
                </a:cubicBezTo>
                <a:close/>
                <a:moveTo>
                  <a:pt x="924779" y="12949"/>
                </a:moveTo>
                <a:cubicBezTo>
                  <a:pt x="922993" y="12502"/>
                  <a:pt x="921989" y="12986"/>
                  <a:pt x="921766" y="14400"/>
                </a:cubicBezTo>
                <a:cubicBezTo>
                  <a:pt x="921542" y="15814"/>
                  <a:pt x="922175" y="16595"/>
                  <a:pt x="923663" y="16744"/>
                </a:cubicBezTo>
                <a:cubicBezTo>
                  <a:pt x="923961" y="16744"/>
                  <a:pt x="924296" y="16595"/>
                  <a:pt x="924668" y="16297"/>
                </a:cubicBezTo>
                <a:cubicBezTo>
                  <a:pt x="925040" y="16000"/>
                  <a:pt x="925523" y="15777"/>
                  <a:pt x="926119" y="15628"/>
                </a:cubicBezTo>
                <a:cubicBezTo>
                  <a:pt x="926565" y="15330"/>
                  <a:pt x="927012" y="15181"/>
                  <a:pt x="927458" y="15181"/>
                </a:cubicBezTo>
                <a:cubicBezTo>
                  <a:pt x="927905" y="15181"/>
                  <a:pt x="928202" y="15032"/>
                  <a:pt x="928351" y="14735"/>
                </a:cubicBezTo>
                <a:cubicBezTo>
                  <a:pt x="927905" y="14586"/>
                  <a:pt x="927272" y="14251"/>
                  <a:pt x="926454" y="13730"/>
                </a:cubicBezTo>
                <a:cubicBezTo>
                  <a:pt x="925635" y="13209"/>
                  <a:pt x="925077" y="12949"/>
                  <a:pt x="924779" y="12949"/>
                </a:cubicBezTo>
                <a:close/>
                <a:moveTo>
                  <a:pt x="2947800" y="12726"/>
                </a:moveTo>
                <a:cubicBezTo>
                  <a:pt x="2948135" y="12874"/>
                  <a:pt x="2948428" y="13060"/>
                  <a:pt x="2948679" y="13284"/>
                </a:cubicBezTo>
                <a:cubicBezTo>
                  <a:pt x="2948930" y="13507"/>
                  <a:pt x="2949307" y="13619"/>
                  <a:pt x="2949809" y="13619"/>
                </a:cubicBezTo>
                <a:lnTo>
                  <a:pt x="2949809" y="15181"/>
                </a:lnTo>
                <a:cubicBezTo>
                  <a:pt x="2948470" y="14884"/>
                  <a:pt x="2947614" y="15032"/>
                  <a:pt x="2947242" y="15628"/>
                </a:cubicBezTo>
                <a:cubicBezTo>
                  <a:pt x="2946870" y="16223"/>
                  <a:pt x="2946163" y="16372"/>
                  <a:pt x="2945121" y="16074"/>
                </a:cubicBezTo>
                <a:cubicBezTo>
                  <a:pt x="2944972" y="15479"/>
                  <a:pt x="2945009" y="15070"/>
                  <a:pt x="2945233" y="14846"/>
                </a:cubicBezTo>
                <a:cubicBezTo>
                  <a:pt x="2945456" y="14623"/>
                  <a:pt x="2945754" y="14437"/>
                  <a:pt x="2946126" y="14288"/>
                </a:cubicBezTo>
                <a:cubicBezTo>
                  <a:pt x="2946498" y="14139"/>
                  <a:pt x="2946870" y="13953"/>
                  <a:pt x="2947242" y="13730"/>
                </a:cubicBezTo>
                <a:cubicBezTo>
                  <a:pt x="2947614" y="13507"/>
                  <a:pt x="2947800" y="13172"/>
                  <a:pt x="2947800" y="12726"/>
                </a:cubicBezTo>
                <a:close/>
                <a:moveTo>
                  <a:pt x="2927708" y="12726"/>
                </a:moveTo>
                <a:cubicBezTo>
                  <a:pt x="2928006" y="13023"/>
                  <a:pt x="2928006" y="13284"/>
                  <a:pt x="2927708" y="13507"/>
                </a:cubicBezTo>
                <a:cubicBezTo>
                  <a:pt x="2927411" y="13730"/>
                  <a:pt x="2927113" y="13767"/>
                  <a:pt x="2926815" y="13619"/>
                </a:cubicBezTo>
                <a:cubicBezTo>
                  <a:pt x="2926518" y="13321"/>
                  <a:pt x="2926555" y="13060"/>
                  <a:pt x="2926927" y="12837"/>
                </a:cubicBezTo>
                <a:cubicBezTo>
                  <a:pt x="2927299" y="12614"/>
                  <a:pt x="2927559" y="12577"/>
                  <a:pt x="2927708" y="12726"/>
                </a:cubicBezTo>
                <a:close/>
                <a:moveTo>
                  <a:pt x="2921792" y="12726"/>
                </a:moveTo>
                <a:cubicBezTo>
                  <a:pt x="2922313" y="12726"/>
                  <a:pt x="2922871" y="12726"/>
                  <a:pt x="2923467" y="12726"/>
                </a:cubicBezTo>
                <a:lnTo>
                  <a:pt x="2923467" y="15181"/>
                </a:lnTo>
                <a:cubicBezTo>
                  <a:pt x="2922425" y="15479"/>
                  <a:pt x="2921904" y="15293"/>
                  <a:pt x="2921904" y="14623"/>
                </a:cubicBezTo>
                <a:cubicBezTo>
                  <a:pt x="2921904" y="13953"/>
                  <a:pt x="2921532" y="13619"/>
                  <a:pt x="2920788" y="13619"/>
                </a:cubicBezTo>
                <a:cubicBezTo>
                  <a:pt x="2920937" y="13023"/>
                  <a:pt x="2921271" y="12726"/>
                  <a:pt x="2921792" y="12726"/>
                </a:cubicBezTo>
                <a:close/>
                <a:moveTo>
                  <a:pt x="767542" y="12726"/>
                </a:moveTo>
                <a:cubicBezTo>
                  <a:pt x="768287" y="13470"/>
                  <a:pt x="768956" y="13544"/>
                  <a:pt x="769552" y="12949"/>
                </a:cubicBezTo>
                <a:cubicBezTo>
                  <a:pt x="770147" y="12353"/>
                  <a:pt x="770817" y="12502"/>
                  <a:pt x="771561" y="13395"/>
                </a:cubicBezTo>
                <a:cubicBezTo>
                  <a:pt x="771710" y="13842"/>
                  <a:pt x="771524" y="14214"/>
                  <a:pt x="771003" y="14511"/>
                </a:cubicBezTo>
                <a:cubicBezTo>
                  <a:pt x="770482" y="14809"/>
                  <a:pt x="769924" y="14958"/>
                  <a:pt x="769328" y="14958"/>
                </a:cubicBezTo>
                <a:cubicBezTo>
                  <a:pt x="768733" y="14958"/>
                  <a:pt x="768212" y="14809"/>
                  <a:pt x="767766" y="14511"/>
                </a:cubicBezTo>
                <a:cubicBezTo>
                  <a:pt x="767319" y="14214"/>
                  <a:pt x="767245" y="13619"/>
                  <a:pt x="767542" y="12726"/>
                </a:cubicBezTo>
                <a:close/>
                <a:moveTo>
                  <a:pt x="789532" y="12614"/>
                </a:moveTo>
                <a:cubicBezTo>
                  <a:pt x="790797" y="12837"/>
                  <a:pt x="791950" y="12874"/>
                  <a:pt x="792992" y="12726"/>
                </a:cubicBezTo>
                <a:cubicBezTo>
                  <a:pt x="792099" y="13619"/>
                  <a:pt x="790239" y="14065"/>
                  <a:pt x="787411" y="14065"/>
                </a:cubicBezTo>
                <a:cubicBezTo>
                  <a:pt x="787560" y="12874"/>
                  <a:pt x="788267" y="12391"/>
                  <a:pt x="789532" y="12614"/>
                </a:cubicBezTo>
                <a:close/>
                <a:moveTo>
                  <a:pt x="2385974" y="12502"/>
                </a:moveTo>
                <a:lnTo>
                  <a:pt x="2389099" y="12502"/>
                </a:lnTo>
                <a:cubicBezTo>
                  <a:pt x="2389248" y="12763"/>
                  <a:pt x="2389434" y="12991"/>
                  <a:pt x="2389657" y="13186"/>
                </a:cubicBezTo>
                <a:cubicBezTo>
                  <a:pt x="2389881" y="13381"/>
                  <a:pt x="2389992" y="13674"/>
                  <a:pt x="2389992" y="14065"/>
                </a:cubicBezTo>
                <a:cubicBezTo>
                  <a:pt x="2388653" y="13935"/>
                  <a:pt x="2387723" y="14237"/>
                  <a:pt x="2387202" y="14972"/>
                </a:cubicBezTo>
                <a:cubicBezTo>
                  <a:pt x="2386681" y="15707"/>
                  <a:pt x="2385899" y="15925"/>
                  <a:pt x="2384858" y="15628"/>
                </a:cubicBezTo>
                <a:cubicBezTo>
                  <a:pt x="2385006" y="14884"/>
                  <a:pt x="2385193" y="14339"/>
                  <a:pt x="2385416" y="13995"/>
                </a:cubicBezTo>
                <a:cubicBezTo>
                  <a:pt x="2385639" y="13651"/>
                  <a:pt x="2385825" y="13153"/>
                  <a:pt x="2385974" y="12502"/>
                </a:cubicBezTo>
                <a:close/>
                <a:moveTo>
                  <a:pt x="2207306" y="12502"/>
                </a:moveTo>
                <a:cubicBezTo>
                  <a:pt x="2207306" y="12837"/>
                  <a:pt x="2207231" y="13046"/>
                  <a:pt x="2207082" y="13130"/>
                </a:cubicBezTo>
                <a:cubicBezTo>
                  <a:pt x="2206934" y="13214"/>
                  <a:pt x="2206934" y="13423"/>
                  <a:pt x="2207082" y="13758"/>
                </a:cubicBezTo>
                <a:lnTo>
                  <a:pt x="2207975" y="14511"/>
                </a:lnTo>
                <a:cubicBezTo>
                  <a:pt x="2208273" y="14177"/>
                  <a:pt x="2208347" y="13800"/>
                  <a:pt x="2208199" y="13381"/>
                </a:cubicBezTo>
                <a:cubicBezTo>
                  <a:pt x="2208050" y="12963"/>
                  <a:pt x="2207752" y="12670"/>
                  <a:pt x="2207306" y="12502"/>
                </a:cubicBezTo>
                <a:close/>
                <a:moveTo>
                  <a:pt x="1695263" y="12502"/>
                </a:moveTo>
                <a:cubicBezTo>
                  <a:pt x="1694072" y="12205"/>
                  <a:pt x="1693439" y="12540"/>
                  <a:pt x="1693365" y="13507"/>
                </a:cubicBezTo>
                <a:cubicBezTo>
                  <a:pt x="1693291" y="14474"/>
                  <a:pt x="1693551" y="15181"/>
                  <a:pt x="1694146" y="15628"/>
                </a:cubicBezTo>
                <a:cubicBezTo>
                  <a:pt x="1695337" y="15925"/>
                  <a:pt x="1695970" y="15590"/>
                  <a:pt x="1696044" y="14623"/>
                </a:cubicBezTo>
                <a:cubicBezTo>
                  <a:pt x="1696118" y="13656"/>
                  <a:pt x="1695858" y="12949"/>
                  <a:pt x="1695263" y="12502"/>
                </a:cubicBezTo>
                <a:close/>
                <a:moveTo>
                  <a:pt x="961838" y="12502"/>
                </a:moveTo>
                <a:cubicBezTo>
                  <a:pt x="960647" y="12205"/>
                  <a:pt x="960014" y="12540"/>
                  <a:pt x="959940" y="13507"/>
                </a:cubicBezTo>
                <a:cubicBezTo>
                  <a:pt x="959866" y="14474"/>
                  <a:pt x="960126" y="15181"/>
                  <a:pt x="960721" y="15628"/>
                </a:cubicBezTo>
                <a:cubicBezTo>
                  <a:pt x="961912" y="15925"/>
                  <a:pt x="962545" y="15590"/>
                  <a:pt x="962619" y="14623"/>
                </a:cubicBezTo>
                <a:cubicBezTo>
                  <a:pt x="962693" y="13656"/>
                  <a:pt x="962433" y="12949"/>
                  <a:pt x="961838" y="12502"/>
                </a:cubicBezTo>
                <a:close/>
                <a:moveTo>
                  <a:pt x="2174043" y="12279"/>
                </a:moveTo>
                <a:cubicBezTo>
                  <a:pt x="2173745" y="12577"/>
                  <a:pt x="2173522" y="12986"/>
                  <a:pt x="2173373" y="13507"/>
                </a:cubicBezTo>
                <a:cubicBezTo>
                  <a:pt x="2173224" y="14028"/>
                  <a:pt x="2173522" y="14288"/>
                  <a:pt x="2174266" y="14288"/>
                </a:cubicBezTo>
                <a:cubicBezTo>
                  <a:pt x="2174266" y="13991"/>
                  <a:pt x="2174303" y="13693"/>
                  <a:pt x="2174377" y="13395"/>
                </a:cubicBezTo>
                <a:cubicBezTo>
                  <a:pt x="2174452" y="13098"/>
                  <a:pt x="2174489" y="12800"/>
                  <a:pt x="2174489" y="12502"/>
                </a:cubicBezTo>
                <a:cubicBezTo>
                  <a:pt x="2174340" y="12502"/>
                  <a:pt x="2174266" y="12465"/>
                  <a:pt x="2174266" y="12391"/>
                </a:cubicBezTo>
                <a:cubicBezTo>
                  <a:pt x="2174266" y="12316"/>
                  <a:pt x="2174191" y="12279"/>
                  <a:pt x="2174043" y="12279"/>
                </a:cubicBezTo>
                <a:close/>
                <a:moveTo>
                  <a:pt x="1512799" y="12279"/>
                </a:moveTo>
                <a:cubicBezTo>
                  <a:pt x="1512502" y="12428"/>
                  <a:pt x="1512167" y="12502"/>
                  <a:pt x="1511795" y="12502"/>
                </a:cubicBezTo>
                <a:cubicBezTo>
                  <a:pt x="1511423" y="12502"/>
                  <a:pt x="1511237" y="12651"/>
                  <a:pt x="1511237" y="12949"/>
                </a:cubicBezTo>
                <a:cubicBezTo>
                  <a:pt x="1511534" y="12800"/>
                  <a:pt x="1511832" y="12726"/>
                  <a:pt x="1512130" y="12726"/>
                </a:cubicBezTo>
                <a:cubicBezTo>
                  <a:pt x="1512427" y="12726"/>
                  <a:pt x="1512650" y="12577"/>
                  <a:pt x="1512799" y="12279"/>
                </a:cubicBezTo>
                <a:close/>
                <a:moveTo>
                  <a:pt x="183318" y="12279"/>
                </a:moveTo>
                <a:cubicBezTo>
                  <a:pt x="183169" y="12130"/>
                  <a:pt x="182908" y="12167"/>
                  <a:pt x="182536" y="12391"/>
                </a:cubicBezTo>
                <a:cubicBezTo>
                  <a:pt x="182164" y="12614"/>
                  <a:pt x="182127" y="12874"/>
                  <a:pt x="182425" y="13172"/>
                </a:cubicBezTo>
                <a:cubicBezTo>
                  <a:pt x="182573" y="13321"/>
                  <a:pt x="182834" y="13284"/>
                  <a:pt x="183206" y="13060"/>
                </a:cubicBezTo>
                <a:cubicBezTo>
                  <a:pt x="183578" y="12837"/>
                  <a:pt x="183615" y="12577"/>
                  <a:pt x="183318" y="12279"/>
                </a:cubicBezTo>
                <a:close/>
                <a:moveTo>
                  <a:pt x="1533338" y="12056"/>
                </a:moveTo>
                <a:cubicBezTo>
                  <a:pt x="1532891" y="12056"/>
                  <a:pt x="1532593" y="12279"/>
                  <a:pt x="1532445" y="12726"/>
                </a:cubicBezTo>
                <a:cubicBezTo>
                  <a:pt x="1532891" y="12726"/>
                  <a:pt x="1533338" y="12726"/>
                  <a:pt x="1533784" y="12726"/>
                </a:cubicBezTo>
                <a:cubicBezTo>
                  <a:pt x="1534231" y="12726"/>
                  <a:pt x="1534528" y="12502"/>
                  <a:pt x="1534677" y="12056"/>
                </a:cubicBezTo>
                <a:cubicBezTo>
                  <a:pt x="1534231" y="12056"/>
                  <a:pt x="1533784" y="12056"/>
                  <a:pt x="1533338" y="12056"/>
                </a:cubicBezTo>
                <a:close/>
                <a:moveTo>
                  <a:pt x="1531105" y="12056"/>
                </a:moveTo>
                <a:cubicBezTo>
                  <a:pt x="1530808" y="12205"/>
                  <a:pt x="1530808" y="12428"/>
                  <a:pt x="1531105" y="12726"/>
                </a:cubicBezTo>
                <a:cubicBezTo>
                  <a:pt x="1531254" y="12874"/>
                  <a:pt x="1531477" y="12874"/>
                  <a:pt x="1531775" y="12726"/>
                </a:cubicBezTo>
                <a:cubicBezTo>
                  <a:pt x="1532073" y="12577"/>
                  <a:pt x="1532073" y="12353"/>
                  <a:pt x="1531775" y="12056"/>
                </a:cubicBezTo>
                <a:cubicBezTo>
                  <a:pt x="1531626" y="11907"/>
                  <a:pt x="1531403" y="11907"/>
                  <a:pt x="1531105" y="12056"/>
                </a:cubicBezTo>
                <a:close/>
                <a:moveTo>
                  <a:pt x="1527533" y="12056"/>
                </a:moveTo>
                <a:cubicBezTo>
                  <a:pt x="1527236" y="12205"/>
                  <a:pt x="1527236" y="12428"/>
                  <a:pt x="1527533" y="12726"/>
                </a:cubicBezTo>
                <a:cubicBezTo>
                  <a:pt x="1527682" y="12874"/>
                  <a:pt x="1527905" y="12874"/>
                  <a:pt x="1528203" y="12726"/>
                </a:cubicBezTo>
                <a:cubicBezTo>
                  <a:pt x="1528501" y="12577"/>
                  <a:pt x="1528501" y="12353"/>
                  <a:pt x="1528203" y="12056"/>
                </a:cubicBezTo>
                <a:cubicBezTo>
                  <a:pt x="1528054" y="11907"/>
                  <a:pt x="1527831" y="11907"/>
                  <a:pt x="1527533" y="12056"/>
                </a:cubicBezTo>
                <a:close/>
                <a:moveTo>
                  <a:pt x="1515478" y="12056"/>
                </a:moveTo>
                <a:cubicBezTo>
                  <a:pt x="1515181" y="12205"/>
                  <a:pt x="1514883" y="12279"/>
                  <a:pt x="1514585" y="12279"/>
                </a:cubicBezTo>
                <a:cubicBezTo>
                  <a:pt x="1514288" y="12279"/>
                  <a:pt x="1514139" y="12428"/>
                  <a:pt x="1514139" y="12726"/>
                </a:cubicBezTo>
                <a:cubicBezTo>
                  <a:pt x="1514436" y="12577"/>
                  <a:pt x="1514734" y="12502"/>
                  <a:pt x="1515032" y="12502"/>
                </a:cubicBezTo>
                <a:cubicBezTo>
                  <a:pt x="1515329" y="12502"/>
                  <a:pt x="1515478" y="12353"/>
                  <a:pt x="1515478" y="12056"/>
                </a:cubicBezTo>
                <a:close/>
                <a:moveTo>
                  <a:pt x="1500744" y="12056"/>
                </a:moveTo>
                <a:cubicBezTo>
                  <a:pt x="1500447" y="12205"/>
                  <a:pt x="1500112" y="12279"/>
                  <a:pt x="1499740" y="12279"/>
                </a:cubicBezTo>
                <a:cubicBezTo>
                  <a:pt x="1499368" y="12279"/>
                  <a:pt x="1499182" y="12428"/>
                  <a:pt x="1499182" y="12726"/>
                </a:cubicBezTo>
                <a:cubicBezTo>
                  <a:pt x="1499479" y="12577"/>
                  <a:pt x="1499814" y="12502"/>
                  <a:pt x="1500186" y="12502"/>
                </a:cubicBezTo>
                <a:cubicBezTo>
                  <a:pt x="1500558" y="12502"/>
                  <a:pt x="1500744" y="12353"/>
                  <a:pt x="1500744" y="12056"/>
                </a:cubicBezTo>
                <a:close/>
                <a:moveTo>
                  <a:pt x="1434665" y="12056"/>
                </a:moveTo>
                <a:cubicBezTo>
                  <a:pt x="1434367" y="12205"/>
                  <a:pt x="1434069" y="12279"/>
                  <a:pt x="1433772" y="12279"/>
                </a:cubicBezTo>
                <a:cubicBezTo>
                  <a:pt x="1433474" y="12279"/>
                  <a:pt x="1433325" y="12428"/>
                  <a:pt x="1433325" y="12726"/>
                </a:cubicBezTo>
                <a:cubicBezTo>
                  <a:pt x="1433623" y="12577"/>
                  <a:pt x="1433920" y="12502"/>
                  <a:pt x="1434218" y="12502"/>
                </a:cubicBezTo>
                <a:cubicBezTo>
                  <a:pt x="1434516" y="12502"/>
                  <a:pt x="1434665" y="12353"/>
                  <a:pt x="1434665" y="12056"/>
                </a:cubicBezTo>
                <a:close/>
                <a:moveTo>
                  <a:pt x="1274860" y="12056"/>
                </a:moveTo>
                <a:cubicBezTo>
                  <a:pt x="1275084" y="12205"/>
                  <a:pt x="1275195" y="12428"/>
                  <a:pt x="1275195" y="12726"/>
                </a:cubicBezTo>
                <a:cubicBezTo>
                  <a:pt x="1275046" y="13172"/>
                  <a:pt x="1274860" y="13358"/>
                  <a:pt x="1274637" y="13284"/>
                </a:cubicBezTo>
                <a:cubicBezTo>
                  <a:pt x="1274414" y="13209"/>
                  <a:pt x="1274302" y="13023"/>
                  <a:pt x="1274302" y="12726"/>
                </a:cubicBezTo>
                <a:cubicBezTo>
                  <a:pt x="1274451" y="12130"/>
                  <a:pt x="1274637" y="11907"/>
                  <a:pt x="1274860" y="12056"/>
                </a:cubicBezTo>
                <a:close/>
                <a:moveTo>
                  <a:pt x="1279214" y="11944"/>
                </a:moveTo>
                <a:cubicBezTo>
                  <a:pt x="1280404" y="12019"/>
                  <a:pt x="1280851" y="12874"/>
                  <a:pt x="1280553" y="14511"/>
                </a:cubicBezTo>
                <a:cubicBezTo>
                  <a:pt x="1279660" y="14660"/>
                  <a:pt x="1279028" y="14586"/>
                  <a:pt x="1278655" y="14288"/>
                </a:cubicBezTo>
                <a:cubicBezTo>
                  <a:pt x="1278283" y="13991"/>
                  <a:pt x="1277800" y="13767"/>
                  <a:pt x="1277204" y="13619"/>
                </a:cubicBezTo>
                <a:cubicBezTo>
                  <a:pt x="1277353" y="12428"/>
                  <a:pt x="1278023" y="11870"/>
                  <a:pt x="1279214" y="11944"/>
                </a:cubicBezTo>
                <a:close/>
                <a:moveTo>
                  <a:pt x="1946112" y="11833"/>
                </a:moveTo>
                <a:cubicBezTo>
                  <a:pt x="1945964" y="11684"/>
                  <a:pt x="1945703" y="11721"/>
                  <a:pt x="1945331" y="11944"/>
                </a:cubicBezTo>
                <a:cubicBezTo>
                  <a:pt x="1944959" y="12167"/>
                  <a:pt x="1944922" y="12428"/>
                  <a:pt x="1945219" y="12726"/>
                </a:cubicBezTo>
                <a:cubicBezTo>
                  <a:pt x="1945368" y="12874"/>
                  <a:pt x="1945629" y="12837"/>
                  <a:pt x="1946001" y="12614"/>
                </a:cubicBezTo>
                <a:cubicBezTo>
                  <a:pt x="1946373" y="12391"/>
                  <a:pt x="1946410" y="12130"/>
                  <a:pt x="1946112" y="11833"/>
                </a:cubicBezTo>
                <a:close/>
                <a:moveTo>
                  <a:pt x="1671152" y="11833"/>
                </a:moveTo>
                <a:cubicBezTo>
                  <a:pt x="1670408" y="12130"/>
                  <a:pt x="1669404" y="12428"/>
                  <a:pt x="1668139" y="12726"/>
                </a:cubicBezTo>
                <a:cubicBezTo>
                  <a:pt x="1666874" y="13023"/>
                  <a:pt x="1666316" y="13693"/>
                  <a:pt x="1666464" y="14735"/>
                </a:cubicBezTo>
                <a:cubicBezTo>
                  <a:pt x="1666464" y="15777"/>
                  <a:pt x="1667246" y="16335"/>
                  <a:pt x="1668808" y="16409"/>
                </a:cubicBezTo>
                <a:cubicBezTo>
                  <a:pt x="1670371" y="16483"/>
                  <a:pt x="1671301" y="15925"/>
                  <a:pt x="1671599" y="14735"/>
                </a:cubicBezTo>
                <a:cubicBezTo>
                  <a:pt x="1671748" y="14288"/>
                  <a:pt x="1671748" y="13879"/>
                  <a:pt x="1671599" y="13507"/>
                </a:cubicBezTo>
                <a:cubicBezTo>
                  <a:pt x="1671450" y="13135"/>
                  <a:pt x="1671301" y="12577"/>
                  <a:pt x="1671152" y="11833"/>
                </a:cubicBezTo>
                <a:close/>
                <a:moveTo>
                  <a:pt x="937727" y="11833"/>
                </a:moveTo>
                <a:cubicBezTo>
                  <a:pt x="936983" y="12130"/>
                  <a:pt x="935979" y="12428"/>
                  <a:pt x="934714" y="12726"/>
                </a:cubicBezTo>
                <a:cubicBezTo>
                  <a:pt x="933449" y="13023"/>
                  <a:pt x="932890" y="13693"/>
                  <a:pt x="933039" y="14735"/>
                </a:cubicBezTo>
                <a:cubicBezTo>
                  <a:pt x="933039" y="15777"/>
                  <a:pt x="933821" y="16335"/>
                  <a:pt x="935383" y="16409"/>
                </a:cubicBezTo>
                <a:cubicBezTo>
                  <a:pt x="936946" y="16483"/>
                  <a:pt x="937876" y="15925"/>
                  <a:pt x="938174" y="14735"/>
                </a:cubicBezTo>
                <a:cubicBezTo>
                  <a:pt x="938323" y="14288"/>
                  <a:pt x="938323" y="13879"/>
                  <a:pt x="938174" y="13507"/>
                </a:cubicBezTo>
                <a:cubicBezTo>
                  <a:pt x="938025" y="13135"/>
                  <a:pt x="937876" y="12577"/>
                  <a:pt x="937727" y="11833"/>
                </a:cubicBezTo>
                <a:close/>
                <a:moveTo>
                  <a:pt x="2252401" y="11609"/>
                </a:moveTo>
                <a:cubicBezTo>
                  <a:pt x="2252103" y="12502"/>
                  <a:pt x="2252363" y="12986"/>
                  <a:pt x="2253182" y="13060"/>
                </a:cubicBezTo>
                <a:cubicBezTo>
                  <a:pt x="2254001" y="13135"/>
                  <a:pt x="2254335" y="12726"/>
                  <a:pt x="2254187" y="11833"/>
                </a:cubicBezTo>
                <a:cubicBezTo>
                  <a:pt x="2253889" y="10791"/>
                  <a:pt x="2253294" y="10716"/>
                  <a:pt x="2252401" y="11609"/>
                </a:cubicBezTo>
                <a:close/>
                <a:moveTo>
                  <a:pt x="2241127" y="11386"/>
                </a:moveTo>
                <a:cubicBezTo>
                  <a:pt x="2240457" y="11386"/>
                  <a:pt x="2239899" y="11609"/>
                  <a:pt x="2239453" y="12056"/>
                </a:cubicBezTo>
                <a:cubicBezTo>
                  <a:pt x="2239006" y="12502"/>
                  <a:pt x="2238857" y="13246"/>
                  <a:pt x="2239006" y="14288"/>
                </a:cubicBezTo>
                <a:cubicBezTo>
                  <a:pt x="2239750" y="14884"/>
                  <a:pt x="2240569" y="15107"/>
                  <a:pt x="2241462" y="14958"/>
                </a:cubicBezTo>
                <a:cubicBezTo>
                  <a:pt x="2242355" y="14809"/>
                  <a:pt x="2242950" y="14363"/>
                  <a:pt x="2243248" y="13619"/>
                </a:cubicBezTo>
                <a:cubicBezTo>
                  <a:pt x="2243397" y="13023"/>
                  <a:pt x="2243248" y="12502"/>
                  <a:pt x="2242801" y="12056"/>
                </a:cubicBezTo>
                <a:cubicBezTo>
                  <a:pt x="2242355" y="11609"/>
                  <a:pt x="2241797" y="11386"/>
                  <a:pt x="2241127" y="11386"/>
                </a:cubicBezTo>
                <a:close/>
                <a:moveTo>
                  <a:pt x="1643024" y="11386"/>
                </a:moveTo>
                <a:cubicBezTo>
                  <a:pt x="1642726" y="12279"/>
                  <a:pt x="1642912" y="12986"/>
                  <a:pt x="1643582" y="13507"/>
                </a:cubicBezTo>
                <a:cubicBezTo>
                  <a:pt x="1644252" y="14028"/>
                  <a:pt x="1644884" y="13916"/>
                  <a:pt x="1645480" y="13172"/>
                </a:cubicBezTo>
                <a:cubicBezTo>
                  <a:pt x="1645777" y="12428"/>
                  <a:pt x="1645777" y="11833"/>
                  <a:pt x="1645480" y="11386"/>
                </a:cubicBezTo>
                <a:cubicBezTo>
                  <a:pt x="1644587" y="10642"/>
                  <a:pt x="1643768" y="10642"/>
                  <a:pt x="1643024" y="11386"/>
                </a:cubicBezTo>
                <a:close/>
                <a:moveTo>
                  <a:pt x="1539588" y="11386"/>
                </a:moveTo>
                <a:lnTo>
                  <a:pt x="1539588" y="14065"/>
                </a:lnTo>
                <a:cubicBezTo>
                  <a:pt x="1540779" y="14214"/>
                  <a:pt x="1541895" y="13879"/>
                  <a:pt x="1542937" y="13060"/>
                </a:cubicBezTo>
                <a:cubicBezTo>
                  <a:pt x="1543979" y="12242"/>
                  <a:pt x="1543830" y="11684"/>
                  <a:pt x="1542491" y="11386"/>
                </a:cubicBezTo>
                <a:cubicBezTo>
                  <a:pt x="1542193" y="12279"/>
                  <a:pt x="1541895" y="12726"/>
                  <a:pt x="1541598" y="12726"/>
                </a:cubicBezTo>
                <a:cubicBezTo>
                  <a:pt x="1541151" y="12577"/>
                  <a:pt x="1540816" y="12353"/>
                  <a:pt x="1540593" y="12056"/>
                </a:cubicBezTo>
                <a:cubicBezTo>
                  <a:pt x="1540370" y="11758"/>
                  <a:pt x="1540035" y="11535"/>
                  <a:pt x="1539588" y="11386"/>
                </a:cubicBezTo>
                <a:close/>
                <a:moveTo>
                  <a:pt x="909599" y="11386"/>
                </a:moveTo>
                <a:cubicBezTo>
                  <a:pt x="909301" y="12279"/>
                  <a:pt x="909487" y="12986"/>
                  <a:pt x="910157" y="13507"/>
                </a:cubicBezTo>
                <a:cubicBezTo>
                  <a:pt x="910827" y="14028"/>
                  <a:pt x="911459" y="13916"/>
                  <a:pt x="912055" y="13172"/>
                </a:cubicBezTo>
                <a:cubicBezTo>
                  <a:pt x="912352" y="12428"/>
                  <a:pt x="912352" y="11833"/>
                  <a:pt x="912055" y="11386"/>
                </a:cubicBezTo>
                <a:cubicBezTo>
                  <a:pt x="911162" y="10642"/>
                  <a:pt x="910343" y="10642"/>
                  <a:pt x="909599" y="11386"/>
                </a:cubicBezTo>
                <a:close/>
                <a:moveTo>
                  <a:pt x="799243" y="11163"/>
                </a:moveTo>
                <a:lnTo>
                  <a:pt x="800582" y="11163"/>
                </a:lnTo>
                <a:lnTo>
                  <a:pt x="800582" y="12726"/>
                </a:lnTo>
                <a:lnTo>
                  <a:pt x="799243" y="12726"/>
                </a:lnTo>
                <a:close/>
                <a:moveTo>
                  <a:pt x="1091132" y="11051"/>
                </a:moveTo>
                <a:cubicBezTo>
                  <a:pt x="1090611" y="10977"/>
                  <a:pt x="1090276" y="11237"/>
                  <a:pt x="1090127" y="11833"/>
                </a:cubicBezTo>
                <a:cubicBezTo>
                  <a:pt x="1090276" y="12428"/>
                  <a:pt x="1090537" y="12651"/>
                  <a:pt x="1090909" y="12502"/>
                </a:cubicBezTo>
                <a:cubicBezTo>
                  <a:pt x="1091281" y="12353"/>
                  <a:pt x="1091616" y="12130"/>
                  <a:pt x="1091913" y="11833"/>
                </a:cubicBezTo>
                <a:cubicBezTo>
                  <a:pt x="1091913" y="11386"/>
                  <a:pt x="1091653" y="11126"/>
                  <a:pt x="1091132" y="11051"/>
                </a:cubicBezTo>
                <a:close/>
                <a:moveTo>
                  <a:pt x="1270061" y="10940"/>
                </a:moveTo>
                <a:cubicBezTo>
                  <a:pt x="1270954" y="10642"/>
                  <a:pt x="1271400" y="10865"/>
                  <a:pt x="1271400" y="11609"/>
                </a:cubicBezTo>
                <a:cubicBezTo>
                  <a:pt x="1271400" y="12353"/>
                  <a:pt x="1271772" y="12726"/>
                  <a:pt x="1272516" y="12726"/>
                </a:cubicBezTo>
                <a:cubicBezTo>
                  <a:pt x="1272665" y="13172"/>
                  <a:pt x="1272554" y="13395"/>
                  <a:pt x="1272181" y="13395"/>
                </a:cubicBezTo>
                <a:cubicBezTo>
                  <a:pt x="1271809" y="13395"/>
                  <a:pt x="1271437" y="13284"/>
                  <a:pt x="1271065" y="13060"/>
                </a:cubicBezTo>
                <a:cubicBezTo>
                  <a:pt x="1270693" y="12837"/>
                  <a:pt x="1270358" y="12540"/>
                  <a:pt x="1270061" y="12167"/>
                </a:cubicBezTo>
                <a:cubicBezTo>
                  <a:pt x="1269763" y="11795"/>
                  <a:pt x="1269763" y="11386"/>
                  <a:pt x="1270061" y="10940"/>
                </a:cubicBezTo>
                <a:close/>
                <a:moveTo>
                  <a:pt x="1267382" y="10940"/>
                </a:moveTo>
                <a:cubicBezTo>
                  <a:pt x="1267679" y="11237"/>
                  <a:pt x="1267642" y="11498"/>
                  <a:pt x="1267270" y="11721"/>
                </a:cubicBezTo>
                <a:cubicBezTo>
                  <a:pt x="1266898" y="11944"/>
                  <a:pt x="1266638" y="11981"/>
                  <a:pt x="1266489" y="11833"/>
                </a:cubicBezTo>
                <a:cubicBezTo>
                  <a:pt x="1266191" y="11535"/>
                  <a:pt x="1266228" y="11274"/>
                  <a:pt x="1266600" y="11051"/>
                </a:cubicBezTo>
                <a:cubicBezTo>
                  <a:pt x="1266972" y="10828"/>
                  <a:pt x="1267233" y="10791"/>
                  <a:pt x="1267382" y="10940"/>
                </a:cubicBezTo>
                <a:close/>
                <a:moveTo>
                  <a:pt x="2423702" y="10716"/>
                </a:moveTo>
                <a:cubicBezTo>
                  <a:pt x="2423553" y="11461"/>
                  <a:pt x="2423330" y="12391"/>
                  <a:pt x="2423032" y="13507"/>
                </a:cubicBezTo>
                <a:cubicBezTo>
                  <a:pt x="2422734" y="14623"/>
                  <a:pt x="2423106" y="15330"/>
                  <a:pt x="2424148" y="15628"/>
                </a:cubicBezTo>
                <a:cubicBezTo>
                  <a:pt x="2424892" y="15032"/>
                  <a:pt x="2425153" y="14251"/>
                  <a:pt x="2424930" y="13284"/>
                </a:cubicBezTo>
                <a:cubicBezTo>
                  <a:pt x="2424706" y="12316"/>
                  <a:pt x="2424446" y="11461"/>
                  <a:pt x="2424148" y="10716"/>
                </a:cubicBezTo>
                <a:close/>
                <a:moveTo>
                  <a:pt x="1632420" y="10716"/>
                </a:moveTo>
                <a:cubicBezTo>
                  <a:pt x="1632048" y="10716"/>
                  <a:pt x="1631750" y="10902"/>
                  <a:pt x="1631527" y="11274"/>
                </a:cubicBezTo>
                <a:cubicBezTo>
                  <a:pt x="1631304" y="11647"/>
                  <a:pt x="1631266" y="12019"/>
                  <a:pt x="1631415" y="12391"/>
                </a:cubicBezTo>
                <a:cubicBezTo>
                  <a:pt x="1631564" y="12763"/>
                  <a:pt x="1632085" y="12800"/>
                  <a:pt x="1632978" y="12502"/>
                </a:cubicBezTo>
                <a:cubicBezTo>
                  <a:pt x="1632978" y="12205"/>
                  <a:pt x="1633052" y="12056"/>
                  <a:pt x="1633201" y="12056"/>
                </a:cubicBezTo>
                <a:cubicBezTo>
                  <a:pt x="1633052" y="11163"/>
                  <a:pt x="1632792" y="10716"/>
                  <a:pt x="1632420" y="10716"/>
                </a:cubicBezTo>
                <a:close/>
                <a:moveTo>
                  <a:pt x="1429307" y="10716"/>
                </a:moveTo>
                <a:cubicBezTo>
                  <a:pt x="1429009" y="10865"/>
                  <a:pt x="1429009" y="11088"/>
                  <a:pt x="1429307" y="11386"/>
                </a:cubicBezTo>
                <a:cubicBezTo>
                  <a:pt x="1429456" y="11535"/>
                  <a:pt x="1429679" y="11498"/>
                  <a:pt x="1429976" y="11274"/>
                </a:cubicBezTo>
                <a:cubicBezTo>
                  <a:pt x="1430274" y="11051"/>
                  <a:pt x="1430274" y="10865"/>
                  <a:pt x="1429976" y="10716"/>
                </a:cubicBezTo>
                <a:cubicBezTo>
                  <a:pt x="1429828" y="10568"/>
                  <a:pt x="1429604" y="10568"/>
                  <a:pt x="1429307" y="10716"/>
                </a:cubicBezTo>
                <a:close/>
                <a:moveTo>
                  <a:pt x="898995" y="10716"/>
                </a:moveTo>
                <a:cubicBezTo>
                  <a:pt x="898623" y="10716"/>
                  <a:pt x="898325" y="10902"/>
                  <a:pt x="898102" y="11274"/>
                </a:cubicBezTo>
                <a:cubicBezTo>
                  <a:pt x="897879" y="11647"/>
                  <a:pt x="897841" y="12019"/>
                  <a:pt x="897990" y="12391"/>
                </a:cubicBezTo>
                <a:cubicBezTo>
                  <a:pt x="898139" y="12763"/>
                  <a:pt x="898660" y="12800"/>
                  <a:pt x="899553" y="12502"/>
                </a:cubicBezTo>
                <a:cubicBezTo>
                  <a:pt x="899553" y="12205"/>
                  <a:pt x="899627" y="12056"/>
                  <a:pt x="899776" y="12056"/>
                </a:cubicBezTo>
                <a:cubicBezTo>
                  <a:pt x="899627" y="11163"/>
                  <a:pt x="899367" y="10716"/>
                  <a:pt x="898995" y="10716"/>
                </a:cubicBezTo>
                <a:close/>
                <a:moveTo>
                  <a:pt x="446520" y="10716"/>
                </a:moveTo>
                <a:cubicBezTo>
                  <a:pt x="445627" y="10865"/>
                  <a:pt x="445255" y="11349"/>
                  <a:pt x="445404" y="12167"/>
                </a:cubicBezTo>
                <a:cubicBezTo>
                  <a:pt x="445553" y="12986"/>
                  <a:pt x="445553" y="13767"/>
                  <a:pt x="445404" y="14511"/>
                </a:cubicBezTo>
                <a:cubicBezTo>
                  <a:pt x="445404" y="15256"/>
                  <a:pt x="445218" y="16000"/>
                  <a:pt x="444846" y="16744"/>
                </a:cubicBezTo>
                <a:cubicBezTo>
                  <a:pt x="444474" y="17488"/>
                  <a:pt x="444585" y="18158"/>
                  <a:pt x="445181" y="18753"/>
                </a:cubicBezTo>
                <a:cubicBezTo>
                  <a:pt x="445776" y="18455"/>
                  <a:pt x="446706" y="17711"/>
                  <a:pt x="447971" y="16521"/>
                </a:cubicBezTo>
                <a:cubicBezTo>
                  <a:pt x="449236" y="15330"/>
                  <a:pt x="449720" y="14214"/>
                  <a:pt x="449422" y="13172"/>
                </a:cubicBezTo>
                <a:cubicBezTo>
                  <a:pt x="449422" y="12726"/>
                  <a:pt x="449087" y="12205"/>
                  <a:pt x="448418" y="11609"/>
                </a:cubicBezTo>
                <a:cubicBezTo>
                  <a:pt x="447748" y="11014"/>
                  <a:pt x="447115" y="10716"/>
                  <a:pt x="446520" y="10716"/>
                </a:cubicBezTo>
                <a:close/>
                <a:moveTo>
                  <a:pt x="549658" y="10493"/>
                </a:moveTo>
                <a:lnTo>
                  <a:pt x="551667" y="10493"/>
                </a:lnTo>
                <a:cubicBezTo>
                  <a:pt x="551816" y="11179"/>
                  <a:pt x="551779" y="11660"/>
                  <a:pt x="551556" y="11935"/>
                </a:cubicBezTo>
                <a:cubicBezTo>
                  <a:pt x="551332" y="12211"/>
                  <a:pt x="551146" y="12623"/>
                  <a:pt x="550998" y="13172"/>
                </a:cubicBezTo>
                <a:cubicBezTo>
                  <a:pt x="549956" y="13035"/>
                  <a:pt x="549509" y="12142"/>
                  <a:pt x="549658" y="10493"/>
                </a:cubicBezTo>
                <a:close/>
                <a:moveTo>
                  <a:pt x="2383741" y="10270"/>
                </a:moveTo>
                <a:cubicBezTo>
                  <a:pt x="2384634" y="9972"/>
                  <a:pt x="2385230" y="10419"/>
                  <a:pt x="2385527" y="11609"/>
                </a:cubicBezTo>
                <a:cubicBezTo>
                  <a:pt x="2384634" y="12502"/>
                  <a:pt x="2384039" y="12428"/>
                  <a:pt x="2383741" y="11386"/>
                </a:cubicBezTo>
                <a:close/>
                <a:moveTo>
                  <a:pt x="2845555" y="10047"/>
                </a:moveTo>
                <a:lnTo>
                  <a:pt x="2848457" y="10047"/>
                </a:lnTo>
                <a:lnTo>
                  <a:pt x="2848457" y="12726"/>
                </a:lnTo>
                <a:cubicBezTo>
                  <a:pt x="2846522" y="13023"/>
                  <a:pt x="2845555" y="12130"/>
                  <a:pt x="2845555" y="10047"/>
                </a:cubicBezTo>
                <a:close/>
                <a:moveTo>
                  <a:pt x="2226728" y="10047"/>
                </a:moveTo>
                <a:cubicBezTo>
                  <a:pt x="2226579" y="10195"/>
                  <a:pt x="2226505" y="10493"/>
                  <a:pt x="2226505" y="10940"/>
                </a:cubicBezTo>
                <a:cubicBezTo>
                  <a:pt x="2226653" y="10940"/>
                  <a:pt x="2226765" y="10977"/>
                  <a:pt x="2226839" y="11051"/>
                </a:cubicBezTo>
                <a:cubicBezTo>
                  <a:pt x="2226914" y="11126"/>
                  <a:pt x="2227025" y="11163"/>
                  <a:pt x="2227174" y="11163"/>
                </a:cubicBezTo>
                <a:cubicBezTo>
                  <a:pt x="2227472" y="10419"/>
                  <a:pt x="2227323" y="10047"/>
                  <a:pt x="2226728" y="10047"/>
                </a:cubicBezTo>
                <a:close/>
                <a:moveTo>
                  <a:pt x="2175159" y="10047"/>
                </a:moveTo>
                <a:lnTo>
                  <a:pt x="2175382" y="10940"/>
                </a:lnTo>
                <a:cubicBezTo>
                  <a:pt x="2175680" y="10940"/>
                  <a:pt x="2175829" y="10716"/>
                  <a:pt x="2175829" y="10270"/>
                </a:cubicBezTo>
                <a:cubicBezTo>
                  <a:pt x="2175680" y="10270"/>
                  <a:pt x="2175605" y="10233"/>
                  <a:pt x="2175605" y="10158"/>
                </a:cubicBezTo>
                <a:cubicBezTo>
                  <a:pt x="2175605" y="10084"/>
                  <a:pt x="2175456" y="10047"/>
                  <a:pt x="2175159" y="10047"/>
                </a:cubicBezTo>
                <a:close/>
                <a:moveTo>
                  <a:pt x="2153058" y="10047"/>
                </a:moveTo>
                <a:cubicBezTo>
                  <a:pt x="2153207" y="11088"/>
                  <a:pt x="2153802" y="11758"/>
                  <a:pt x="2154844" y="12056"/>
                </a:cubicBezTo>
                <a:cubicBezTo>
                  <a:pt x="2155588" y="11609"/>
                  <a:pt x="2155662" y="11014"/>
                  <a:pt x="2155067" y="10270"/>
                </a:cubicBezTo>
                <a:cubicBezTo>
                  <a:pt x="2154472" y="9526"/>
                  <a:pt x="2153802" y="9451"/>
                  <a:pt x="2153058" y="10047"/>
                </a:cubicBezTo>
                <a:close/>
                <a:moveTo>
                  <a:pt x="1712675" y="10047"/>
                </a:moveTo>
                <a:cubicBezTo>
                  <a:pt x="1712973" y="10642"/>
                  <a:pt x="1713196" y="11349"/>
                  <a:pt x="1713345" y="12167"/>
                </a:cubicBezTo>
                <a:cubicBezTo>
                  <a:pt x="1713494" y="12986"/>
                  <a:pt x="1714164" y="13321"/>
                  <a:pt x="1715354" y="13172"/>
                </a:cubicBezTo>
                <a:cubicBezTo>
                  <a:pt x="1716247" y="12130"/>
                  <a:pt x="1716247" y="11163"/>
                  <a:pt x="1715354" y="10270"/>
                </a:cubicBezTo>
                <a:cubicBezTo>
                  <a:pt x="1714461" y="9377"/>
                  <a:pt x="1713568" y="9302"/>
                  <a:pt x="1712675" y="10047"/>
                </a:cubicBezTo>
                <a:close/>
                <a:moveTo>
                  <a:pt x="1146608" y="10047"/>
                </a:moveTo>
                <a:cubicBezTo>
                  <a:pt x="1146459" y="9898"/>
                  <a:pt x="1146198" y="9935"/>
                  <a:pt x="1145826" y="10158"/>
                </a:cubicBezTo>
                <a:cubicBezTo>
                  <a:pt x="1145454" y="10381"/>
                  <a:pt x="1145417" y="10642"/>
                  <a:pt x="1145715" y="10940"/>
                </a:cubicBezTo>
                <a:cubicBezTo>
                  <a:pt x="1145864" y="11088"/>
                  <a:pt x="1146124" y="11051"/>
                  <a:pt x="1146496" y="10828"/>
                </a:cubicBezTo>
                <a:cubicBezTo>
                  <a:pt x="1146868" y="10605"/>
                  <a:pt x="1146905" y="10344"/>
                  <a:pt x="1146608" y="10047"/>
                </a:cubicBezTo>
                <a:close/>
                <a:moveTo>
                  <a:pt x="979250" y="10047"/>
                </a:moveTo>
                <a:cubicBezTo>
                  <a:pt x="979548" y="10642"/>
                  <a:pt x="979771" y="11349"/>
                  <a:pt x="979920" y="12167"/>
                </a:cubicBezTo>
                <a:cubicBezTo>
                  <a:pt x="980069" y="12986"/>
                  <a:pt x="980739" y="13321"/>
                  <a:pt x="981929" y="13172"/>
                </a:cubicBezTo>
                <a:cubicBezTo>
                  <a:pt x="982822" y="12130"/>
                  <a:pt x="982822" y="11163"/>
                  <a:pt x="981929" y="10270"/>
                </a:cubicBezTo>
                <a:cubicBezTo>
                  <a:pt x="981036" y="9377"/>
                  <a:pt x="980143" y="9302"/>
                  <a:pt x="979250" y="10047"/>
                </a:cubicBezTo>
                <a:close/>
                <a:moveTo>
                  <a:pt x="556802" y="9935"/>
                </a:moveTo>
                <a:cubicBezTo>
                  <a:pt x="557992" y="9563"/>
                  <a:pt x="558960" y="9749"/>
                  <a:pt x="559704" y="10493"/>
                </a:cubicBezTo>
                <a:cubicBezTo>
                  <a:pt x="559406" y="11088"/>
                  <a:pt x="559146" y="11572"/>
                  <a:pt x="558923" y="11944"/>
                </a:cubicBezTo>
                <a:cubicBezTo>
                  <a:pt x="558699" y="12316"/>
                  <a:pt x="558513" y="12800"/>
                  <a:pt x="558365" y="13395"/>
                </a:cubicBezTo>
                <a:cubicBezTo>
                  <a:pt x="557472" y="13395"/>
                  <a:pt x="556839" y="13209"/>
                  <a:pt x="556467" y="12837"/>
                </a:cubicBezTo>
                <a:cubicBezTo>
                  <a:pt x="556095" y="12465"/>
                  <a:pt x="555537" y="12130"/>
                  <a:pt x="554793" y="11833"/>
                </a:cubicBezTo>
                <a:cubicBezTo>
                  <a:pt x="554941" y="10940"/>
                  <a:pt x="555611" y="10307"/>
                  <a:pt x="556802" y="9935"/>
                </a:cubicBezTo>
                <a:close/>
                <a:moveTo>
                  <a:pt x="1493600" y="9823"/>
                </a:moveTo>
                <a:cubicBezTo>
                  <a:pt x="1492112" y="9675"/>
                  <a:pt x="1491368" y="10642"/>
                  <a:pt x="1491368" y="12726"/>
                </a:cubicBezTo>
                <a:cubicBezTo>
                  <a:pt x="1492856" y="13023"/>
                  <a:pt x="1493973" y="13060"/>
                  <a:pt x="1494717" y="12837"/>
                </a:cubicBezTo>
                <a:cubicBezTo>
                  <a:pt x="1495461" y="12614"/>
                  <a:pt x="1496056" y="11907"/>
                  <a:pt x="1496503" y="10716"/>
                </a:cubicBezTo>
                <a:cubicBezTo>
                  <a:pt x="1495758" y="10419"/>
                  <a:pt x="1495275" y="10344"/>
                  <a:pt x="1495052" y="10493"/>
                </a:cubicBezTo>
                <a:cubicBezTo>
                  <a:pt x="1494828" y="10642"/>
                  <a:pt x="1494642" y="10902"/>
                  <a:pt x="1494493" y="11274"/>
                </a:cubicBezTo>
                <a:cubicBezTo>
                  <a:pt x="1494345" y="11647"/>
                  <a:pt x="1494233" y="11981"/>
                  <a:pt x="1494159" y="12279"/>
                </a:cubicBezTo>
                <a:cubicBezTo>
                  <a:pt x="1494084" y="12577"/>
                  <a:pt x="1493898" y="12726"/>
                  <a:pt x="1493600" y="12726"/>
                </a:cubicBezTo>
                <a:close/>
                <a:moveTo>
                  <a:pt x="722224" y="9823"/>
                </a:moveTo>
                <a:cubicBezTo>
                  <a:pt x="723196" y="9675"/>
                  <a:pt x="723717" y="10084"/>
                  <a:pt x="723787" y="11051"/>
                </a:cubicBezTo>
                <a:cubicBezTo>
                  <a:pt x="723857" y="12019"/>
                  <a:pt x="724378" y="12577"/>
                  <a:pt x="725350" y="12726"/>
                </a:cubicBezTo>
                <a:cubicBezTo>
                  <a:pt x="725350" y="13619"/>
                  <a:pt x="724933" y="14065"/>
                  <a:pt x="724099" y="14065"/>
                </a:cubicBezTo>
                <a:cubicBezTo>
                  <a:pt x="723265" y="14065"/>
                  <a:pt x="722417" y="14065"/>
                  <a:pt x="721554" y="14065"/>
                </a:cubicBezTo>
                <a:cubicBezTo>
                  <a:pt x="721257" y="12874"/>
                  <a:pt x="721294" y="12056"/>
                  <a:pt x="721666" y="11609"/>
                </a:cubicBezTo>
                <a:cubicBezTo>
                  <a:pt x="722038" y="11163"/>
                  <a:pt x="722224" y="10568"/>
                  <a:pt x="722224" y="9823"/>
                </a:cubicBezTo>
                <a:close/>
                <a:moveTo>
                  <a:pt x="568187" y="9823"/>
                </a:moveTo>
                <a:cubicBezTo>
                  <a:pt x="568187" y="10716"/>
                  <a:pt x="567852" y="11461"/>
                  <a:pt x="567183" y="12056"/>
                </a:cubicBezTo>
                <a:cubicBezTo>
                  <a:pt x="566513" y="12651"/>
                  <a:pt x="565806" y="13023"/>
                  <a:pt x="565062" y="13172"/>
                </a:cubicBezTo>
                <a:cubicBezTo>
                  <a:pt x="564318" y="13321"/>
                  <a:pt x="563611" y="13209"/>
                  <a:pt x="562941" y="12837"/>
                </a:cubicBezTo>
                <a:cubicBezTo>
                  <a:pt x="562271" y="12465"/>
                  <a:pt x="561936" y="11684"/>
                  <a:pt x="561936" y="10493"/>
                </a:cubicBezTo>
                <a:cubicBezTo>
                  <a:pt x="563276" y="10791"/>
                  <a:pt x="564280" y="10679"/>
                  <a:pt x="564950" y="10158"/>
                </a:cubicBezTo>
                <a:cubicBezTo>
                  <a:pt x="565620" y="9637"/>
                  <a:pt x="566699" y="9526"/>
                  <a:pt x="568187" y="9823"/>
                </a:cubicBezTo>
                <a:close/>
                <a:moveTo>
                  <a:pt x="161663" y="9823"/>
                </a:moveTo>
                <a:lnTo>
                  <a:pt x="161663" y="11163"/>
                </a:lnTo>
                <a:lnTo>
                  <a:pt x="164119" y="11163"/>
                </a:lnTo>
                <a:cubicBezTo>
                  <a:pt x="164416" y="9675"/>
                  <a:pt x="163598" y="9228"/>
                  <a:pt x="161663" y="9823"/>
                </a:cubicBezTo>
                <a:close/>
                <a:moveTo>
                  <a:pt x="80849" y="9823"/>
                </a:moveTo>
                <a:cubicBezTo>
                  <a:pt x="80552" y="11163"/>
                  <a:pt x="80552" y="11907"/>
                  <a:pt x="80849" y="12056"/>
                </a:cubicBezTo>
                <a:cubicBezTo>
                  <a:pt x="81147" y="12205"/>
                  <a:pt x="81482" y="12093"/>
                  <a:pt x="81854" y="11721"/>
                </a:cubicBezTo>
                <a:cubicBezTo>
                  <a:pt x="82226" y="11349"/>
                  <a:pt x="82412" y="10940"/>
                  <a:pt x="82412" y="10493"/>
                </a:cubicBezTo>
                <a:cubicBezTo>
                  <a:pt x="82412" y="10047"/>
                  <a:pt x="81891" y="9823"/>
                  <a:pt x="80849" y="9823"/>
                </a:cubicBezTo>
                <a:close/>
                <a:moveTo>
                  <a:pt x="2234095" y="9600"/>
                </a:moveTo>
                <a:cubicBezTo>
                  <a:pt x="2233202" y="9600"/>
                  <a:pt x="2232755" y="9972"/>
                  <a:pt x="2232755" y="10716"/>
                </a:cubicBezTo>
                <a:cubicBezTo>
                  <a:pt x="2232904" y="11461"/>
                  <a:pt x="2233425" y="11833"/>
                  <a:pt x="2234318" y="11833"/>
                </a:cubicBezTo>
                <a:cubicBezTo>
                  <a:pt x="2235211" y="11833"/>
                  <a:pt x="2235657" y="11386"/>
                  <a:pt x="2235657" y="10493"/>
                </a:cubicBezTo>
                <a:cubicBezTo>
                  <a:pt x="2235509" y="9898"/>
                  <a:pt x="2234988" y="9600"/>
                  <a:pt x="2234095" y="9600"/>
                </a:cubicBezTo>
                <a:close/>
                <a:moveTo>
                  <a:pt x="2158974" y="9600"/>
                </a:moveTo>
                <a:cubicBezTo>
                  <a:pt x="2158453" y="9600"/>
                  <a:pt x="2158118" y="9898"/>
                  <a:pt x="2157969" y="10493"/>
                </a:cubicBezTo>
                <a:cubicBezTo>
                  <a:pt x="2157672" y="11237"/>
                  <a:pt x="2157820" y="11944"/>
                  <a:pt x="2158416" y="12614"/>
                </a:cubicBezTo>
                <a:cubicBezTo>
                  <a:pt x="2159011" y="13284"/>
                  <a:pt x="2159755" y="13619"/>
                  <a:pt x="2160648" y="13619"/>
                </a:cubicBezTo>
                <a:cubicBezTo>
                  <a:pt x="2161243" y="13172"/>
                  <a:pt x="2161467" y="12614"/>
                  <a:pt x="2161318" y="11944"/>
                </a:cubicBezTo>
                <a:cubicBezTo>
                  <a:pt x="2161169" y="11274"/>
                  <a:pt x="2160871" y="10716"/>
                  <a:pt x="2160425" y="10270"/>
                </a:cubicBezTo>
                <a:cubicBezTo>
                  <a:pt x="2159978" y="9823"/>
                  <a:pt x="2159495" y="9600"/>
                  <a:pt x="2158974" y="9600"/>
                </a:cubicBezTo>
                <a:close/>
                <a:moveTo>
                  <a:pt x="1740804" y="9377"/>
                </a:moveTo>
                <a:cubicBezTo>
                  <a:pt x="1740804" y="10419"/>
                  <a:pt x="1740358" y="11088"/>
                  <a:pt x="1739465" y="11386"/>
                </a:cubicBezTo>
                <a:cubicBezTo>
                  <a:pt x="1738720" y="11088"/>
                  <a:pt x="1738572" y="10605"/>
                  <a:pt x="1739018" y="9935"/>
                </a:cubicBezTo>
                <a:cubicBezTo>
                  <a:pt x="1739465" y="9265"/>
                  <a:pt x="1740060" y="9079"/>
                  <a:pt x="1740804" y="9377"/>
                </a:cubicBezTo>
                <a:close/>
                <a:moveTo>
                  <a:pt x="1007379" y="9377"/>
                </a:moveTo>
                <a:cubicBezTo>
                  <a:pt x="1007379" y="10419"/>
                  <a:pt x="1006933" y="11088"/>
                  <a:pt x="1006040" y="11386"/>
                </a:cubicBezTo>
                <a:cubicBezTo>
                  <a:pt x="1005295" y="11088"/>
                  <a:pt x="1005147" y="10605"/>
                  <a:pt x="1005593" y="9935"/>
                </a:cubicBezTo>
                <a:cubicBezTo>
                  <a:pt x="1006040" y="9265"/>
                  <a:pt x="1006635" y="9079"/>
                  <a:pt x="1007379" y="9377"/>
                </a:cubicBezTo>
                <a:close/>
                <a:moveTo>
                  <a:pt x="2617774" y="9265"/>
                </a:moveTo>
                <a:cubicBezTo>
                  <a:pt x="2617327" y="9191"/>
                  <a:pt x="2616918" y="9414"/>
                  <a:pt x="2616546" y="9935"/>
                </a:cubicBezTo>
                <a:cubicBezTo>
                  <a:pt x="2616174" y="10456"/>
                  <a:pt x="2615988" y="11312"/>
                  <a:pt x="2615988" y="12502"/>
                </a:cubicBezTo>
                <a:cubicBezTo>
                  <a:pt x="2616285" y="12800"/>
                  <a:pt x="2616769" y="13023"/>
                  <a:pt x="2617439" y="13172"/>
                </a:cubicBezTo>
                <a:cubicBezTo>
                  <a:pt x="2618109" y="13321"/>
                  <a:pt x="2618592" y="13246"/>
                  <a:pt x="2618890" y="12949"/>
                </a:cubicBezTo>
                <a:cubicBezTo>
                  <a:pt x="2619188" y="11907"/>
                  <a:pt x="2619188" y="11051"/>
                  <a:pt x="2618890" y="10381"/>
                </a:cubicBezTo>
                <a:cubicBezTo>
                  <a:pt x="2618592" y="9712"/>
                  <a:pt x="2618220" y="9340"/>
                  <a:pt x="2617774" y="9265"/>
                </a:cubicBezTo>
                <a:close/>
                <a:moveTo>
                  <a:pt x="2879934" y="9154"/>
                </a:moveTo>
                <a:cubicBezTo>
                  <a:pt x="2879786" y="9005"/>
                  <a:pt x="2879525" y="9042"/>
                  <a:pt x="2879153" y="9265"/>
                </a:cubicBezTo>
                <a:cubicBezTo>
                  <a:pt x="2878781" y="9489"/>
                  <a:pt x="2878744" y="9749"/>
                  <a:pt x="2879041" y="10047"/>
                </a:cubicBezTo>
                <a:cubicBezTo>
                  <a:pt x="2879190" y="10195"/>
                  <a:pt x="2879451" y="10158"/>
                  <a:pt x="2879823" y="9935"/>
                </a:cubicBezTo>
                <a:cubicBezTo>
                  <a:pt x="2880195" y="9712"/>
                  <a:pt x="2880232" y="9451"/>
                  <a:pt x="2879934" y="9154"/>
                </a:cubicBezTo>
                <a:close/>
                <a:moveTo>
                  <a:pt x="1921779" y="9154"/>
                </a:moveTo>
                <a:cubicBezTo>
                  <a:pt x="1921630" y="9005"/>
                  <a:pt x="1921370" y="9042"/>
                  <a:pt x="1920998" y="9265"/>
                </a:cubicBezTo>
                <a:cubicBezTo>
                  <a:pt x="1920626" y="9489"/>
                  <a:pt x="1920588" y="9749"/>
                  <a:pt x="1920886" y="10047"/>
                </a:cubicBezTo>
                <a:cubicBezTo>
                  <a:pt x="1921035" y="10195"/>
                  <a:pt x="1921295" y="10158"/>
                  <a:pt x="1921667" y="9935"/>
                </a:cubicBezTo>
                <a:cubicBezTo>
                  <a:pt x="1922039" y="9712"/>
                  <a:pt x="1922077" y="9451"/>
                  <a:pt x="1921779" y="9154"/>
                </a:cubicBezTo>
                <a:close/>
                <a:moveTo>
                  <a:pt x="1502084" y="9154"/>
                </a:moveTo>
                <a:cubicBezTo>
                  <a:pt x="1501935" y="9005"/>
                  <a:pt x="1501712" y="9042"/>
                  <a:pt x="1501414" y="9265"/>
                </a:cubicBezTo>
                <a:cubicBezTo>
                  <a:pt x="1501116" y="9489"/>
                  <a:pt x="1501116" y="9675"/>
                  <a:pt x="1501414" y="9823"/>
                </a:cubicBezTo>
                <a:cubicBezTo>
                  <a:pt x="1501563" y="9972"/>
                  <a:pt x="1501786" y="9972"/>
                  <a:pt x="1502084" y="9823"/>
                </a:cubicBezTo>
                <a:cubicBezTo>
                  <a:pt x="1502381" y="9675"/>
                  <a:pt x="1502381" y="9451"/>
                  <a:pt x="1502084" y="9154"/>
                </a:cubicBezTo>
                <a:close/>
                <a:moveTo>
                  <a:pt x="1422833" y="9154"/>
                </a:moveTo>
                <a:cubicBezTo>
                  <a:pt x="1422684" y="9005"/>
                  <a:pt x="1422461" y="9042"/>
                  <a:pt x="1422163" y="9265"/>
                </a:cubicBezTo>
                <a:cubicBezTo>
                  <a:pt x="1421865" y="9489"/>
                  <a:pt x="1421865" y="9675"/>
                  <a:pt x="1422163" y="9823"/>
                </a:cubicBezTo>
                <a:cubicBezTo>
                  <a:pt x="1422312" y="9972"/>
                  <a:pt x="1422535" y="9972"/>
                  <a:pt x="1422833" y="9823"/>
                </a:cubicBezTo>
                <a:cubicBezTo>
                  <a:pt x="1423130" y="9675"/>
                  <a:pt x="1423130" y="9451"/>
                  <a:pt x="1422833" y="9154"/>
                </a:cubicBezTo>
                <a:close/>
                <a:moveTo>
                  <a:pt x="1293501" y="9154"/>
                </a:moveTo>
                <a:cubicBezTo>
                  <a:pt x="1294989" y="8856"/>
                  <a:pt x="1295585" y="9265"/>
                  <a:pt x="1295287" y="10381"/>
                </a:cubicBezTo>
                <a:cubicBezTo>
                  <a:pt x="1294989" y="11498"/>
                  <a:pt x="1294989" y="12577"/>
                  <a:pt x="1295287" y="13619"/>
                </a:cubicBezTo>
                <a:cubicBezTo>
                  <a:pt x="1293948" y="13619"/>
                  <a:pt x="1293203" y="12986"/>
                  <a:pt x="1293055" y="11721"/>
                </a:cubicBezTo>
                <a:cubicBezTo>
                  <a:pt x="1292906" y="10456"/>
                  <a:pt x="1293055" y="9600"/>
                  <a:pt x="1293501" y="9154"/>
                </a:cubicBezTo>
                <a:close/>
                <a:moveTo>
                  <a:pt x="1279660" y="9154"/>
                </a:moveTo>
                <a:cubicBezTo>
                  <a:pt x="1279958" y="9451"/>
                  <a:pt x="1279920" y="9712"/>
                  <a:pt x="1279548" y="9935"/>
                </a:cubicBezTo>
                <a:cubicBezTo>
                  <a:pt x="1279176" y="10158"/>
                  <a:pt x="1278916" y="10195"/>
                  <a:pt x="1278767" y="10047"/>
                </a:cubicBezTo>
                <a:cubicBezTo>
                  <a:pt x="1278469" y="9749"/>
                  <a:pt x="1278469" y="9489"/>
                  <a:pt x="1278767" y="9265"/>
                </a:cubicBezTo>
                <a:cubicBezTo>
                  <a:pt x="1279065" y="9042"/>
                  <a:pt x="1279362" y="9005"/>
                  <a:pt x="1279660" y="9154"/>
                </a:cubicBezTo>
                <a:close/>
                <a:moveTo>
                  <a:pt x="1259457" y="9154"/>
                </a:moveTo>
                <a:cubicBezTo>
                  <a:pt x="1260573" y="9451"/>
                  <a:pt x="1261503" y="9451"/>
                  <a:pt x="1262247" y="9154"/>
                </a:cubicBezTo>
                <a:cubicBezTo>
                  <a:pt x="1262247" y="10195"/>
                  <a:pt x="1262098" y="10865"/>
                  <a:pt x="1261801" y="11163"/>
                </a:cubicBezTo>
                <a:cubicBezTo>
                  <a:pt x="1261503" y="11461"/>
                  <a:pt x="1261131" y="11572"/>
                  <a:pt x="1260684" y="11498"/>
                </a:cubicBezTo>
                <a:cubicBezTo>
                  <a:pt x="1260238" y="11423"/>
                  <a:pt x="1259754" y="11237"/>
                  <a:pt x="1259233" y="10940"/>
                </a:cubicBezTo>
                <a:cubicBezTo>
                  <a:pt x="1258712" y="10642"/>
                  <a:pt x="1258229" y="10344"/>
                  <a:pt x="1257782" y="10047"/>
                </a:cubicBezTo>
                <a:cubicBezTo>
                  <a:pt x="1257782" y="9154"/>
                  <a:pt x="1258340" y="8856"/>
                  <a:pt x="1259457" y="9154"/>
                </a:cubicBezTo>
                <a:close/>
                <a:moveTo>
                  <a:pt x="591404" y="9154"/>
                </a:moveTo>
                <a:cubicBezTo>
                  <a:pt x="592595" y="9898"/>
                  <a:pt x="593674" y="10084"/>
                  <a:pt x="594641" y="9712"/>
                </a:cubicBezTo>
                <a:cubicBezTo>
                  <a:pt x="595609" y="9340"/>
                  <a:pt x="596837" y="9154"/>
                  <a:pt x="598325" y="9154"/>
                </a:cubicBezTo>
                <a:cubicBezTo>
                  <a:pt x="597730" y="9898"/>
                  <a:pt x="597246" y="10716"/>
                  <a:pt x="596874" y="11609"/>
                </a:cubicBezTo>
                <a:cubicBezTo>
                  <a:pt x="596502" y="12502"/>
                  <a:pt x="595869" y="13098"/>
                  <a:pt x="594976" y="13395"/>
                </a:cubicBezTo>
                <a:cubicBezTo>
                  <a:pt x="593786" y="13693"/>
                  <a:pt x="593079" y="13581"/>
                  <a:pt x="592855" y="13060"/>
                </a:cubicBezTo>
                <a:cubicBezTo>
                  <a:pt x="592632" y="12540"/>
                  <a:pt x="591925" y="12428"/>
                  <a:pt x="590735" y="12726"/>
                </a:cubicBezTo>
                <a:cubicBezTo>
                  <a:pt x="590437" y="11535"/>
                  <a:pt x="590363" y="10828"/>
                  <a:pt x="590511" y="10605"/>
                </a:cubicBezTo>
                <a:cubicBezTo>
                  <a:pt x="590660" y="10381"/>
                  <a:pt x="590958" y="9898"/>
                  <a:pt x="591404" y="9154"/>
                </a:cubicBezTo>
                <a:close/>
                <a:moveTo>
                  <a:pt x="140678" y="8930"/>
                </a:moveTo>
                <a:cubicBezTo>
                  <a:pt x="140678" y="9377"/>
                  <a:pt x="140567" y="9675"/>
                  <a:pt x="140343" y="9823"/>
                </a:cubicBezTo>
                <a:cubicBezTo>
                  <a:pt x="140120" y="9972"/>
                  <a:pt x="139934" y="10195"/>
                  <a:pt x="139785" y="10493"/>
                </a:cubicBezTo>
                <a:cubicBezTo>
                  <a:pt x="140232" y="11088"/>
                  <a:pt x="140604" y="11386"/>
                  <a:pt x="140902" y="11386"/>
                </a:cubicBezTo>
                <a:cubicBezTo>
                  <a:pt x="141199" y="11386"/>
                  <a:pt x="141422" y="11237"/>
                  <a:pt x="141571" y="10940"/>
                </a:cubicBezTo>
                <a:cubicBezTo>
                  <a:pt x="141720" y="10642"/>
                  <a:pt x="141720" y="10270"/>
                  <a:pt x="141571" y="9823"/>
                </a:cubicBezTo>
                <a:cubicBezTo>
                  <a:pt x="141422" y="9377"/>
                  <a:pt x="141125" y="9079"/>
                  <a:pt x="140678" y="8930"/>
                </a:cubicBezTo>
                <a:close/>
                <a:moveTo>
                  <a:pt x="2430511" y="8819"/>
                </a:moveTo>
                <a:cubicBezTo>
                  <a:pt x="2429841" y="9340"/>
                  <a:pt x="2429655" y="10195"/>
                  <a:pt x="2429953" y="11386"/>
                </a:cubicBezTo>
                <a:cubicBezTo>
                  <a:pt x="2430697" y="12130"/>
                  <a:pt x="2431515" y="12205"/>
                  <a:pt x="2432408" y="11609"/>
                </a:cubicBezTo>
                <a:cubicBezTo>
                  <a:pt x="2433301" y="11014"/>
                  <a:pt x="2433450" y="10121"/>
                  <a:pt x="2432855" y="8930"/>
                </a:cubicBezTo>
                <a:cubicBezTo>
                  <a:pt x="2431962" y="8335"/>
                  <a:pt x="2431180" y="8298"/>
                  <a:pt x="2430511" y="8819"/>
                </a:cubicBezTo>
                <a:close/>
                <a:moveTo>
                  <a:pt x="282214" y="8819"/>
                </a:moveTo>
                <a:cubicBezTo>
                  <a:pt x="281767" y="9042"/>
                  <a:pt x="281470" y="9377"/>
                  <a:pt x="281321" y="9823"/>
                </a:cubicBezTo>
                <a:cubicBezTo>
                  <a:pt x="281172" y="10270"/>
                  <a:pt x="281172" y="10754"/>
                  <a:pt x="281321" y="11274"/>
                </a:cubicBezTo>
                <a:cubicBezTo>
                  <a:pt x="281470" y="11795"/>
                  <a:pt x="281842" y="12056"/>
                  <a:pt x="282437" y="12056"/>
                </a:cubicBezTo>
                <a:cubicBezTo>
                  <a:pt x="283628" y="12056"/>
                  <a:pt x="284074" y="11163"/>
                  <a:pt x="283777" y="9377"/>
                </a:cubicBezTo>
                <a:cubicBezTo>
                  <a:pt x="283181" y="8782"/>
                  <a:pt x="282660" y="8596"/>
                  <a:pt x="282214" y="8819"/>
                </a:cubicBezTo>
                <a:close/>
                <a:moveTo>
                  <a:pt x="2258428" y="8707"/>
                </a:moveTo>
                <a:cubicBezTo>
                  <a:pt x="2257089" y="9302"/>
                  <a:pt x="2256270" y="9972"/>
                  <a:pt x="2255972" y="10716"/>
                </a:cubicBezTo>
                <a:cubicBezTo>
                  <a:pt x="2255972" y="11461"/>
                  <a:pt x="2256270" y="12019"/>
                  <a:pt x="2256865" y="12391"/>
                </a:cubicBezTo>
                <a:cubicBezTo>
                  <a:pt x="2257461" y="12763"/>
                  <a:pt x="2257833" y="13395"/>
                  <a:pt x="2257982" y="14288"/>
                </a:cubicBezTo>
                <a:cubicBezTo>
                  <a:pt x="2258130" y="14884"/>
                  <a:pt x="2258056" y="15293"/>
                  <a:pt x="2257758" y="15516"/>
                </a:cubicBezTo>
                <a:cubicBezTo>
                  <a:pt x="2257461" y="15739"/>
                  <a:pt x="2257312" y="16223"/>
                  <a:pt x="2257312" y="16967"/>
                </a:cubicBezTo>
                <a:cubicBezTo>
                  <a:pt x="2257907" y="17711"/>
                  <a:pt x="2258763" y="18009"/>
                  <a:pt x="2259879" y="17860"/>
                </a:cubicBezTo>
                <a:cubicBezTo>
                  <a:pt x="2260995" y="17711"/>
                  <a:pt x="2261926" y="17488"/>
                  <a:pt x="2262670" y="17190"/>
                </a:cubicBezTo>
                <a:cubicBezTo>
                  <a:pt x="2262670" y="16297"/>
                  <a:pt x="2262521" y="15590"/>
                  <a:pt x="2262223" y="15070"/>
                </a:cubicBezTo>
                <a:cubicBezTo>
                  <a:pt x="2261926" y="14549"/>
                  <a:pt x="2261628" y="13916"/>
                  <a:pt x="2261330" y="13172"/>
                </a:cubicBezTo>
                <a:cubicBezTo>
                  <a:pt x="2260289" y="12874"/>
                  <a:pt x="2259619" y="12316"/>
                  <a:pt x="2259321" y="11498"/>
                </a:cubicBezTo>
                <a:cubicBezTo>
                  <a:pt x="2259023" y="10679"/>
                  <a:pt x="2258726" y="9749"/>
                  <a:pt x="2258428" y="8707"/>
                </a:cubicBezTo>
                <a:close/>
                <a:moveTo>
                  <a:pt x="2107963" y="8707"/>
                </a:moveTo>
                <a:cubicBezTo>
                  <a:pt x="2107219" y="9154"/>
                  <a:pt x="2106772" y="9823"/>
                  <a:pt x="2106623" y="10716"/>
                </a:cubicBezTo>
                <a:cubicBezTo>
                  <a:pt x="2106772" y="11163"/>
                  <a:pt x="2107144" y="11461"/>
                  <a:pt x="2107740" y="11609"/>
                </a:cubicBezTo>
                <a:cubicBezTo>
                  <a:pt x="2108335" y="11758"/>
                  <a:pt x="2108930" y="11758"/>
                  <a:pt x="2109526" y="11609"/>
                </a:cubicBezTo>
                <a:cubicBezTo>
                  <a:pt x="2110419" y="10419"/>
                  <a:pt x="2110642" y="9451"/>
                  <a:pt x="2110195" y="8707"/>
                </a:cubicBezTo>
                <a:cubicBezTo>
                  <a:pt x="2109451" y="8261"/>
                  <a:pt x="2108707" y="8261"/>
                  <a:pt x="2107963" y="8707"/>
                </a:cubicBezTo>
                <a:close/>
                <a:moveTo>
                  <a:pt x="691640" y="8707"/>
                </a:moveTo>
                <a:cubicBezTo>
                  <a:pt x="692831" y="8261"/>
                  <a:pt x="693798" y="8410"/>
                  <a:pt x="694542" y="9154"/>
                </a:cubicBezTo>
                <a:cubicBezTo>
                  <a:pt x="694691" y="10344"/>
                  <a:pt x="694431" y="11014"/>
                  <a:pt x="693761" y="11163"/>
                </a:cubicBezTo>
                <a:cubicBezTo>
                  <a:pt x="693091" y="11312"/>
                  <a:pt x="692682" y="11833"/>
                  <a:pt x="692533" y="12726"/>
                </a:cubicBezTo>
                <a:cubicBezTo>
                  <a:pt x="692980" y="13865"/>
                  <a:pt x="693091" y="14628"/>
                  <a:pt x="692868" y="15014"/>
                </a:cubicBezTo>
                <a:cubicBezTo>
                  <a:pt x="692645" y="15400"/>
                  <a:pt x="692310" y="16114"/>
                  <a:pt x="691863" y="17156"/>
                </a:cubicBezTo>
                <a:cubicBezTo>
                  <a:pt x="690822" y="16858"/>
                  <a:pt x="690003" y="16486"/>
                  <a:pt x="689408" y="16039"/>
                </a:cubicBezTo>
                <a:cubicBezTo>
                  <a:pt x="688812" y="15593"/>
                  <a:pt x="688068" y="15221"/>
                  <a:pt x="687175" y="14923"/>
                </a:cubicBezTo>
                <a:cubicBezTo>
                  <a:pt x="687473" y="14130"/>
                  <a:pt x="687919" y="13535"/>
                  <a:pt x="688515" y="13139"/>
                </a:cubicBezTo>
                <a:cubicBezTo>
                  <a:pt x="689110" y="12742"/>
                  <a:pt x="689780" y="12307"/>
                  <a:pt x="690524" y="11833"/>
                </a:cubicBezTo>
                <a:cubicBezTo>
                  <a:pt x="690077" y="10195"/>
                  <a:pt x="690449" y="9154"/>
                  <a:pt x="691640" y="8707"/>
                </a:cubicBezTo>
                <a:close/>
                <a:moveTo>
                  <a:pt x="753701" y="8484"/>
                </a:moveTo>
                <a:cubicBezTo>
                  <a:pt x="755339" y="8782"/>
                  <a:pt x="756752" y="8782"/>
                  <a:pt x="757943" y="8484"/>
                </a:cubicBezTo>
                <a:cubicBezTo>
                  <a:pt x="758092" y="9823"/>
                  <a:pt x="757608" y="10530"/>
                  <a:pt x="756492" y="10605"/>
                </a:cubicBezTo>
                <a:cubicBezTo>
                  <a:pt x="755376" y="10679"/>
                  <a:pt x="754669" y="11088"/>
                  <a:pt x="754371" y="11833"/>
                </a:cubicBezTo>
                <a:cubicBezTo>
                  <a:pt x="753181" y="11981"/>
                  <a:pt x="752436" y="11647"/>
                  <a:pt x="752139" y="10828"/>
                </a:cubicBezTo>
                <a:cubicBezTo>
                  <a:pt x="751841" y="10009"/>
                  <a:pt x="751246" y="9451"/>
                  <a:pt x="750353" y="9154"/>
                </a:cubicBezTo>
                <a:cubicBezTo>
                  <a:pt x="750948" y="8410"/>
                  <a:pt x="752064" y="8186"/>
                  <a:pt x="753701" y="8484"/>
                </a:cubicBezTo>
                <a:close/>
                <a:moveTo>
                  <a:pt x="727136" y="8484"/>
                </a:moveTo>
                <a:cubicBezTo>
                  <a:pt x="727582" y="8484"/>
                  <a:pt x="727954" y="8484"/>
                  <a:pt x="728252" y="8484"/>
                </a:cubicBezTo>
                <a:cubicBezTo>
                  <a:pt x="728252" y="8782"/>
                  <a:pt x="728029" y="8930"/>
                  <a:pt x="727582" y="8930"/>
                </a:cubicBezTo>
                <a:cubicBezTo>
                  <a:pt x="727136" y="8930"/>
                  <a:pt x="726689" y="9005"/>
                  <a:pt x="726243" y="9154"/>
                </a:cubicBezTo>
                <a:cubicBezTo>
                  <a:pt x="726391" y="8707"/>
                  <a:pt x="726689" y="8484"/>
                  <a:pt x="727136" y="8484"/>
                </a:cubicBezTo>
                <a:close/>
                <a:moveTo>
                  <a:pt x="686282" y="8484"/>
                </a:moveTo>
                <a:cubicBezTo>
                  <a:pt x="686431" y="9675"/>
                  <a:pt x="686059" y="10419"/>
                  <a:pt x="685166" y="10716"/>
                </a:cubicBezTo>
                <a:cubicBezTo>
                  <a:pt x="684273" y="11014"/>
                  <a:pt x="683975" y="11907"/>
                  <a:pt x="684273" y="13395"/>
                </a:cubicBezTo>
                <a:cubicBezTo>
                  <a:pt x="683678" y="13395"/>
                  <a:pt x="683269" y="13246"/>
                  <a:pt x="683045" y="12949"/>
                </a:cubicBezTo>
                <a:cubicBezTo>
                  <a:pt x="682822" y="12651"/>
                  <a:pt x="682338" y="12577"/>
                  <a:pt x="681594" y="12726"/>
                </a:cubicBezTo>
                <a:cubicBezTo>
                  <a:pt x="681892" y="9749"/>
                  <a:pt x="683455" y="8335"/>
                  <a:pt x="686282" y="8484"/>
                </a:cubicBezTo>
                <a:close/>
                <a:moveTo>
                  <a:pt x="1253206" y="8372"/>
                </a:moveTo>
                <a:cubicBezTo>
                  <a:pt x="1254471" y="8149"/>
                  <a:pt x="1255401" y="8410"/>
                  <a:pt x="1255996" y="9154"/>
                </a:cubicBezTo>
                <a:cubicBezTo>
                  <a:pt x="1255996" y="10195"/>
                  <a:pt x="1255587" y="10791"/>
                  <a:pt x="1254769" y="10940"/>
                </a:cubicBezTo>
                <a:cubicBezTo>
                  <a:pt x="1253950" y="11088"/>
                  <a:pt x="1252945" y="11088"/>
                  <a:pt x="1251755" y="10940"/>
                </a:cubicBezTo>
                <a:cubicBezTo>
                  <a:pt x="1251457" y="9451"/>
                  <a:pt x="1251941" y="8596"/>
                  <a:pt x="1253206" y="8372"/>
                </a:cubicBezTo>
                <a:close/>
                <a:moveTo>
                  <a:pt x="2842262" y="8261"/>
                </a:moveTo>
                <a:cubicBezTo>
                  <a:pt x="2843602" y="9005"/>
                  <a:pt x="2843751" y="9823"/>
                  <a:pt x="2842709" y="10716"/>
                </a:cubicBezTo>
                <a:cubicBezTo>
                  <a:pt x="2841667" y="11609"/>
                  <a:pt x="2840923" y="12279"/>
                  <a:pt x="2840476" y="12726"/>
                </a:cubicBezTo>
                <a:cubicBezTo>
                  <a:pt x="2839732" y="12279"/>
                  <a:pt x="2839397" y="11870"/>
                  <a:pt x="2839472" y="11498"/>
                </a:cubicBezTo>
                <a:cubicBezTo>
                  <a:pt x="2839546" y="11126"/>
                  <a:pt x="2839807" y="10754"/>
                  <a:pt x="2840253" y="10381"/>
                </a:cubicBezTo>
                <a:cubicBezTo>
                  <a:pt x="2840700" y="10009"/>
                  <a:pt x="2841146" y="9675"/>
                  <a:pt x="2841593" y="9377"/>
                </a:cubicBezTo>
                <a:cubicBezTo>
                  <a:pt x="2842039" y="9079"/>
                  <a:pt x="2842262" y="8707"/>
                  <a:pt x="2842262" y="8261"/>
                </a:cubicBezTo>
                <a:close/>
                <a:moveTo>
                  <a:pt x="2834616" y="8261"/>
                </a:moveTo>
                <a:cubicBezTo>
                  <a:pt x="2834616" y="9005"/>
                  <a:pt x="2834319" y="9377"/>
                  <a:pt x="2833723" y="9377"/>
                </a:cubicBezTo>
                <a:cubicBezTo>
                  <a:pt x="2833872" y="10158"/>
                  <a:pt x="2834542" y="10451"/>
                  <a:pt x="2835732" y="10256"/>
                </a:cubicBezTo>
                <a:cubicBezTo>
                  <a:pt x="2836923" y="10061"/>
                  <a:pt x="2837667" y="10288"/>
                  <a:pt x="2837965" y="10940"/>
                </a:cubicBezTo>
                <a:cubicBezTo>
                  <a:pt x="2838560" y="12577"/>
                  <a:pt x="2838449" y="13656"/>
                  <a:pt x="2837630" y="14177"/>
                </a:cubicBezTo>
                <a:cubicBezTo>
                  <a:pt x="2836811" y="14698"/>
                  <a:pt x="2836105" y="15330"/>
                  <a:pt x="2835509" y="16074"/>
                </a:cubicBezTo>
                <a:cubicBezTo>
                  <a:pt x="2835063" y="16521"/>
                  <a:pt x="2834579" y="17153"/>
                  <a:pt x="2834058" y="17972"/>
                </a:cubicBezTo>
                <a:cubicBezTo>
                  <a:pt x="2833537" y="18790"/>
                  <a:pt x="2832830" y="19051"/>
                  <a:pt x="2831937" y="18753"/>
                </a:cubicBezTo>
                <a:cubicBezTo>
                  <a:pt x="2832086" y="17265"/>
                  <a:pt x="2832644" y="16223"/>
                  <a:pt x="2833612" y="15628"/>
                </a:cubicBezTo>
                <a:cubicBezTo>
                  <a:pt x="2834579" y="15032"/>
                  <a:pt x="2835212" y="14065"/>
                  <a:pt x="2835509" y="12726"/>
                </a:cubicBezTo>
                <a:cubicBezTo>
                  <a:pt x="2833426" y="13023"/>
                  <a:pt x="2831863" y="13767"/>
                  <a:pt x="2830821" y="14958"/>
                </a:cubicBezTo>
                <a:cubicBezTo>
                  <a:pt x="2829779" y="16149"/>
                  <a:pt x="2828440" y="17116"/>
                  <a:pt x="2826803" y="17860"/>
                </a:cubicBezTo>
                <a:cubicBezTo>
                  <a:pt x="2826803" y="18455"/>
                  <a:pt x="2827212" y="18753"/>
                  <a:pt x="2828031" y="18753"/>
                </a:cubicBezTo>
                <a:cubicBezTo>
                  <a:pt x="2828849" y="18753"/>
                  <a:pt x="2829258" y="18455"/>
                  <a:pt x="2829258" y="17860"/>
                </a:cubicBezTo>
                <a:cubicBezTo>
                  <a:pt x="2829705" y="18009"/>
                  <a:pt x="2829965" y="18344"/>
                  <a:pt x="2830040" y="18865"/>
                </a:cubicBezTo>
                <a:cubicBezTo>
                  <a:pt x="2830114" y="19386"/>
                  <a:pt x="2830151" y="19906"/>
                  <a:pt x="2830151" y="20427"/>
                </a:cubicBezTo>
                <a:cubicBezTo>
                  <a:pt x="2830151" y="20948"/>
                  <a:pt x="2830189" y="21469"/>
                  <a:pt x="2830263" y="21990"/>
                </a:cubicBezTo>
                <a:cubicBezTo>
                  <a:pt x="2830337" y="22511"/>
                  <a:pt x="2830598" y="22846"/>
                  <a:pt x="2831044" y="22995"/>
                </a:cubicBezTo>
                <a:cubicBezTo>
                  <a:pt x="2831342" y="21655"/>
                  <a:pt x="2831714" y="20985"/>
                  <a:pt x="2832161" y="20985"/>
                </a:cubicBezTo>
                <a:cubicBezTo>
                  <a:pt x="2832607" y="20985"/>
                  <a:pt x="2833091" y="21097"/>
                  <a:pt x="2833612" y="21320"/>
                </a:cubicBezTo>
                <a:cubicBezTo>
                  <a:pt x="2834133" y="21544"/>
                  <a:pt x="2834691" y="21692"/>
                  <a:pt x="2835286" y="21767"/>
                </a:cubicBezTo>
                <a:cubicBezTo>
                  <a:pt x="2835881" y="21841"/>
                  <a:pt x="2836477" y="21432"/>
                  <a:pt x="2837072" y="20539"/>
                </a:cubicBezTo>
                <a:cubicBezTo>
                  <a:pt x="2838263" y="20688"/>
                  <a:pt x="2838858" y="21097"/>
                  <a:pt x="2838858" y="21767"/>
                </a:cubicBezTo>
                <a:cubicBezTo>
                  <a:pt x="2838858" y="22437"/>
                  <a:pt x="2838263" y="22846"/>
                  <a:pt x="2837072" y="22995"/>
                </a:cubicBezTo>
                <a:cubicBezTo>
                  <a:pt x="2837653" y="24185"/>
                  <a:pt x="2838822" y="24781"/>
                  <a:pt x="2840578" y="24781"/>
                </a:cubicBezTo>
                <a:cubicBezTo>
                  <a:pt x="2842333" y="24781"/>
                  <a:pt x="2844030" y="24781"/>
                  <a:pt x="2845667" y="24781"/>
                </a:cubicBezTo>
                <a:cubicBezTo>
                  <a:pt x="2845518" y="24334"/>
                  <a:pt x="2845183" y="24074"/>
                  <a:pt x="2844662" y="23999"/>
                </a:cubicBezTo>
                <a:cubicBezTo>
                  <a:pt x="2844141" y="23925"/>
                  <a:pt x="2843620" y="23813"/>
                  <a:pt x="2843099" y="23664"/>
                </a:cubicBezTo>
                <a:cubicBezTo>
                  <a:pt x="2842579" y="23516"/>
                  <a:pt x="2842133" y="23292"/>
                  <a:pt x="2841763" y="22995"/>
                </a:cubicBezTo>
                <a:cubicBezTo>
                  <a:pt x="2841394" y="22697"/>
                  <a:pt x="2841281" y="22176"/>
                  <a:pt x="2841425" y="21432"/>
                </a:cubicBezTo>
                <a:lnTo>
                  <a:pt x="2846654" y="21432"/>
                </a:lnTo>
                <a:cubicBezTo>
                  <a:pt x="2846956" y="20539"/>
                  <a:pt x="2847411" y="19906"/>
                  <a:pt x="2848018" y="19534"/>
                </a:cubicBezTo>
                <a:cubicBezTo>
                  <a:pt x="2848625" y="19162"/>
                  <a:pt x="2849383" y="18604"/>
                  <a:pt x="2850292" y="17860"/>
                </a:cubicBezTo>
                <a:cubicBezTo>
                  <a:pt x="2851050" y="17265"/>
                  <a:pt x="2851580" y="16595"/>
                  <a:pt x="2851883" y="15851"/>
                </a:cubicBezTo>
                <a:cubicBezTo>
                  <a:pt x="2852185" y="15107"/>
                  <a:pt x="2852866" y="14884"/>
                  <a:pt x="2853927" y="15181"/>
                </a:cubicBezTo>
                <a:cubicBezTo>
                  <a:pt x="2855141" y="15777"/>
                  <a:pt x="2856126" y="16483"/>
                  <a:pt x="2856883" y="17302"/>
                </a:cubicBezTo>
                <a:cubicBezTo>
                  <a:pt x="2857640" y="18121"/>
                  <a:pt x="2858397" y="18902"/>
                  <a:pt x="2859155" y="19646"/>
                </a:cubicBezTo>
                <a:cubicBezTo>
                  <a:pt x="2859762" y="19200"/>
                  <a:pt x="2860252" y="18679"/>
                  <a:pt x="2860624" y="18083"/>
                </a:cubicBezTo>
                <a:cubicBezTo>
                  <a:pt x="2860996" y="17488"/>
                  <a:pt x="2861405" y="16818"/>
                  <a:pt x="2861852" y="16074"/>
                </a:cubicBezTo>
                <a:cubicBezTo>
                  <a:pt x="2862745" y="16372"/>
                  <a:pt x="2863191" y="16744"/>
                  <a:pt x="2863191" y="17190"/>
                </a:cubicBezTo>
                <a:cubicBezTo>
                  <a:pt x="2863191" y="17637"/>
                  <a:pt x="2862968" y="18083"/>
                  <a:pt x="2862522" y="18530"/>
                </a:cubicBezTo>
                <a:cubicBezTo>
                  <a:pt x="2862075" y="18976"/>
                  <a:pt x="2861591" y="19460"/>
                  <a:pt x="2861070" y="19981"/>
                </a:cubicBezTo>
                <a:cubicBezTo>
                  <a:pt x="2860550" y="20502"/>
                  <a:pt x="2860215" y="20985"/>
                  <a:pt x="2860066" y="21432"/>
                </a:cubicBezTo>
                <a:cubicBezTo>
                  <a:pt x="2859610" y="20688"/>
                  <a:pt x="2859039" y="20241"/>
                  <a:pt x="2858353" y="20093"/>
                </a:cubicBezTo>
                <a:cubicBezTo>
                  <a:pt x="2857667" y="19944"/>
                  <a:pt x="2856943" y="19869"/>
                  <a:pt x="2856182" y="19869"/>
                </a:cubicBezTo>
                <a:cubicBezTo>
                  <a:pt x="2855420" y="19869"/>
                  <a:pt x="2854697" y="19758"/>
                  <a:pt x="2854012" y="19534"/>
                </a:cubicBezTo>
                <a:cubicBezTo>
                  <a:pt x="2853327" y="19311"/>
                  <a:pt x="2852680" y="18753"/>
                  <a:pt x="2852071" y="17860"/>
                </a:cubicBezTo>
                <a:cubicBezTo>
                  <a:pt x="2850852" y="18307"/>
                  <a:pt x="2850243" y="19200"/>
                  <a:pt x="2850243" y="20539"/>
                </a:cubicBezTo>
                <a:cubicBezTo>
                  <a:pt x="2850690" y="21134"/>
                  <a:pt x="2851136" y="21432"/>
                  <a:pt x="2851583" y="21432"/>
                </a:cubicBezTo>
                <a:cubicBezTo>
                  <a:pt x="2852029" y="21432"/>
                  <a:pt x="2852438" y="21358"/>
                  <a:pt x="2852810" y="21209"/>
                </a:cubicBezTo>
                <a:cubicBezTo>
                  <a:pt x="2853183" y="21060"/>
                  <a:pt x="2853592" y="20948"/>
                  <a:pt x="2854038" y="20874"/>
                </a:cubicBezTo>
                <a:cubicBezTo>
                  <a:pt x="2854485" y="20799"/>
                  <a:pt x="2854931" y="20985"/>
                  <a:pt x="2855378" y="21432"/>
                </a:cubicBezTo>
                <a:cubicBezTo>
                  <a:pt x="2854782" y="22771"/>
                  <a:pt x="2853703" y="23292"/>
                  <a:pt x="2852141" y="22995"/>
                </a:cubicBezTo>
                <a:cubicBezTo>
                  <a:pt x="2850578" y="22697"/>
                  <a:pt x="2848755" y="22474"/>
                  <a:pt x="2846671" y="22325"/>
                </a:cubicBezTo>
                <a:lnTo>
                  <a:pt x="2846671" y="23849"/>
                </a:lnTo>
                <a:cubicBezTo>
                  <a:pt x="2848048" y="24572"/>
                  <a:pt x="2849348" y="25370"/>
                  <a:pt x="2850571" y="26240"/>
                </a:cubicBezTo>
                <a:cubicBezTo>
                  <a:pt x="2851794" y="27111"/>
                  <a:pt x="2853248" y="27764"/>
                  <a:pt x="2854931" y="28199"/>
                </a:cubicBezTo>
                <a:cubicBezTo>
                  <a:pt x="2854631" y="29069"/>
                  <a:pt x="2853581" y="29395"/>
                  <a:pt x="2851781" y="29177"/>
                </a:cubicBezTo>
                <a:cubicBezTo>
                  <a:pt x="2849982" y="28960"/>
                  <a:pt x="2848932" y="28634"/>
                  <a:pt x="2848632" y="28199"/>
                </a:cubicBezTo>
                <a:cubicBezTo>
                  <a:pt x="2847883" y="28053"/>
                  <a:pt x="2847358" y="28125"/>
                  <a:pt x="2847059" y="28415"/>
                </a:cubicBezTo>
                <a:cubicBezTo>
                  <a:pt x="2846759" y="28706"/>
                  <a:pt x="2846534" y="29069"/>
                  <a:pt x="2846384" y="29504"/>
                </a:cubicBezTo>
                <a:cubicBezTo>
                  <a:pt x="2846234" y="29938"/>
                  <a:pt x="2846046" y="30302"/>
                  <a:pt x="2845820" y="30594"/>
                </a:cubicBezTo>
                <a:cubicBezTo>
                  <a:pt x="2845595" y="30885"/>
                  <a:pt x="2845107" y="30957"/>
                  <a:pt x="2844359" y="30808"/>
                </a:cubicBezTo>
                <a:cubicBezTo>
                  <a:pt x="2844208" y="30101"/>
                  <a:pt x="2844282" y="29642"/>
                  <a:pt x="2844582" y="29430"/>
                </a:cubicBezTo>
                <a:cubicBezTo>
                  <a:pt x="2844882" y="29219"/>
                  <a:pt x="2845107" y="28829"/>
                  <a:pt x="2845259" y="28262"/>
                </a:cubicBezTo>
                <a:cubicBezTo>
                  <a:pt x="2844807" y="27132"/>
                  <a:pt x="2843870" y="26637"/>
                  <a:pt x="2842445" y="26779"/>
                </a:cubicBezTo>
                <a:cubicBezTo>
                  <a:pt x="2841021" y="26921"/>
                  <a:pt x="2839559" y="26850"/>
                  <a:pt x="2838059" y="26567"/>
                </a:cubicBezTo>
                <a:cubicBezTo>
                  <a:pt x="2837759" y="26567"/>
                  <a:pt x="2837309" y="26306"/>
                  <a:pt x="2836709" y="25785"/>
                </a:cubicBezTo>
                <a:cubicBezTo>
                  <a:pt x="2836109" y="25264"/>
                  <a:pt x="2835734" y="24929"/>
                  <a:pt x="2835582" y="24781"/>
                </a:cubicBezTo>
                <a:cubicBezTo>
                  <a:pt x="2833934" y="24483"/>
                  <a:pt x="2832434" y="24148"/>
                  <a:pt x="2831084" y="23776"/>
                </a:cubicBezTo>
                <a:cubicBezTo>
                  <a:pt x="2829735" y="23404"/>
                  <a:pt x="2828610" y="22623"/>
                  <a:pt x="2827710" y="21432"/>
                </a:cubicBezTo>
                <a:cubicBezTo>
                  <a:pt x="2826212" y="21581"/>
                  <a:pt x="2825612" y="22697"/>
                  <a:pt x="2825910" y="24781"/>
                </a:cubicBezTo>
                <a:cubicBezTo>
                  <a:pt x="2824682" y="24781"/>
                  <a:pt x="2824136" y="24148"/>
                  <a:pt x="2824272" y="22883"/>
                </a:cubicBezTo>
                <a:cubicBezTo>
                  <a:pt x="2824408" y="21618"/>
                  <a:pt x="2825252" y="21134"/>
                  <a:pt x="2826803" y="21432"/>
                </a:cubicBezTo>
                <a:cubicBezTo>
                  <a:pt x="2826952" y="20688"/>
                  <a:pt x="2826465" y="20093"/>
                  <a:pt x="2825343" y="19646"/>
                </a:cubicBezTo>
                <a:cubicBezTo>
                  <a:pt x="2824221" y="19200"/>
                  <a:pt x="2823591" y="19497"/>
                  <a:pt x="2823454" y="20539"/>
                </a:cubicBezTo>
                <a:cubicBezTo>
                  <a:pt x="2822859" y="20539"/>
                  <a:pt x="2822598" y="20637"/>
                  <a:pt x="2822673" y="20832"/>
                </a:cubicBezTo>
                <a:cubicBezTo>
                  <a:pt x="2822747" y="21027"/>
                  <a:pt x="2822859" y="21255"/>
                  <a:pt x="2823008" y="21516"/>
                </a:cubicBezTo>
                <a:cubicBezTo>
                  <a:pt x="2823156" y="21776"/>
                  <a:pt x="2823194" y="21976"/>
                  <a:pt x="2823119" y="22116"/>
                </a:cubicBezTo>
                <a:cubicBezTo>
                  <a:pt x="2823045" y="22255"/>
                  <a:pt x="2822561" y="22251"/>
                  <a:pt x="2821668" y="22102"/>
                </a:cubicBezTo>
                <a:cubicBezTo>
                  <a:pt x="2821222" y="21081"/>
                  <a:pt x="2821259" y="20242"/>
                  <a:pt x="2821780" y="19585"/>
                </a:cubicBezTo>
                <a:cubicBezTo>
                  <a:pt x="2822301" y="18928"/>
                  <a:pt x="2823045" y="18308"/>
                  <a:pt x="2824012" y="17724"/>
                </a:cubicBezTo>
                <a:cubicBezTo>
                  <a:pt x="2824980" y="17140"/>
                  <a:pt x="2825984" y="16593"/>
                  <a:pt x="2827026" y="16083"/>
                </a:cubicBezTo>
                <a:cubicBezTo>
                  <a:pt x="2828068" y="15572"/>
                  <a:pt x="2828886" y="15025"/>
                  <a:pt x="2829482" y="14442"/>
                </a:cubicBezTo>
                <a:cubicBezTo>
                  <a:pt x="2829630" y="13712"/>
                  <a:pt x="2829519" y="13128"/>
                  <a:pt x="2829147" y="12691"/>
                </a:cubicBezTo>
                <a:cubicBezTo>
                  <a:pt x="2828775" y="12253"/>
                  <a:pt x="2828589" y="11670"/>
                  <a:pt x="2828589" y="10940"/>
                </a:cubicBezTo>
                <a:cubicBezTo>
                  <a:pt x="2829035" y="11237"/>
                  <a:pt x="2829407" y="11461"/>
                  <a:pt x="2829705" y="11609"/>
                </a:cubicBezTo>
                <a:cubicBezTo>
                  <a:pt x="2830003" y="11758"/>
                  <a:pt x="2830226" y="12130"/>
                  <a:pt x="2830375" y="12726"/>
                </a:cubicBezTo>
                <a:cubicBezTo>
                  <a:pt x="2831082" y="12726"/>
                  <a:pt x="2831576" y="12502"/>
                  <a:pt x="2831859" y="12056"/>
                </a:cubicBezTo>
                <a:cubicBezTo>
                  <a:pt x="2832141" y="11609"/>
                  <a:pt x="2832354" y="11088"/>
                  <a:pt x="2832495" y="10493"/>
                </a:cubicBezTo>
                <a:cubicBezTo>
                  <a:pt x="2832637" y="9898"/>
                  <a:pt x="2832849" y="9377"/>
                  <a:pt x="2833132" y="8930"/>
                </a:cubicBezTo>
                <a:cubicBezTo>
                  <a:pt x="2833415" y="8484"/>
                  <a:pt x="2833909" y="8261"/>
                  <a:pt x="2834616" y="8261"/>
                </a:cubicBezTo>
                <a:close/>
                <a:moveTo>
                  <a:pt x="2182526" y="8261"/>
                </a:moveTo>
                <a:cubicBezTo>
                  <a:pt x="2181038" y="8261"/>
                  <a:pt x="2180442" y="9079"/>
                  <a:pt x="2180740" y="10716"/>
                </a:cubicBezTo>
                <a:cubicBezTo>
                  <a:pt x="2180740" y="11163"/>
                  <a:pt x="2181112" y="11684"/>
                  <a:pt x="2181856" y="12279"/>
                </a:cubicBezTo>
                <a:cubicBezTo>
                  <a:pt x="2182600" y="12874"/>
                  <a:pt x="2183344" y="13246"/>
                  <a:pt x="2184089" y="13395"/>
                </a:cubicBezTo>
                <a:cubicBezTo>
                  <a:pt x="2185279" y="13395"/>
                  <a:pt x="2186284" y="12912"/>
                  <a:pt x="2187102" y="11944"/>
                </a:cubicBezTo>
                <a:cubicBezTo>
                  <a:pt x="2187921" y="10977"/>
                  <a:pt x="2187884" y="9898"/>
                  <a:pt x="2186991" y="8707"/>
                </a:cubicBezTo>
                <a:cubicBezTo>
                  <a:pt x="2185502" y="8410"/>
                  <a:pt x="2184014" y="8261"/>
                  <a:pt x="2182526" y="8261"/>
                </a:cubicBezTo>
                <a:close/>
                <a:moveTo>
                  <a:pt x="2151718" y="8261"/>
                </a:moveTo>
                <a:cubicBezTo>
                  <a:pt x="2151272" y="7963"/>
                  <a:pt x="2150602" y="8037"/>
                  <a:pt x="2149709" y="8484"/>
                </a:cubicBezTo>
                <a:cubicBezTo>
                  <a:pt x="2148965" y="8782"/>
                  <a:pt x="2148407" y="9377"/>
                  <a:pt x="2148035" y="10270"/>
                </a:cubicBezTo>
                <a:cubicBezTo>
                  <a:pt x="2147663" y="11163"/>
                  <a:pt x="2147105" y="11609"/>
                  <a:pt x="2146361" y="11609"/>
                </a:cubicBezTo>
                <a:cubicBezTo>
                  <a:pt x="2145914" y="11312"/>
                  <a:pt x="2145616" y="10828"/>
                  <a:pt x="2145468" y="10158"/>
                </a:cubicBezTo>
                <a:cubicBezTo>
                  <a:pt x="2145319" y="9489"/>
                  <a:pt x="2145021" y="9005"/>
                  <a:pt x="2144575" y="8707"/>
                </a:cubicBezTo>
                <a:cubicBezTo>
                  <a:pt x="2143235" y="9005"/>
                  <a:pt x="2141859" y="9265"/>
                  <a:pt x="2140445" y="9489"/>
                </a:cubicBezTo>
                <a:cubicBezTo>
                  <a:pt x="2139031" y="9712"/>
                  <a:pt x="2137952" y="10270"/>
                  <a:pt x="2137208" y="11163"/>
                </a:cubicBezTo>
                <a:cubicBezTo>
                  <a:pt x="2138249" y="11609"/>
                  <a:pt x="2138956" y="12391"/>
                  <a:pt x="2139328" y="13507"/>
                </a:cubicBezTo>
                <a:cubicBezTo>
                  <a:pt x="2139701" y="14623"/>
                  <a:pt x="2140259" y="15553"/>
                  <a:pt x="2141003" y="16297"/>
                </a:cubicBezTo>
                <a:cubicBezTo>
                  <a:pt x="2141747" y="16149"/>
                  <a:pt x="2142305" y="15851"/>
                  <a:pt x="2142677" y="15404"/>
                </a:cubicBezTo>
                <a:cubicBezTo>
                  <a:pt x="2143049" y="14958"/>
                  <a:pt x="2143682" y="14809"/>
                  <a:pt x="2144575" y="14958"/>
                </a:cubicBezTo>
                <a:cubicBezTo>
                  <a:pt x="2145021" y="14660"/>
                  <a:pt x="2145356" y="14325"/>
                  <a:pt x="2145579" y="13953"/>
                </a:cubicBezTo>
                <a:cubicBezTo>
                  <a:pt x="2145802" y="13581"/>
                  <a:pt x="2146137" y="13246"/>
                  <a:pt x="2146584" y="12949"/>
                </a:cubicBezTo>
                <a:cubicBezTo>
                  <a:pt x="2148072" y="13544"/>
                  <a:pt x="2149486" y="13470"/>
                  <a:pt x="2150825" y="12726"/>
                </a:cubicBezTo>
                <a:cubicBezTo>
                  <a:pt x="2151421" y="12279"/>
                  <a:pt x="2151867" y="11758"/>
                  <a:pt x="2152165" y="11163"/>
                </a:cubicBezTo>
                <a:cubicBezTo>
                  <a:pt x="2152463" y="10568"/>
                  <a:pt x="2152574" y="10009"/>
                  <a:pt x="2152500" y="9489"/>
                </a:cubicBezTo>
                <a:cubicBezTo>
                  <a:pt x="2152425" y="8968"/>
                  <a:pt x="2152165" y="8558"/>
                  <a:pt x="2151718" y="8261"/>
                </a:cubicBezTo>
                <a:close/>
                <a:moveTo>
                  <a:pt x="1286022" y="8261"/>
                </a:moveTo>
                <a:cubicBezTo>
                  <a:pt x="1287436" y="8261"/>
                  <a:pt x="1288441" y="8558"/>
                  <a:pt x="1289036" y="9154"/>
                </a:cubicBezTo>
                <a:cubicBezTo>
                  <a:pt x="1289483" y="10405"/>
                  <a:pt x="1289408" y="11226"/>
                  <a:pt x="1288813" y="11616"/>
                </a:cubicBezTo>
                <a:cubicBezTo>
                  <a:pt x="1288218" y="12007"/>
                  <a:pt x="1288069" y="12749"/>
                  <a:pt x="1288366" y="13842"/>
                </a:cubicBezTo>
                <a:cubicBezTo>
                  <a:pt x="1287622" y="12905"/>
                  <a:pt x="1286543" y="12280"/>
                  <a:pt x="1285129" y="11967"/>
                </a:cubicBezTo>
                <a:cubicBezTo>
                  <a:pt x="1283716" y="11654"/>
                  <a:pt x="1283009" y="10716"/>
                  <a:pt x="1283009" y="9154"/>
                </a:cubicBezTo>
                <a:cubicBezTo>
                  <a:pt x="1283604" y="8558"/>
                  <a:pt x="1284609" y="8261"/>
                  <a:pt x="1286022" y="8261"/>
                </a:cubicBezTo>
                <a:close/>
                <a:moveTo>
                  <a:pt x="125275" y="8037"/>
                </a:moveTo>
                <a:cubicBezTo>
                  <a:pt x="125572" y="10121"/>
                  <a:pt x="125411" y="11647"/>
                  <a:pt x="124790" y="12614"/>
                </a:cubicBezTo>
                <a:cubicBezTo>
                  <a:pt x="124169" y="13581"/>
                  <a:pt x="123464" y="14660"/>
                  <a:pt x="122676" y="15851"/>
                </a:cubicBezTo>
                <a:cubicBezTo>
                  <a:pt x="122081" y="14363"/>
                  <a:pt x="121820" y="12726"/>
                  <a:pt x="121895" y="10940"/>
                </a:cubicBezTo>
                <a:cubicBezTo>
                  <a:pt x="121969" y="9154"/>
                  <a:pt x="123096" y="8186"/>
                  <a:pt x="125275" y="8037"/>
                </a:cubicBezTo>
                <a:close/>
                <a:moveTo>
                  <a:pt x="2715" y="8037"/>
                </a:moveTo>
                <a:cubicBezTo>
                  <a:pt x="3756" y="8177"/>
                  <a:pt x="4687" y="8386"/>
                  <a:pt x="5505" y="8664"/>
                </a:cubicBezTo>
                <a:cubicBezTo>
                  <a:pt x="6324" y="8941"/>
                  <a:pt x="6584" y="9775"/>
                  <a:pt x="6287" y="11163"/>
                </a:cubicBezTo>
                <a:cubicBezTo>
                  <a:pt x="5989" y="11665"/>
                  <a:pt x="5580" y="11874"/>
                  <a:pt x="5059" y="11791"/>
                </a:cubicBezTo>
                <a:cubicBezTo>
                  <a:pt x="4538" y="11707"/>
                  <a:pt x="4017" y="11623"/>
                  <a:pt x="3496" y="11540"/>
                </a:cubicBezTo>
                <a:cubicBezTo>
                  <a:pt x="2975" y="11456"/>
                  <a:pt x="2491" y="11456"/>
                  <a:pt x="2045" y="11540"/>
                </a:cubicBezTo>
                <a:cubicBezTo>
                  <a:pt x="1598" y="11623"/>
                  <a:pt x="1301" y="12167"/>
                  <a:pt x="1152" y="13172"/>
                </a:cubicBezTo>
                <a:cubicBezTo>
                  <a:pt x="259" y="12874"/>
                  <a:pt x="222" y="12093"/>
                  <a:pt x="1040" y="10828"/>
                </a:cubicBezTo>
                <a:cubicBezTo>
                  <a:pt x="1859" y="9563"/>
                  <a:pt x="2417" y="8633"/>
                  <a:pt x="2715" y="8037"/>
                </a:cubicBezTo>
                <a:close/>
                <a:moveTo>
                  <a:pt x="2543657" y="7814"/>
                </a:moveTo>
                <a:cubicBezTo>
                  <a:pt x="2545443" y="7517"/>
                  <a:pt x="2547192" y="7591"/>
                  <a:pt x="2548903" y="8037"/>
                </a:cubicBezTo>
                <a:cubicBezTo>
                  <a:pt x="2550615" y="8484"/>
                  <a:pt x="2552438" y="8633"/>
                  <a:pt x="2554373" y="8484"/>
                </a:cubicBezTo>
                <a:cubicBezTo>
                  <a:pt x="2554819" y="8484"/>
                  <a:pt x="2555266" y="8372"/>
                  <a:pt x="2555712" y="8149"/>
                </a:cubicBezTo>
                <a:cubicBezTo>
                  <a:pt x="2556159" y="7926"/>
                  <a:pt x="2556605" y="7814"/>
                  <a:pt x="2557052" y="7814"/>
                </a:cubicBezTo>
                <a:cubicBezTo>
                  <a:pt x="2559284" y="7665"/>
                  <a:pt x="2561814" y="7665"/>
                  <a:pt x="2564642" y="7814"/>
                </a:cubicBezTo>
                <a:cubicBezTo>
                  <a:pt x="2565833" y="7814"/>
                  <a:pt x="2567172" y="7963"/>
                  <a:pt x="2568660" y="8261"/>
                </a:cubicBezTo>
                <a:cubicBezTo>
                  <a:pt x="2568958" y="8410"/>
                  <a:pt x="2569256" y="8707"/>
                  <a:pt x="2569553" y="9154"/>
                </a:cubicBezTo>
                <a:cubicBezTo>
                  <a:pt x="2569851" y="9600"/>
                  <a:pt x="2570223" y="9898"/>
                  <a:pt x="2570670" y="10047"/>
                </a:cubicBezTo>
                <a:cubicBezTo>
                  <a:pt x="2570967" y="10047"/>
                  <a:pt x="2571302" y="9823"/>
                  <a:pt x="2571674" y="9377"/>
                </a:cubicBezTo>
                <a:cubicBezTo>
                  <a:pt x="2572046" y="8930"/>
                  <a:pt x="2572455" y="8633"/>
                  <a:pt x="2572902" y="8484"/>
                </a:cubicBezTo>
                <a:cubicBezTo>
                  <a:pt x="2574093" y="8037"/>
                  <a:pt x="2575358" y="8075"/>
                  <a:pt x="2576697" y="8596"/>
                </a:cubicBezTo>
                <a:cubicBezTo>
                  <a:pt x="2578037" y="9116"/>
                  <a:pt x="2579302" y="9377"/>
                  <a:pt x="2580492" y="9377"/>
                </a:cubicBezTo>
                <a:cubicBezTo>
                  <a:pt x="2580939" y="9377"/>
                  <a:pt x="2581385" y="9302"/>
                  <a:pt x="2581832" y="9154"/>
                </a:cubicBezTo>
                <a:cubicBezTo>
                  <a:pt x="2582278" y="9005"/>
                  <a:pt x="2582725" y="8930"/>
                  <a:pt x="2583171" y="8930"/>
                </a:cubicBezTo>
                <a:cubicBezTo>
                  <a:pt x="2583915" y="8782"/>
                  <a:pt x="2584659" y="8782"/>
                  <a:pt x="2585404" y="8930"/>
                </a:cubicBezTo>
                <a:cubicBezTo>
                  <a:pt x="2586148" y="9079"/>
                  <a:pt x="2586892" y="9079"/>
                  <a:pt x="2587636" y="8930"/>
                </a:cubicBezTo>
                <a:cubicBezTo>
                  <a:pt x="2588380" y="8782"/>
                  <a:pt x="2589124" y="8484"/>
                  <a:pt x="2589868" y="8037"/>
                </a:cubicBezTo>
                <a:cubicBezTo>
                  <a:pt x="2590613" y="7591"/>
                  <a:pt x="2591431" y="7591"/>
                  <a:pt x="2592324" y="8037"/>
                </a:cubicBezTo>
                <a:cubicBezTo>
                  <a:pt x="2592919" y="8335"/>
                  <a:pt x="2593291" y="8856"/>
                  <a:pt x="2593440" y="9600"/>
                </a:cubicBezTo>
                <a:cubicBezTo>
                  <a:pt x="2593589" y="10344"/>
                  <a:pt x="2593701" y="11088"/>
                  <a:pt x="2593775" y="11833"/>
                </a:cubicBezTo>
                <a:cubicBezTo>
                  <a:pt x="2593850" y="12577"/>
                  <a:pt x="2593961" y="13284"/>
                  <a:pt x="2594110" y="13953"/>
                </a:cubicBezTo>
                <a:cubicBezTo>
                  <a:pt x="2594259" y="14623"/>
                  <a:pt x="2594631" y="15032"/>
                  <a:pt x="2595226" y="15181"/>
                </a:cubicBezTo>
                <a:cubicBezTo>
                  <a:pt x="2596417" y="14884"/>
                  <a:pt x="2597533" y="14809"/>
                  <a:pt x="2598575" y="14958"/>
                </a:cubicBezTo>
                <a:cubicBezTo>
                  <a:pt x="2599617" y="15107"/>
                  <a:pt x="2600510" y="14809"/>
                  <a:pt x="2601254" y="14065"/>
                </a:cubicBezTo>
                <a:cubicBezTo>
                  <a:pt x="2601254" y="12874"/>
                  <a:pt x="2600882" y="12205"/>
                  <a:pt x="2600138" y="12056"/>
                </a:cubicBezTo>
                <a:cubicBezTo>
                  <a:pt x="2599393" y="11907"/>
                  <a:pt x="2599021" y="11386"/>
                  <a:pt x="2599021" y="10493"/>
                </a:cubicBezTo>
                <a:cubicBezTo>
                  <a:pt x="2599170" y="9451"/>
                  <a:pt x="2599877" y="8893"/>
                  <a:pt x="2601142" y="8819"/>
                </a:cubicBezTo>
                <a:cubicBezTo>
                  <a:pt x="2602407" y="8744"/>
                  <a:pt x="2603635" y="8856"/>
                  <a:pt x="2604826" y="9154"/>
                </a:cubicBezTo>
                <a:cubicBezTo>
                  <a:pt x="2604677" y="10195"/>
                  <a:pt x="2604230" y="11014"/>
                  <a:pt x="2603486" y="11609"/>
                </a:cubicBezTo>
                <a:cubicBezTo>
                  <a:pt x="2602742" y="12205"/>
                  <a:pt x="2602742" y="12949"/>
                  <a:pt x="2603486" y="13842"/>
                </a:cubicBezTo>
                <a:cubicBezTo>
                  <a:pt x="2604230" y="14586"/>
                  <a:pt x="2605160" y="14698"/>
                  <a:pt x="2606277" y="14177"/>
                </a:cubicBezTo>
                <a:cubicBezTo>
                  <a:pt x="2607393" y="13656"/>
                  <a:pt x="2607951" y="12949"/>
                  <a:pt x="2607951" y="12056"/>
                </a:cubicBezTo>
                <a:cubicBezTo>
                  <a:pt x="2607951" y="11163"/>
                  <a:pt x="2607653" y="10605"/>
                  <a:pt x="2607058" y="10381"/>
                </a:cubicBezTo>
                <a:cubicBezTo>
                  <a:pt x="2606463" y="10158"/>
                  <a:pt x="2606016" y="9675"/>
                  <a:pt x="2605719" y="8930"/>
                </a:cubicBezTo>
                <a:cubicBezTo>
                  <a:pt x="2606165" y="8633"/>
                  <a:pt x="2606612" y="8596"/>
                  <a:pt x="2607058" y="8819"/>
                </a:cubicBezTo>
                <a:cubicBezTo>
                  <a:pt x="2607505" y="9042"/>
                  <a:pt x="2608025" y="9154"/>
                  <a:pt x="2608621" y="9154"/>
                </a:cubicBezTo>
                <a:cubicBezTo>
                  <a:pt x="2608918" y="8856"/>
                  <a:pt x="2609328" y="8484"/>
                  <a:pt x="2609849" y="8037"/>
                </a:cubicBezTo>
                <a:cubicBezTo>
                  <a:pt x="2610369" y="7591"/>
                  <a:pt x="2611076" y="7591"/>
                  <a:pt x="2611969" y="8037"/>
                </a:cubicBezTo>
                <a:cubicBezTo>
                  <a:pt x="2612267" y="8484"/>
                  <a:pt x="2612341" y="9265"/>
                  <a:pt x="2612193" y="10381"/>
                </a:cubicBezTo>
                <a:cubicBezTo>
                  <a:pt x="2612044" y="11498"/>
                  <a:pt x="2612341" y="12205"/>
                  <a:pt x="2613086" y="12502"/>
                </a:cubicBezTo>
                <a:cubicBezTo>
                  <a:pt x="2613383" y="11907"/>
                  <a:pt x="2613644" y="11163"/>
                  <a:pt x="2613867" y="10270"/>
                </a:cubicBezTo>
                <a:cubicBezTo>
                  <a:pt x="2614090" y="9377"/>
                  <a:pt x="2614425" y="8633"/>
                  <a:pt x="2614872" y="8037"/>
                </a:cubicBezTo>
                <a:lnTo>
                  <a:pt x="2620006" y="8037"/>
                </a:lnTo>
                <a:cubicBezTo>
                  <a:pt x="2620453" y="8782"/>
                  <a:pt x="2620750" y="9823"/>
                  <a:pt x="2620899" y="11163"/>
                </a:cubicBezTo>
                <a:cubicBezTo>
                  <a:pt x="2621048" y="12502"/>
                  <a:pt x="2621643" y="13172"/>
                  <a:pt x="2622685" y="13172"/>
                </a:cubicBezTo>
                <a:cubicBezTo>
                  <a:pt x="2623578" y="13023"/>
                  <a:pt x="2623987" y="12428"/>
                  <a:pt x="2623913" y="11386"/>
                </a:cubicBezTo>
                <a:cubicBezTo>
                  <a:pt x="2623838" y="10344"/>
                  <a:pt x="2623950" y="9228"/>
                  <a:pt x="2624248" y="8037"/>
                </a:cubicBezTo>
                <a:cubicBezTo>
                  <a:pt x="2624545" y="7889"/>
                  <a:pt x="2624843" y="7851"/>
                  <a:pt x="2625141" y="7926"/>
                </a:cubicBezTo>
                <a:cubicBezTo>
                  <a:pt x="2625438" y="8000"/>
                  <a:pt x="2625736" y="8037"/>
                  <a:pt x="2626034" y="8037"/>
                </a:cubicBezTo>
                <a:cubicBezTo>
                  <a:pt x="2626480" y="8633"/>
                  <a:pt x="2626480" y="9451"/>
                  <a:pt x="2626034" y="10493"/>
                </a:cubicBezTo>
                <a:cubicBezTo>
                  <a:pt x="2625587" y="11535"/>
                  <a:pt x="2625662" y="12353"/>
                  <a:pt x="2626257" y="12949"/>
                </a:cubicBezTo>
                <a:cubicBezTo>
                  <a:pt x="2627299" y="12800"/>
                  <a:pt x="2628378" y="12502"/>
                  <a:pt x="2629494" y="12056"/>
                </a:cubicBezTo>
                <a:cubicBezTo>
                  <a:pt x="2630610" y="11609"/>
                  <a:pt x="2631764" y="11237"/>
                  <a:pt x="2632954" y="10940"/>
                </a:cubicBezTo>
                <a:cubicBezTo>
                  <a:pt x="2633401" y="10195"/>
                  <a:pt x="2633363" y="9600"/>
                  <a:pt x="2632843" y="9154"/>
                </a:cubicBezTo>
                <a:cubicBezTo>
                  <a:pt x="2632322" y="8707"/>
                  <a:pt x="2632284" y="8335"/>
                  <a:pt x="2632731" y="8037"/>
                </a:cubicBezTo>
                <a:cubicBezTo>
                  <a:pt x="2643447" y="8335"/>
                  <a:pt x="2653827" y="8633"/>
                  <a:pt x="2663873" y="8930"/>
                </a:cubicBezTo>
                <a:cubicBezTo>
                  <a:pt x="2673919" y="9228"/>
                  <a:pt x="2683705" y="10121"/>
                  <a:pt x="2693230" y="11609"/>
                </a:cubicBezTo>
                <a:cubicBezTo>
                  <a:pt x="2710047" y="14142"/>
                  <a:pt x="2723144" y="21109"/>
                  <a:pt x="2732520" y="32510"/>
                </a:cubicBezTo>
                <a:cubicBezTo>
                  <a:pt x="2741896" y="43912"/>
                  <a:pt x="2747924" y="58405"/>
                  <a:pt x="2750603" y="75990"/>
                </a:cubicBezTo>
                <a:cubicBezTo>
                  <a:pt x="2751347" y="80609"/>
                  <a:pt x="2751831" y="85526"/>
                  <a:pt x="2752054" y="90742"/>
                </a:cubicBezTo>
                <a:cubicBezTo>
                  <a:pt x="2752277" y="95958"/>
                  <a:pt x="2752389" y="101397"/>
                  <a:pt x="2752389" y="107059"/>
                </a:cubicBezTo>
                <a:cubicBezTo>
                  <a:pt x="2752389" y="116449"/>
                  <a:pt x="2751942" y="125355"/>
                  <a:pt x="2751049" y="133775"/>
                </a:cubicBezTo>
                <a:cubicBezTo>
                  <a:pt x="2750156" y="142196"/>
                  <a:pt x="2748370" y="149758"/>
                  <a:pt x="2745691" y="156462"/>
                </a:cubicBezTo>
                <a:cubicBezTo>
                  <a:pt x="2743013" y="163169"/>
                  <a:pt x="2739031" y="168087"/>
                  <a:pt x="2733748" y="171217"/>
                </a:cubicBezTo>
                <a:cubicBezTo>
                  <a:pt x="2728465" y="174347"/>
                  <a:pt x="2721805" y="176955"/>
                  <a:pt x="2713768" y="179041"/>
                </a:cubicBezTo>
                <a:cubicBezTo>
                  <a:pt x="2711684" y="179169"/>
                  <a:pt x="2709712" y="179392"/>
                  <a:pt x="2707852" y="179711"/>
                </a:cubicBezTo>
                <a:cubicBezTo>
                  <a:pt x="2705992" y="180029"/>
                  <a:pt x="2704020" y="180253"/>
                  <a:pt x="2701936" y="180380"/>
                </a:cubicBezTo>
                <a:cubicBezTo>
                  <a:pt x="2703275" y="181125"/>
                  <a:pt x="2704689" y="181683"/>
                  <a:pt x="2706178" y="182055"/>
                </a:cubicBezTo>
                <a:cubicBezTo>
                  <a:pt x="2707666" y="182427"/>
                  <a:pt x="2709154" y="182836"/>
                  <a:pt x="2710642" y="183283"/>
                </a:cubicBezTo>
                <a:cubicBezTo>
                  <a:pt x="2714810" y="184771"/>
                  <a:pt x="2718791" y="186334"/>
                  <a:pt x="2722586" y="187971"/>
                </a:cubicBezTo>
                <a:cubicBezTo>
                  <a:pt x="2726381" y="189608"/>
                  <a:pt x="2729916" y="191691"/>
                  <a:pt x="2733190" y="194221"/>
                </a:cubicBezTo>
                <a:cubicBezTo>
                  <a:pt x="2735273" y="195859"/>
                  <a:pt x="2737134" y="197682"/>
                  <a:pt x="2738771" y="199691"/>
                </a:cubicBezTo>
                <a:cubicBezTo>
                  <a:pt x="2740408" y="201700"/>
                  <a:pt x="2742045" y="203970"/>
                  <a:pt x="2743682" y="206500"/>
                </a:cubicBezTo>
                <a:cubicBezTo>
                  <a:pt x="2745766" y="209476"/>
                  <a:pt x="2747477" y="212602"/>
                  <a:pt x="2748817" y="215876"/>
                </a:cubicBezTo>
                <a:cubicBezTo>
                  <a:pt x="2750156" y="219150"/>
                  <a:pt x="2751049" y="223020"/>
                  <a:pt x="2751496" y="227485"/>
                </a:cubicBezTo>
                <a:cubicBezTo>
                  <a:pt x="2751793" y="229419"/>
                  <a:pt x="2751905" y="231354"/>
                  <a:pt x="2751831" y="233289"/>
                </a:cubicBezTo>
                <a:cubicBezTo>
                  <a:pt x="2751756" y="235224"/>
                  <a:pt x="2751868" y="237158"/>
                  <a:pt x="2752165" y="239093"/>
                </a:cubicBezTo>
                <a:cubicBezTo>
                  <a:pt x="2752463" y="241623"/>
                  <a:pt x="2752575" y="244265"/>
                  <a:pt x="2752500" y="247018"/>
                </a:cubicBezTo>
                <a:cubicBezTo>
                  <a:pt x="2752426" y="249772"/>
                  <a:pt x="2752389" y="252562"/>
                  <a:pt x="2752389" y="255390"/>
                </a:cubicBezTo>
                <a:cubicBezTo>
                  <a:pt x="2752389" y="273844"/>
                  <a:pt x="2752426" y="292857"/>
                  <a:pt x="2752500" y="312428"/>
                </a:cubicBezTo>
                <a:cubicBezTo>
                  <a:pt x="2752575" y="331999"/>
                  <a:pt x="2752538" y="350789"/>
                  <a:pt x="2752389" y="368797"/>
                </a:cubicBezTo>
                <a:lnTo>
                  <a:pt x="2719572" y="368797"/>
                </a:lnTo>
                <a:lnTo>
                  <a:pt x="2665324" y="368797"/>
                </a:lnTo>
                <a:lnTo>
                  <a:pt x="2665324" y="299592"/>
                </a:lnTo>
                <a:cubicBezTo>
                  <a:pt x="2665324" y="287537"/>
                  <a:pt x="2665436" y="275779"/>
                  <a:pt x="2665659" y="264319"/>
                </a:cubicBezTo>
                <a:cubicBezTo>
                  <a:pt x="2665882" y="252860"/>
                  <a:pt x="2665547" y="241772"/>
                  <a:pt x="2664655" y="231056"/>
                </a:cubicBezTo>
                <a:cubicBezTo>
                  <a:pt x="2664357" y="227187"/>
                  <a:pt x="2663873" y="223280"/>
                  <a:pt x="2663203" y="219336"/>
                </a:cubicBezTo>
                <a:cubicBezTo>
                  <a:pt x="2662534" y="215392"/>
                  <a:pt x="2660934" y="212527"/>
                  <a:pt x="2658404" y="210741"/>
                </a:cubicBezTo>
                <a:cubicBezTo>
                  <a:pt x="2655874" y="208807"/>
                  <a:pt x="2652748" y="207579"/>
                  <a:pt x="2649028" y="207058"/>
                </a:cubicBezTo>
                <a:cubicBezTo>
                  <a:pt x="2645307" y="206537"/>
                  <a:pt x="2641289" y="206202"/>
                  <a:pt x="2636972" y="206053"/>
                </a:cubicBezTo>
                <a:cubicBezTo>
                  <a:pt x="2636526" y="232842"/>
                  <a:pt x="2636414" y="259855"/>
                  <a:pt x="2636638" y="287090"/>
                </a:cubicBezTo>
                <a:cubicBezTo>
                  <a:pt x="2636861" y="314326"/>
                  <a:pt x="2636824" y="341636"/>
                  <a:pt x="2636526" y="369020"/>
                </a:cubicBezTo>
                <a:cubicBezTo>
                  <a:pt x="2635335" y="369020"/>
                  <a:pt x="2634108" y="368946"/>
                  <a:pt x="2632843" y="368797"/>
                </a:cubicBezTo>
                <a:cubicBezTo>
                  <a:pt x="2631577" y="368648"/>
                  <a:pt x="2630350" y="368574"/>
                  <a:pt x="2629159" y="368574"/>
                </a:cubicBezTo>
                <a:cubicBezTo>
                  <a:pt x="2626182" y="368574"/>
                  <a:pt x="2623057" y="368685"/>
                  <a:pt x="2619783" y="368908"/>
                </a:cubicBezTo>
                <a:cubicBezTo>
                  <a:pt x="2616509" y="369132"/>
                  <a:pt x="2613532" y="369094"/>
                  <a:pt x="2610853" y="368797"/>
                </a:cubicBezTo>
                <a:cubicBezTo>
                  <a:pt x="2610109" y="368797"/>
                  <a:pt x="2609514" y="368574"/>
                  <a:pt x="2609067" y="368127"/>
                </a:cubicBezTo>
                <a:cubicBezTo>
                  <a:pt x="2608621" y="368276"/>
                  <a:pt x="2608211" y="368462"/>
                  <a:pt x="2607839" y="368685"/>
                </a:cubicBezTo>
                <a:cubicBezTo>
                  <a:pt x="2607467" y="368908"/>
                  <a:pt x="2606984" y="368871"/>
                  <a:pt x="2606388" y="368574"/>
                </a:cubicBezTo>
                <a:cubicBezTo>
                  <a:pt x="2606091" y="368574"/>
                  <a:pt x="2605347" y="368090"/>
                  <a:pt x="2604156" y="367123"/>
                </a:cubicBezTo>
                <a:cubicBezTo>
                  <a:pt x="2602965" y="366155"/>
                  <a:pt x="2602370" y="365523"/>
                  <a:pt x="2602370" y="365225"/>
                </a:cubicBezTo>
                <a:cubicBezTo>
                  <a:pt x="2602221" y="364730"/>
                  <a:pt x="2602444" y="364420"/>
                  <a:pt x="2603040" y="364295"/>
                </a:cubicBezTo>
                <a:cubicBezTo>
                  <a:pt x="2603635" y="364171"/>
                  <a:pt x="2604230" y="364109"/>
                  <a:pt x="2604826" y="364109"/>
                </a:cubicBezTo>
                <a:cubicBezTo>
                  <a:pt x="2605570" y="364237"/>
                  <a:pt x="2606053" y="364460"/>
                  <a:pt x="2606277" y="364778"/>
                </a:cubicBezTo>
                <a:cubicBezTo>
                  <a:pt x="2606500" y="365097"/>
                  <a:pt x="2606909" y="365320"/>
                  <a:pt x="2607505" y="365448"/>
                </a:cubicBezTo>
                <a:lnTo>
                  <a:pt x="2607951" y="365002"/>
                </a:lnTo>
                <a:cubicBezTo>
                  <a:pt x="2608249" y="364704"/>
                  <a:pt x="2608397" y="364481"/>
                  <a:pt x="2608397" y="364332"/>
                </a:cubicBezTo>
                <a:cubicBezTo>
                  <a:pt x="2608397" y="363737"/>
                  <a:pt x="2608174" y="363402"/>
                  <a:pt x="2607728" y="363327"/>
                </a:cubicBezTo>
                <a:cubicBezTo>
                  <a:pt x="2607281" y="363253"/>
                  <a:pt x="2606835" y="362993"/>
                  <a:pt x="2606388" y="362546"/>
                </a:cubicBezTo>
                <a:cubicBezTo>
                  <a:pt x="2605644" y="361802"/>
                  <a:pt x="2605198" y="360872"/>
                  <a:pt x="2605049" y="359756"/>
                </a:cubicBezTo>
                <a:cubicBezTo>
                  <a:pt x="2604900" y="358639"/>
                  <a:pt x="2604454" y="358156"/>
                  <a:pt x="2603709" y="358304"/>
                </a:cubicBezTo>
                <a:cubicBezTo>
                  <a:pt x="2602965" y="358453"/>
                  <a:pt x="2602854" y="358788"/>
                  <a:pt x="2603375" y="359309"/>
                </a:cubicBezTo>
                <a:cubicBezTo>
                  <a:pt x="2603895" y="359830"/>
                  <a:pt x="2603858" y="360239"/>
                  <a:pt x="2603263" y="360537"/>
                </a:cubicBezTo>
                <a:cubicBezTo>
                  <a:pt x="2602072" y="361132"/>
                  <a:pt x="2600993" y="361207"/>
                  <a:pt x="2600026" y="360760"/>
                </a:cubicBezTo>
                <a:cubicBezTo>
                  <a:pt x="2599059" y="360314"/>
                  <a:pt x="2598128" y="360388"/>
                  <a:pt x="2597235" y="360983"/>
                </a:cubicBezTo>
                <a:cubicBezTo>
                  <a:pt x="2596938" y="361430"/>
                  <a:pt x="2596826" y="361802"/>
                  <a:pt x="2596901" y="362100"/>
                </a:cubicBezTo>
                <a:cubicBezTo>
                  <a:pt x="2596975" y="362397"/>
                  <a:pt x="2597087" y="362769"/>
                  <a:pt x="2597235" y="363216"/>
                </a:cubicBezTo>
                <a:cubicBezTo>
                  <a:pt x="2596938" y="363811"/>
                  <a:pt x="2596454" y="364295"/>
                  <a:pt x="2595784" y="364667"/>
                </a:cubicBezTo>
                <a:cubicBezTo>
                  <a:pt x="2595115" y="365039"/>
                  <a:pt x="2594929" y="365597"/>
                  <a:pt x="2595226" y="366341"/>
                </a:cubicBezTo>
                <a:cubicBezTo>
                  <a:pt x="2595524" y="367681"/>
                  <a:pt x="2596268" y="367904"/>
                  <a:pt x="2597459" y="367011"/>
                </a:cubicBezTo>
                <a:cubicBezTo>
                  <a:pt x="2598054" y="366713"/>
                  <a:pt x="2598314" y="366416"/>
                  <a:pt x="2598240" y="366118"/>
                </a:cubicBezTo>
                <a:cubicBezTo>
                  <a:pt x="2598166" y="365820"/>
                  <a:pt x="2598426" y="365523"/>
                  <a:pt x="2599021" y="365225"/>
                </a:cubicBezTo>
                <a:cubicBezTo>
                  <a:pt x="2599319" y="365820"/>
                  <a:pt x="2599393" y="366416"/>
                  <a:pt x="2599245" y="367011"/>
                </a:cubicBezTo>
                <a:cubicBezTo>
                  <a:pt x="2599096" y="367606"/>
                  <a:pt x="2599021" y="368053"/>
                  <a:pt x="2599021" y="368350"/>
                </a:cubicBezTo>
                <a:cubicBezTo>
                  <a:pt x="2597235" y="368648"/>
                  <a:pt x="2595263" y="368797"/>
                  <a:pt x="2593105" y="368797"/>
                </a:cubicBezTo>
                <a:cubicBezTo>
                  <a:pt x="2590947" y="368797"/>
                  <a:pt x="2589050" y="368648"/>
                  <a:pt x="2587413" y="368350"/>
                </a:cubicBezTo>
                <a:cubicBezTo>
                  <a:pt x="2587115" y="368053"/>
                  <a:pt x="2587115" y="367718"/>
                  <a:pt x="2587413" y="367346"/>
                </a:cubicBezTo>
                <a:cubicBezTo>
                  <a:pt x="2587710" y="366974"/>
                  <a:pt x="2587785" y="366416"/>
                  <a:pt x="2587636" y="365671"/>
                </a:cubicBezTo>
                <a:cubicBezTo>
                  <a:pt x="2587636" y="365374"/>
                  <a:pt x="2587376" y="364890"/>
                  <a:pt x="2586855" y="364220"/>
                </a:cubicBezTo>
                <a:cubicBezTo>
                  <a:pt x="2586334" y="363551"/>
                  <a:pt x="2585924" y="362993"/>
                  <a:pt x="2585627" y="362546"/>
                </a:cubicBezTo>
                <a:cubicBezTo>
                  <a:pt x="2585329" y="361653"/>
                  <a:pt x="2585180" y="360797"/>
                  <a:pt x="2585180" y="359979"/>
                </a:cubicBezTo>
                <a:cubicBezTo>
                  <a:pt x="2585180" y="359160"/>
                  <a:pt x="2584808" y="358751"/>
                  <a:pt x="2584064" y="358751"/>
                </a:cubicBezTo>
                <a:cubicBezTo>
                  <a:pt x="2583320" y="358751"/>
                  <a:pt x="2582948" y="359123"/>
                  <a:pt x="2582948" y="359867"/>
                </a:cubicBezTo>
                <a:cubicBezTo>
                  <a:pt x="2582948" y="360611"/>
                  <a:pt x="2582725" y="361281"/>
                  <a:pt x="2582278" y="361876"/>
                </a:cubicBezTo>
                <a:cubicBezTo>
                  <a:pt x="2581236" y="361579"/>
                  <a:pt x="2580195" y="361504"/>
                  <a:pt x="2579153" y="361653"/>
                </a:cubicBezTo>
                <a:cubicBezTo>
                  <a:pt x="2578111" y="361802"/>
                  <a:pt x="2577441" y="362472"/>
                  <a:pt x="2577144" y="363662"/>
                </a:cubicBezTo>
                <a:cubicBezTo>
                  <a:pt x="2577739" y="364258"/>
                  <a:pt x="2578446" y="364332"/>
                  <a:pt x="2579264" y="363886"/>
                </a:cubicBezTo>
                <a:cubicBezTo>
                  <a:pt x="2580083" y="363439"/>
                  <a:pt x="2580641" y="363216"/>
                  <a:pt x="2580939" y="363216"/>
                </a:cubicBezTo>
                <a:cubicBezTo>
                  <a:pt x="2580939" y="364258"/>
                  <a:pt x="2580753" y="365225"/>
                  <a:pt x="2580381" y="366118"/>
                </a:cubicBezTo>
                <a:cubicBezTo>
                  <a:pt x="2580009" y="367011"/>
                  <a:pt x="2580195" y="367829"/>
                  <a:pt x="2580939" y="368574"/>
                </a:cubicBezTo>
                <a:cubicBezTo>
                  <a:pt x="2579153" y="369020"/>
                  <a:pt x="2577441" y="368648"/>
                  <a:pt x="2575804" y="367457"/>
                </a:cubicBezTo>
                <a:cubicBezTo>
                  <a:pt x="2575804" y="367160"/>
                  <a:pt x="2575841" y="366602"/>
                  <a:pt x="2575916" y="365783"/>
                </a:cubicBezTo>
                <a:cubicBezTo>
                  <a:pt x="2575990" y="364965"/>
                  <a:pt x="2575730" y="364406"/>
                  <a:pt x="2575134" y="364109"/>
                </a:cubicBezTo>
                <a:cubicBezTo>
                  <a:pt x="2574241" y="364258"/>
                  <a:pt x="2573758" y="364518"/>
                  <a:pt x="2573683" y="364890"/>
                </a:cubicBezTo>
                <a:cubicBezTo>
                  <a:pt x="2573609" y="365262"/>
                  <a:pt x="2573646" y="365671"/>
                  <a:pt x="2573795" y="366118"/>
                </a:cubicBezTo>
                <a:cubicBezTo>
                  <a:pt x="2573944" y="366564"/>
                  <a:pt x="2574167" y="367011"/>
                  <a:pt x="2574465" y="367457"/>
                </a:cubicBezTo>
                <a:cubicBezTo>
                  <a:pt x="2574762" y="367904"/>
                  <a:pt x="2574911" y="368276"/>
                  <a:pt x="2574911" y="368574"/>
                </a:cubicBezTo>
                <a:cubicBezTo>
                  <a:pt x="2572976" y="368871"/>
                  <a:pt x="2570893" y="368983"/>
                  <a:pt x="2568660" y="368908"/>
                </a:cubicBezTo>
                <a:cubicBezTo>
                  <a:pt x="2566428" y="368834"/>
                  <a:pt x="2564270" y="368797"/>
                  <a:pt x="2562186" y="368797"/>
                </a:cubicBezTo>
                <a:cubicBezTo>
                  <a:pt x="2562335" y="368202"/>
                  <a:pt x="2562633" y="367346"/>
                  <a:pt x="2563079" y="366230"/>
                </a:cubicBezTo>
                <a:cubicBezTo>
                  <a:pt x="2563526" y="365113"/>
                  <a:pt x="2563154" y="364406"/>
                  <a:pt x="2561963" y="364109"/>
                </a:cubicBezTo>
                <a:cubicBezTo>
                  <a:pt x="2561219" y="363960"/>
                  <a:pt x="2560772" y="364183"/>
                  <a:pt x="2560624" y="364778"/>
                </a:cubicBezTo>
                <a:cubicBezTo>
                  <a:pt x="2560475" y="365374"/>
                  <a:pt x="2560028" y="365820"/>
                  <a:pt x="2559284" y="366118"/>
                </a:cubicBezTo>
                <a:cubicBezTo>
                  <a:pt x="2558838" y="366416"/>
                  <a:pt x="2558466" y="366453"/>
                  <a:pt x="2558168" y="366230"/>
                </a:cubicBezTo>
                <a:cubicBezTo>
                  <a:pt x="2557870" y="366006"/>
                  <a:pt x="2557424" y="366044"/>
                  <a:pt x="2556829" y="366341"/>
                </a:cubicBezTo>
                <a:cubicBezTo>
                  <a:pt x="2556977" y="366788"/>
                  <a:pt x="2557387" y="367085"/>
                  <a:pt x="2558056" y="367234"/>
                </a:cubicBezTo>
                <a:cubicBezTo>
                  <a:pt x="2558726" y="367383"/>
                  <a:pt x="2558912" y="367829"/>
                  <a:pt x="2558614" y="368574"/>
                </a:cubicBezTo>
                <a:cubicBezTo>
                  <a:pt x="2556977" y="368722"/>
                  <a:pt x="2554894" y="368871"/>
                  <a:pt x="2552364" y="369020"/>
                </a:cubicBezTo>
                <a:cubicBezTo>
                  <a:pt x="2549834" y="369169"/>
                  <a:pt x="2547750" y="368871"/>
                  <a:pt x="2546113" y="368127"/>
                </a:cubicBezTo>
                <a:cubicBezTo>
                  <a:pt x="2545518" y="367978"/>
                  <a:pt x="2545108" y="368053"/>
                  <a:pt x="2544885" y="368350"/>
                </a:cubicBezTo>
                <a:cubicBezTo>
                  <a:pt x="2544662" y="368648"/>
                  <a:pt x="2544178" y="368797"/>
                  <a:pt x="2543434" y="368797"/>
                </a:cubicBezTo>
                <a:cubicBezTo>
                  <a:pt x="2542839" y="347812"/>
                  <a:pt x="2542839" y="326306"/>
                  <a:pt x="2543434" y="304280"/>
                </a:cubicBezTo>
                <a:cubicBezTo>
                  <a:pt x="2543583" y="303833"/>
                  <a:pt x="2543955" y="303759"/>
                  <a:pt x="2544550" y="304057"/>
                </a:cubicBezTo>
                <a:cubicBezTo>
                  <a:pt x="2545146" y="304354"/>
                  <a:pt x="2545592" y="304131"/>
                  <a:pt x="2545890" y="303387"/>
                </a:cubicBezTo>
                <a:cubicBezTo>
                  <a:pt x="2545741" y="302643"/>
                  <a:pt x="2545369" y="302457"/>
                  <a:pt x="2544773" y="302829"/>
                </a:cubicBezTo>
                <a:cubicBezTo>
                  <a:pt x="2544178" y="303201"/>
                  <a:pt x="2543732" y="303312"/>
                  <a:pt x="2543434" y="303164"/>
                </a:cubicBezTo>
                <a:cubicBezTo>
                  <a:pt x="2542988" y="254199"/>
                  <a:pt x="2542839" y="205198"/>
                  <a:pt x="2542988" y="156159"/>
                </a:cubicBezTo>
                <a:cubicBezTo>
                  <a:pt x="2543136" y="107120"/>
                  <a:pt x="2543136" y="57820"/>
                  <a:pt x="2542988" y="8261"/>
                </a:cubicBezTo>
                <a:cubicBezTo>
                  <a:pt x="2543285" y="7963"/>
                  <a:pt x="2543508" y="7814"/>
                  <a:pt x="2543657" y="7814"/>
                </a:cubicBezTo>
                <a:close/>
                <a:moveTo>
                  <a:pt x="698114" y="7814"/>
                </a:moveTo>
                <a:cubicBezTo>
                  <a:pt x="699305" y="8558"/>
                  <a:pt x="700905" y="8744"/>
                  <a:pt x="702914" y="8372"/>
                </a:cubicBezTo>
                <a:cubicBezTo>
                  <a:pt x="704923" y="8000"/>
                  <a:pt x="706300" y="8037"/>
                  <a:pt x="707044" y="8484"/>
                </a:cubicBezTo>
                <a:cubicBezTo>
                  <a:pt x="706895" y="8930"/>
                  <a:pt x="706523" y="9116"/>
                  <a:pt x="705928" y="9042"/>
                </a:cubicBezTo>
                <a:cubicBezTo>
                  <a:pt x="705332" y="8968"/>
                  <a:pt x="704811" y="9005"/>
                  <a:pt x="704365" y="9154"/>
                </a:cubicBezTo>
                <a:cubicBezTo>
                  <a:pt x="703770" y="9154"/>
                  <a:pt x="703360" y="9346"/>
                  <a:pt x="703137" y="9731"/>
                </a:cubicBezTo>
                <a:cubicBezTo>
                  <a:pt x="702914" y="10116"/>
                  <a:pt x="702765" y="10577"/>
                  <a:pt x="702691" y="11116"/>
                </a:cubicBezTo>
                <a:cubicBezTo>
                  <a:pt x="702616" y="11654"/>
                  <a:pt x="702504" y="12154"/>
                  <a:pt x="702356" y="12616"/>
                </a:cubicBezTo>
                <a:cubicBezTo>
                  <a:pt x="702207" y="13077"/>
                  <a:pt x="701909" y="13385"/>
                  <a:pt x="701463" y="13538"/>
                </a:cubicBezTo>
                <a:cubicBezTo>
                  <a:pt x="702504" y="14610"/>
                  <a:pt x="703063" y="15630"/>
                  <a:pt x="703137" y="16597"/>
                </a:cubicBezTo>
                <a:cubicBezTo>
                  <a:pt x="703211" y="17565"/>
                  <a:pt x="703323" y="18644"/>
                  <a:pt x="703472" y="19834"/>
                </a:cubicBezTo>
                <a:cubicBezTo>
                  <a:pt x="705109" y="20132"/>
                  <a:pt x="706151" y="19797"/>
                  <a:pt x="706597" y="18830"/>
                </a:cubicBezTo>
                <a:cubicBezTo>
                  <a:pt x="707044" y="17862"/>
                  <a:pt x="707193" y="16560"/>
                  <a:pt x="707044" y="14923"/>
                </a:cubicBezTo>
                <a:cubicBezTo>
                  <a:pt x="708532" y="15204"/>
                  <a:pt x="709760" y="15697"/>
                  <a:pt x="710727" y="16402"/>
                </a:cubicBezTo>
                <a:cubicBezTo>
                  <a:pt x="711695" y="17107"/>
                  <a:pt x="712774" y="17742"/>
                  <a:pt x="713964" y="18307"/>
                </a:cubicBezTo>
                <a:cubicBezTo>
                  <a:pt x="714560" y="18032"/>
                  <a:pt x="715080" y="17689"/>
                  <a:pt x="715527" y="17276"/>
                </a:cubicBezTo>
                <a:cubicBezTo>
                  <a:pt x="715973" y="16863"/>
                  <a:pt x="716122" y="16090"/>
                  <a:pt x="715973" y="14958"/>
                </a:cubicBezTo>
                <a:cubicBezTo>
                  <a:pt x="717015" y="14660"/>
                  <a:pt x="717759" y="14698"/>
                  <a:pt x="718206" y="15070"/>
                </a:cubicBezTo>
                <a:cubicBezTo>
                  <a:pt x="718652" y="15442"/>
                  <a:pt x="719248" y="15628"/>
                  <a:pt x="719992" y="15628"/>
                </a:cubicBezTo>
                <a:cubicBezTo>
                  <a:pt x="720141" y="16793"/>
                  <a:pt x="719917" y="17667"/>
                  <a:pt x="719322" y="18251"/>
                </a:cubicBezTo>
                <a:cubicBezTo>
                  <a:pt x="718727" y="18834"/>
                  <a:pt x="717945" y="19236"/>
                  <a:pt x="716978" y="19454"/>
                </a:cubicBezTo>
                <a:cubicBezTo>
                  <a:pt x="716011" y="19673"/>
                  <a:pt x="714969" y="19745"/>
                  <a:pt x="713853" y="19672"/>
                </a:cubicBezTo>
                <a:cubicBezTo>
                  <a:pt x="712736" y="19599"/>
                  <a:pt x="711806" y="19417"/>
                  <a:pt x="711062" y="19126"/>
                </a:cubicBezTo>
                <a:cubicBezTo>
                  <a:pt x="710169" y="19854"/>
                  <a:pt x="709499" y="20765"/>
                  <a:pt x="709053" y="21858"/>
                </a:cubicBezTo>
                <a:cubicBezTo>
                  <a:pt x="708607" y="22950"/>
                  <a:pt x="708160" y="24079"/>
                  <a:pt x="707714" y="25245"/>
                </a:cubicBezTo>
                <a:cubicBezTo>
                  <a:pt x="705779" y="25977"/>
                  <a:pt x="703918" y="26124"/>
                  <a:pt x="702132" y="25686"/>
                </a:cubicBezTo>
                <a:cubicBezTo>
                  <a:pt x="700347" y="25247"/>
                  <a:pt x="698561" y="25392"/>
                  <a:pt x="696775" y="26120"/>
                </a:cubicBezTo>
                <a:cubicBezTo>
                  <a:pt x="698114" y="25078"/>
                  <a:pt x="699230" y="23888"/>
                  <a:pt x="700123" y="22548"/>
                </a:cubicBezTo>
                <a:cubicBezTo>
                  <a:pt x="699379" y="21209"/>
                  <a:pt x="698486" y="20241"/>
                  <a:pt x="697444" y="19646"/>
                </a:cubicBezTo>
                <a:cubicBezTo>
                  <a:pt x="697742" y="18902"/>
                  <a:pt x="698189" y="18344"/>
                  <a:pt x="698784" y="17972"/>
                </a:cubicBezTo>
                <a:cubicBezTo>
                  <a:pt x="699379" y="17600"/>
                  <a:pt x="700049" y="17265"/>
                  <a:pt x="700793" y="16967"/>
                </a:cubicBezTo>
                <a:cubicBezTo>
                  <a:pt x="700495" y="15925"/>
                  <a:pt x="700123" y="14884"/>
                  <a:pt x="699677" y="13842"/>
                </a:cubicBezTo>
                <a:cubicBezTo>
                  <a:pt x="699230" y="12800"/>
                  <a:pt x="698263" y="12428"/>
                  <a:pt x="696775" y="12726"/>
                </a:cubicBezTo>
                <a:cubicBezTo>
                  <a:pt x="696626" y="11535"/>
                  <a:pt x="696737" y="10605"/>
                  <a:pt x="697110" y="9935"/>
                </a:cubicBezTo>
                <a:cubicBezTo>
                  <a:pt x="697482" y="9265"/>
                  <a:pt x="697816" y="8558"/>
                  <a:pt x="698114" y="7814"/>
                </a:cubicBezTo>
                <a:close/>
                <a:moveTo>
                  <a:pt x="578456" y="7814"/>
                </a:moveTo>
                <a:cubicBezTo>
                  <a:pt x="579647" y="7517"/>
                  <a:pt x="580577" y="7554"/>
                  <a:pt x="581247" y="7926"/>
                </a:cubicBezTo>
                <a:cubicBezTo>
                  <a:pt x="581917" y="8298"/>
                  <a:pt x="582549" y="8707"/>
                  <a:pt x="583144" y="9154"/>
                </a:cubicBezTo>
                <a:cubicBezTo>
                  <a:pt x="582400" y="10228"/>
                  <a:pt x="581433" y="10996"/>
                  <a:pt x="580242" y="11458"/>
                </a:cubicBezTo>
                <a:cubicBezTo>
                  <a:pt x="579052" y="11919"/>
                  <a:pt x="578233" y="12841"/>
                  <a:pt x="577787" y="14222"/>
                </a:cubicBezTo>
                <a:cubicBezTo>
                  <a:pt x="578233" y="15452"/>
                  <a:pt x="579275" y="16067"/>
                  <a:pt x="580912" y="16067"/>
                </a:cubicBezTo>
                <a:cubicBezTo>
                  <a:pt x="582549" y="16067"/>
                  <a:pt x="584037" y="16144"/>
                  <a:pt x="585377" y="16297"/>
                </a:cubicBezTo>
                <a:cubicBezTo>
                  <a:pt x="585972" y="16409"/>
                  <a:pt x="586381" y="16288"/>
                  <a:pt x="586605" y="15935"/>
                </a:cubicBezTo>
                <a:cubicBezTo>
                  <a:pt x="586828" y="15581"/>
                  <a:pt x="587312" y="15479"/>
                  <a:pt x="588056" y="15628"/>
                </a:cubicBezTo>
                <a:cubicBezTo>
                  <a:pt x="589098" y="15925"/>
                  <a:pt x="589916" y="16260"/>
                  <a:pt x="590511" y="16632"/>
                </a:cubicBezTo>
                <a:cubicBezTo>
                  <a:pt x="591107" y="17004"/>
                  <a:pt x="591925" y="17116"/>
                  <a:pt x="592967" y="16967"/>
                </a:cubicBezTo>
                <a:cubicBezTo>
                  <a:pt x="594158" y="16967"/>
                  <a:pt x="594976" y="16632"/>
                  <a:pt x="595423" y="15963"/>
                </a:cubicBezTo>
                <a:cubicBezTo>
                  <a:pt x="595869" y="15293"/>
                  <a:pt x="596390" y="14660"/>
                  <a:pt x="596985" y="14065"/>
                </a:cubicBezTo>
                <a:cubicBezTo>
                  <a:pt x="598771" y="14809"/>
                  <a:pt x="600111" y="14846"/>
                  <a:pt x="601004" y="14177"/>
                </a:cubicBezTo>
                <a:cubicBezTo>
                  <a:pt x="601897" y="13507"/>
                  <a:pt x="602864" y="12726"/>
                  <a:pt x="603906" y="11833"/>
                </a:cubicBezTo>
                <a:cubicBezTo>
                  <a:pt x="603757" y="10940"/>
                  <a:pt x="603311" y="10233"/>
                  <a:pt x="602566" y="9712"/>
                </a:cubicBezTo>
                <a:cubicBezTo>
                  <a:pt x="601822" y="9191"/>
                  <a:pt x="601822" y="8558"/>
                  <a:pt x="602566" y="7814"/>
                </a:cubicBezTo>
                <a:cubicBezTo>
                  <a:pt x="603608" y="8112"/>
                  <a:pt x="604576" y="8223"/>
                  <a:pt x="605469" y="8149"/>
                </a:cubicBezTo>
                <a:cubicBezTo>
                  <a:pt x="606362" y="8075"/>
                  <a:pt x="607180" y="8186"/>
                  <a:pt x="607924" y="8484"/>
                </a:cubicBezTo>
                <a:cubicBezTo>
                  <a:pt x="608520" y="8782"/>
                  <a:pt x="609115" y="9154"/>
                  <a:pt x="609710" y="9600"/>
                </a:cubicBezTo>
                <a:cubicBezTo>
                  <a:pt x="610306" y="10047"/>
                  <a:pt x="610901" y="10419"/>
                  <a:pt x="611496" y="10716"/>
                </a:cubicBezTo>
                <a:cubicBezTo>
                  <a:pt x="612091" y="11014"/>
                  <a:pt x="612687" y="11200"/>
                  <a:pt x="613282" y="11274"/>
                </a:cubicBezTo>
                <a:cubicBezTo>
                  <a:pt x="613877" y="11349"/>
                  <a:pt x="614622" y="11088"/>
                  <a:pt x="615515" y="10493"/>
                </a:cubicBezTo>
                <a:cubicBezTo>
                  <a:pt x="615068" y="9451"/>
                  <a:pt x="613952" y="9005"/>
                  <a:pt x="612166" y="9154"/>
                </a:cubicBezTo>
                <a:cubicBezTo>
                  <a:pt x="612612" y="8558"/>
                  <a:pt x="613170" y="8223"/>
                  <a:pt x="613840" y="8149"/>
                </a:cubicBezTo>
                <a:cubicBezTo>
                  <a:pt x="614510" y="8075"/>
                  <a:pt x="615291" y="8037"/>
                  <a:pt x="616184" y="8037"/>
                </a:cubicBezTo>
                <a:cubicBezTo>
                  <a:pt x="617077" y="8037"/>
                  <a:pt x="618007" y="8075"/>
                  <a:pt x="618975" y="8149"/>
                </a:cubicBezTo>
                <a:cubicBezTo>
                  <a:pt x="619942" y="8223"/>
                  <a:pt x="620872" y="8112"/>
                  <a:pt x="621765" y="7814"/>
                </a:cubicBezTo>
                <a:cubicBezTo>
                  <a:pt x="622956" y="7517"/>
                  <a:pt x="623514" y="7740"/>
                  <a:pt x="623440" y="8484"/>
                </a:cubicBezTo>
                <a:cubicBezTo>
                  <a:pt x="623365" y="9228"/>
                  <a:pt x="623700" y="9675"/>
                  <a:pt x="624444" y="9823"/>
                </a:cubicBezTo>
                <a:cubicBezTo>
                  <a:pt x="625486" y="9823"/>
                  <a:pt x="626230" y="9526"/>
                  <a:pt x="626677" y="8930"/>
                </a:cubicBezTo>
                <a:cubicBezTo>
                  <a:pt x="627123" y="8335"/>
                  <a:pt x="627793" y="7963"/>
                  <a:pt x="628686" y="7814"/>
                </a:cubicBezTo>
                <a:cubicBezTo>
                  <a:pt x="630025" y="7517"/>
                  <a:pt x="630844" y="7703"/>
                  <a:pt x="631141" y="8372"/>
                </a:cubicBezTo>
                <a:cubicBezTo>
                  <a:pt x="631439" y="9042"/>
                  <a:pt x="631960" y="9526"/>
                  <a:pt x="632704" y="9823"/>
                </a:cubicBezTo>
                <a:cubicBezTo>
                  <a:pt x="633448" y="9823"/>
                  <a:pt x="634044" y="9637"/>
                  <a:pt x="634490" y="9265"/>
                </a:cubicBezTo>
                <a:cubicBezTo>
                  <a:pt x="634937" y="8893"/>
                  <a:pt x="635755" y="8856"/>
                  <a:pt x="636946" y="9154"/>
                </a:cubicBezTo>
                <a:cubicBezTo>
                  <a:pt x="636499" y="11535"/>
                  <a:pt x="636574" y="13321"/>
                  <a:pt x="637169" y="14511"/>
                </a:cubicBezTo>
                <a:cubicBezTo>
                  <a:pt x="637764" y="15702"/>
                  <a:pt x="638136" y="17190"/>
                  <a:pt x="638285" y="18976"/>
                </a:cubicBezTo>
                <a:cubicBezTo>
                  <a:pt x="636053" y="19274"/>
                  <a:pt x="634304" y="19200"/>
                  <a:pt x="633039" y="18753"/>
                </a:cubicBezTo>
                <a:cubicBezTo>
                  <a:pt x="631774" y="18307"/>
                  <a:pt x="630546" y="17711"/>
                  <a:pt x="629356" y="16967"/>
                </a:cubicBezTo>
                <a:cubicBezTo>
                  <a:pt x="627718" y="16669"/>
                  <a:pt x="626193" y="17004"/>
                  <a:pt x="624779" y="17972"/>
                </a:cubicBezTo>
                <a:cubicBezTo>
                  <a:pt x="623365" y="18939"/>
                  <a:pt x="621914" y="18827"/>
                  <a:pt x="620426" y="17637"/>
                </a:cubicBezTo>
                <a:cubicBezTo>
                  <a:pt x="620723" y="16000"/>
                  <a:pt x="621096" y="14698"/>
                  <a:pt x="621542" y="13730"/>
                </a:cubicBezTo>
                <a:cubicBezTo>
                  <a:pt x="621988" y="12763"/>
                  <a:pt x="621840" y="11461"/>
                  <a:pt x="621096" y="9823"/>
                </a:cubicBezTo>
                <a:cubicBezTo>
                  <a:pt x="619756" y="9526"/>
                  <a:pt x="618752" y="9996"/>
                  <a:pt x="618082" y="11234"/>
                </a:cubicBezTo>
                <a:cubicBezTo>
                  <a:pt x="617412" y="12473"/>
                  <a:pt x="617747" y="13248"/>
                  <a:pt x="619086" y="13559"/>
                </a:cubicBezTo>
                <a:cubicBezTo>
                  <a:pt x="618491" y="13713"/>
                  <a:pt x="617598" y="13789"/>
                  <a:pt x="616407" y="13789"/>
                </a:cubicBezTo>
                <a:cubicBezTo>
                  <a:pt x="615217" y="13789"/>
                  <a:pt x="614249" y="14179"/>
                  <a:pt x="613505" y="14958"/>
                </a:cubicBezTo>
                <a:cubicBezTo>
                  <a:pt x="612464" y="13767"/>
                  <a:pt x="611459" y="13432"/>
                  <a:pt x="610492" y="13953"/>
                </a:cubicBezTo>
                <a:cubicBezTo>
                  <a:pt x="609524" y="14474"/>
                  <a:pt x="608222" y="14586"/>
                  <a:pt x="606585" y="14288"/>
                </a:cubicBezTo>
                <a:cubicBezTo>
                  <a:pt x="606287" y="15314"/>
                  <a:pt x="605952" y="16296"/>
                  <a:pt x="605580" y="17236"/>
                </a:cubicBezTo>
                <a:cubicBezTo>
                  <a:pt x="605208" y="18175"/>
                  <a:pt x="604873" y="19223"/>
                  <a:pt x="604576" y="20379"/>
                </a:cubicBezTo>
                <a:cubicBezTo>
                  <a:pt x="604724" y="20813"/>
                  <a:pt x="604948" y="21139"/>
                  <a:pt x="605245" y="21355"/>
                </a:cubicBezTo>
                <a:cubicBezTo>
                  <a:pt x="605543" y="21572"/>
                  <a:pt x="605766" y="21969"/>
                  <a:pt x="605915" y="22548"/>
                </a:cubicBezTo>
                <a:cubicBezTo>
                  <a:pt x="607403" y="21953"/>
                  <a:pt x="608743" y="21730"/>
                  <a:pt x="609933" y="21878"/>
                </a:cubicBezTo>
                <a:cubicBezTo>
                  <a:pt x="611124" y="22027"/>
                  <a:pt x="612277" y="22288"/>
                  <a:pt x="613394" y="22660"/>
                </a:cubicBezTo>
                <a:cubicBezTo>
                  <a:pt x="614510" y="23032"/>
                  <a:pt x="615626" y="23330"/>
                  <a:pt x="616742" y="23553"/>
                </a:cubicBezTo>
                <a:cubicBezTo>
                  <a:pt x="617858" y="23776"/>
                  <a:pt x="619086" y="23664"/>
                  <a:pt x="620426" y="23218"/>
                </a:cubicBezTo>
                <a:lnTo>
                  <a:pt x="622435" y="25227"/>
                </a:lnTo>
                <a:cubicBezTo>
                  <a:pt x="623477" y="25525"/>
                  <a:pt x="623961" y="25264"/>
                  <a:pt x="623886" y="24446"/>
                </a:cubicBezTo>
                <a:cubicBezTo>
                  <a:pt x="623812" y="23627"/>
                  <a:pt x="624221" y="23218"/>
                  <a:pt x="625114" y="23218"/>
                </a:cubicBezTo>
                <a:cubicBezTo>
                  <a:pt x="626453" y="23516"/>
                  <a:pt x="627644" y="23553"/>
                  <a:pt x="628686" y="23330"/>
                </a:cubicBezTo>
                <a:cubicBezTo>
                  <a:pt x="629728" y="23106"/>
                  <a:pt x="630732" y="22883"/>
                  <a:pt x="631700" y="22660"/>
                </a:cubicBezTo>
                <a:cubicBezTo>
                  <a:pt x="632667" y="22437"/>
                  <a:pt x="633672" y="22213"/>
                  <a:pt x="634713" y="21990"/>
                </a:cubicBezTo>
                <a:cubicBezTo>
                  <a:pt x="635755" y="21767"/>
                  <a:pt x="636946" y="21730"/>
                  <a:pt x="638285" y="21878"/>
                </a:cubicBezTo>
                <a:cubicBezTo>
                  <a:pt x="640071" y="31106"/>
                  <a:pt x="641411" y="40482"/>
                  <a:pt x="642304" y="50007"/>
                </a:cubicBezTo>
                <a:cubicBezTo>
                  <a:pt x="641559" y="49560"/>
                  <a:pt x="640964" y="49412"/>
                  <a:pt x="640518" y="49560"/>
                </a:cubicBezTo>
                <a:cubicBezTo>
                  <a:pt x="640071" y="49709"/>
                  <a:pt x="639699" y="50007"/>
                  <a:pt x="639401" y="50453"/>
                </a:cubicBezTo>
                <a:cubicBezTo>
                  <a:pt x="639104" y="50900"/>
                  <a:pt x="638769" y="51346"/>
                  <a:pt x="638397" y="51793"/>
                </a:cubicBezTo>
                <a:cubicBezTo>
                  <a:pt x="638025" y="52239"/>
                  <a:pt x="637541" y="52537"/>
                  <a:pt x="636946" y="52686"/>
                </a:cubicBezTo>
                <a:cubicBezTo>
                  <a:pt x="636350" y="52686"/>
                  <a:pt x="635941" y="52500"/>
                  <a:pt x="635718" y="52128"/>
                </a:cubicBezTo>
                <a:cubicBezTo>
                  <a:pt x="635495" y="51756"/>
                  <a:pt x="635271" y="51384"/>
                  <a:pt x="635048" y="51012"/>
                </a:cubicBezTo>
                <a:cubicBezTo>
                  <a:pt x="634825" y="50639"/>
                  <a:pt x="634564" y="50342"/>
                  <a:pt x="634267" y="50119"/>
                </a:cubicBezTo>
                <a:cubicBezTo>
                  <a:pt x="633969" y="49895"/>
                  <a:pt x="633448" y="49858"/>
                  <a:pt x="632704" y="50007"/>
                </a:cubicBezTo>
                <a:cubicBezTo>
                  <a:pt x="632109" y="51198"/>
                  <a:pt x="632369" y="52202"/>
                  <a:pt x="633486" y="53021"/>
                </a:cubicBezTo>
                <a:cubicBezTo>
                  <a:pt x="634602" y="53839"/>
                  <a:pt x="635532" y="54695"/>
                  <a:pt x="636276" y="55588"/>
                </a:cubicBezTo>
                <a:cubicBezTo>
                  <a:pt x="638062" y="55886"/>
                  <a:pt x="639327" y="55662"/>
                  <a:pt x="640071" y="54918"/>
                </a:cubicBezTo>
                <a:cubicBezTo>
                  <a:pt x="640815" y="54174"/>
                  <a:pt x="641783" y="54174"/>
                  <a:pt x="642973" y="54918"/>
                </a:cubicBezTo>
                <a:cubicBezTo>
                  <a:pt x="644313" y="59681"/>
                  <a:pt x="645168" y="64481"/>
                  <a:pt x="645541" y="69317"/>
                </a:cubicBezTo>
                <a:cubicBezTo>
                  <a:pt x="645913" y="74154"/>
                  <a:pt x="646471" y="78954"/>
                  <a:pt x="647215" y="83717"/>
                </a:cubicBezTo>
                <a:cubicBezTo>
                  <a:pt x="647513" y="86247"/>
                  <a:pt x="647959" y="88702"/>
                  <a:pt x="648554" y="91084"/>
                </a:cubicBezTo>
                <a:cubicBezTo>
                  <a:pt x="649150" y="93465"/>
                  <a:pt x="649596" y="95920"/>
                  <a:pt x="649894" y="98451"/>
                </a:cubicBezTo>
                <a:cubicBezTo>
                  <a:pt x="650043" y="99344"/>
                  <a:pt x="650043" y="100199"/>
                  <a:pt x="649894" y="101018"/>
                </a:cubicBezTo>
                <a:cubicBezTo>
                  <a:pt x="649745" y="101836"/>
                  <a:pt x="649745" y="102692"/>
                  <a:pt x="649894" y="103585"/>
                </a:cubicBezTo>
                <a:cubicBezTo>
                  <a:pt x="650043" y="104329"/>
                  <a:pt x="650266" y="105111"/>
                  <a:pt x="650564" y="105929"/>
                </a:cubicBezTo>
                <a:cubicBezTo>
                  <a:pt x="650861" y="106748"/>
                  <a:pt x="651084" y="107603"/>
                  <a:pt x="651233" y="108496"/>
                </a:cubicBezTo>
                <a:cubicBezTo>
                  <a:pt x="651680" y="110878"/>
                  <a:pt x="651940" y="113296"/>
                  <a:pt x="652015" y="115752"/>
                </a:cubicBezTo>
                <a:cubicBezTo>
                  <a:pt x="652089" y="118207"/>
                  <a:pt x="652349" y="120700"/>
                  <a:pt x="652796" y="123230"/>
                </a:cubicBezTo>
                <a:cubicBezTo>
                  <a:pt x="652945" y="123975"/>
                  <a:pt x="653168" y="124681"/>
                  <a:pt x="653466" y="125351"/>
                </a:cubicBezTo>
                <a:cubicBezTo>
                  <a:pt x="653763" y="126021"/>
                  <a:pt x="653987" y="126728"/>
                  <a:pt x="654135" y="127472"/>
                </a:cubicBezTo>
                <a:cubicBezTo>
                  <a:pt x="654284" y="128216"/>
                  <a:pt x="654284" y="128923"/>
                  <a:pt x="654135" y="129593"/>
                </a:cubicBezTo>
                <a:cubicBezTo>
                  <a:pt x="653987" y="130263"/>
                  <a:pt x="653987" y="130969"/>
                  <a:pt x="654135" y="131714"/>
                </a:cubicBezTo>
                <a:cubicBezTo>
                  <a:pt x="654433" y="134839"/>
                  <a:pt x="654954" y="138076"/>
                  <a:pt x="655698" y="141425"/>
                </a:cubicBezTo>
                <a:cubicBezTo>
                  <a:pt x="656442" y="144773"/>
                  <a:pt x="657037" y="148085"/>
                  <a:pt x="657484" y="151359"/>
                </a:cubicBezTo>
                <a:cubicBezTo>
                  <a:pt x="657633" y="151954"/>
                  <a:pt x="657633" y="152550"/>
                  <a:pt x="657484" y="153145"/>
                </a:cubicBezTo>
                <a:cubicBezTo>
                  <a:pt x="657335" y="153740"/>
                  <a:pt x="657335" y="154336"/>
                  <a:pt x="657484" y="154931"/>
                </a:cubicBezTo>
                <a:cubicBezTo>
                  <a:pt x="657782" y="157014"/>
                  <a:pt x="658191" y="159358"/>
                  <a:pt x="658712" y="161963"/>
                </a:cubicBezTo>
                <a:cubicBezTo>
                  <a:pt x="659233" y="164567"/>
                  <a:pt x="659493" y="167358"/>
                  <a:pt x="659493" y="170335"/>
                </a:cubicBezTo>
                <a:cubicBezTo>
                  <a:pt x="660684" y="169888"/>
                  <a:pt x="661428" y="169069"/>
                  <a:pt x="661726" y="167879"/>
                </a:cubicBezTo>
                <a:cubicBezTo>
                  <a:pt x="662023" y="166688"/>
                  <a:pt x="662247" y="165646"/>
                  <a:pt x="662395" y="164753"/>
                </a:cubicBezTo>
                <a:cubicBezTo>
                  <a:pt x="663140" y="158056"/>
                  <a:pt x="663809" y="151359"/>
                  <a:pt x="664405" y="144662"/>
                </a:cubicBezTo>
                <a:cubicBezTo>
                  <a:pt x="665000" y="137964"/>
                  <a:pt x="665893" y="130821"/>
                  <a:pt x="667083" y="123230"/>
                </a:cubicBezTo>
                <a:cubicBezTo>
                  <a:pt x="667232" y="122337"/>
                  <a:pt x="667456" y="121407"/>
                  <a:pt x="667753" y="120440"/>
                </a:cubicBezTo>
                <a:cubicBezTo>
                  <a:pt x="668051" y="119473"/>
                  <a:pt x="668274" y="118542"/>
                  <a:pt x="668423" y="117649"/>
                </a:cubicBezTo>
                <a:cubicBezTo>
                  <a:pt x="668572" y="116756"/>
                  <a:pt x="668572" y="115826"/>
                  <a:pt x="668423" y="114859"/>
                </a:cubicBezTo>
                <a:cubicBezTo>
                  <a:pt x="668274" y="113891"/>
                  <a:pt x="668274" y="112887"/>
                  <a:pt x="668423" y="111845"/>
                </a:cubicBezTo>
                <a:cubicBezTo>
                  <a:pt x="668572" y="111250"/>
                  <a:pt x="668795" y="110803"/>
                  <a:pt x="669093" y="110506"/>
                </a:cubicBezTo>
                <a:cubicBezTo>
                  <a:pt x="669390" y="110208"/>
                  <a:pt x="669688" y="109761"/>
                  <a:pt x="669986" y="109166"/>
                </a:cubicBezTo>
                <a:cubicBezTo>
                  <a:pt x="670134" y="108571"/>
                  <a:pt x="670060" y="108236"/>
                  <a:pt x="669762" y="108162"/>
                </a:cubicBezTo>
                <a:cubicBezTo>
                  <a:pt x="669465" y="108087"/>
                  <a:pt x="669241" y="107901"/>
                  <a:pt x="669093" y="107603"/>
                </a:cubicBezTo>
                <a:cubicBezTo>
                  <a:pt x="669093" y="107752"/>
                  <a:pt x="669204" y="106934"/>
                  <a:pt x="669427" y="105148"/>
                </a:cubicBezTo>
                <a:cubicBezTo>
                  <a:pt x="669651" y="103362"/>
                  <a:pt x="669837" y="102097"/>
                  <a:pt x="669986" y="101353"/>
                </a:cubicBezTo>
                <a:cubicBezTo>
                  <a:pt x="669986" y="100757"/>
                  <a:pt x="670172" y="100311"/>
                  <a:pt x="670544" y="100013"/>
                </a:cubicBezTo>
                <a:cubicBezTo>
                  <a:pt x="670916" y="99716"/>
                  <a:pt x="671176" y="99195"/>
                  <a:pt x="671325" y="98451"/>
                </a:cubicBezTo>
                <a:cubicBezTo>
                  <a:pt x="671474" y="97855"/>
                  <a:pt x="671362" y="97483"/>
                  <a:pt x="670990" y="97334"/>
                </a:cubicBezTo>
                <a:cubicBezTo>
                  <a:pt x="670618" y="97185"/>
                  <a:pt x="670507" y="96888"/>
                  <a:pt x="670655" y="96441"/>
                </a:cubicBezTo>
                <a:cubicBezTo>
                  <a:pt x="670953" y="90935"/>
                  <a:pt x="671697" y="84870"/>
                  <a:pt x="672888" y="78247"/>
                </a:cubicBezTo>
                <a:cubicBezTo>
                  <a:pt x="674078" y="71624"/>
                  <a:pt x="674897" y="65485"/>
                  <a:pt x="675343" y="59830"/>
                </a:cubicBezTo>
                <a:cubicBezTo>
                  <a:pt x="676385" y="59681"/>
                  <a:pt x="676906" y="59978"/>
                  <a:pt x="676906" y="60723"/>
                </a:cubicBezTo>
                <a:cubicBezTo>
                  <a:pt x="676906" y="61467"/>
                  <a:pt x="677353" y="61839"/>
                  <a:pt x="678246" y="61839"/>
                </a:cubicBezTo>
                <a:cubicBezTo>
                  <a:pt x="678692" y="62285"/>
                  <a:pt x="679250" y="62583"/>
                  <a:pt x="679920" y="62732"/>
                </a:cubicBezTo>
                <a:cubicBezTo>
                  <a:pt x="680590" y="62881"/>
                  <a:pt x="681148" y="63104"/>
                  <a:pt x="681594" y="63402"/>
                </a:cubicBezTo>
                <a:cubicBezTo>
                  <a:pt x="681594" y="64294"/>
                  <a:pt x="681669" y="65336"/>
                  <a:pt x="681817" y="66527"/>
                </a:cubicBezTo>
                <a:cubicBezTo>
                  <a:pt x="681966" y="67718"/>
                  <a:pt x="682264" y="68834"/>
                  <a:pt x="682710" y="69876"/>
                </a:cubicBezTo>
                <a:cubicBezTo>
                  <a:pt x="683157" y="70917"/>
                  <a:pt x="683827" y="71773"/>
                  <a:pt x="684720" y="72443"/>
                </a:cubicBezTo>
                <a:cubicBezTo>
                  <a:pt x="685613" y="73113"/>
                  <a:pt x="686878" y="73373"/>
                  <a:pt x="688515" y="73224"/>
                </a:cubicBezTo>
                <a:cubicBezTo>
                  <a:pt x="688515" y="73968"/>
                  <a:pt x="688254" y="74452"/>
                  <a:pt x="687733" y="74675"/>
                </a:cubicBezTo>
                <a:cubicBezTo>
                  <a:pt x="687212" y="74898"/>
                  <a:pt x="686654" y="75085"/>
                  <a:pt x="686059" y="75233"/>
                </a:cubicBezTo>
                <a:cubicBezTo>
                  <a:pt x="685464" y="75382"/>
                  <a:pt x="684943" y="75643"/>
                  <a:pt x="684496" y="76015"/>
                </a:cubicBezTo>
                <a:cubicBezTo>
                  <a:pt x="684050" y="76387"/>
                  <a:pt x="683975" y="77094"/>
                  <a:pt x="684273" y="78135"/>
                </a:cubicBezTo>
                <a:cubicBezTo>
                  <a:pt x="684571" y="79624"/>
                  <a:pt x="685538" y="80628"/>
                  <a:pt x="687175" y="81149"/>
                </a:cubicBezTo>
                <a:cubicBezTo>
                  <a:pt x="688812" y="81670"/>
                  <a:pt x="689929" y="82526"/>
                  <a:pt x="690524" y="83717"/>
                </a:cubicBezTo>
                <a:lnTo>
                  <a:pt x="694542" y="83717"/>
                </a:lnTo>
                <a:cubicBezTo>
                  <a:pt x="695733" y="84461"/>
                  <a:pt x="696700" y="85279"/>
                  <a:pt x="697444" y="86172"/>
                </a:cubicBezTo>
                <a:cubicBezTo>
                  <a:pt x="698189" y="87065"/>
                  <a:pt x="699081" y="87884"/>
                  <a:pt x="700123" y="88628"/>
                </a:cubicBezTo>
                <a:cubicBezTo>
                  <a:pt x="700421" y="90860"/>
                  <a:pt x="700905" y="92869"/>
                  <a:pt x="701574" y="94655"/>
                </a:cubicBezTo>
                <a:cubicBezTo>
                  <a:pt x="702244" y="96441"/>
                  <a:pt x="703621" y="97483"/>
                  <a:pt x="705704" y="97781"/>
                </a:cubicBezTo>
                <a:cubicBezTo>
                  <a:pt x="705853" y="96590"/>
                  <a:pt x="705667" y="94618"/>
                  <a:pt x="705146" y="91865"/>
                </a:cubicBezTo>
                <a:cubicBezTo>
                  <a:pt x="704625" y="89112"/>
                  <a:pt x="704811" y="86395"/>
                  <a:pt x="705704" y="83717"/>
                </a:cubicBezTo>
                <a:cubicBezTo>
                  <a:pt x="705704" y="82972"/>
                  <a:pt x="705556" y="82414"/>
                  <a:pt x="705258" y="82042"/>
                </a:cubicBezTo>
                <a:cubicBezTo>
                  <a:pt x="704960" y="81670"/>
                  <a:pt x="704662" y="81298"/>
                  <a:pt x="704365" y="80926"/>
                </a:cubicBezTo>
                <a:cubicBezTo>
                  <a:pt x="704067" y="80554"/>
                  <a:pt x="703807" y="80107"/>
                  <a:pt x="703584" y="79587"/>
                </a:cubicBezTo>
                <a:cubicBezTo>
                  <a:pt x="703360" y="79066"/>
                  <a:pt x="703323" y="78359"/>
                  <a:pt x="703472" y="77466"/>
                </a:cubicBezTo>
                <a:cubicBezTo>
                  <a:pt x="703621" y="75680"/>
                  <a:pt x="704588" y="74712"/>
                  <a:pt x="706374" y="74564"/>
                </a:cubicBezTo>
                <a:cubicBezTo>
                  <a:pt x="706225" y="73671"/>
                  <a:pt x="706411" y="73075"/>
                  <a:pt x="706932" y="72778"/>
                </a:cubicBezTo>
                <a:cubicBezTo>
                  <a:pt x="707453" y="72480"/>
                  <a:pt x="707937" y="72182"/>
                  <a:pt x="708383" y="71885"/>
                </a:cubicBezTo>
                <a:cubicBezTo>
                  <a:pt x="708681" y="70694"/>
                  <a:pt x="708904" y="69541"/>
                  <a:pt x="709053" y="68424"/>
                </a:cubicBezTo>
                <a:cubicBezTo>
                  <a:pt x="709202" y="67308"/>
                  <a:pt x="709425" y="66304"/>
                  <a:pt x="709723" y="65411"/>
                </a:cubicBezTo>
                <a:cubicBezTo>
                  <a:pt x="709425" y="64815"/>
                  <a:pt x="708904" y="64369"/>
                  <a:pt x="708160" y="64071"/>
                </a:cubicBezTo>
                <a:cubicBezTo>
                  <a:pt x="707416" y="63774"/>
                  <a:pt x="706672" y="63513"/>
                  <a:pt x="705928" y="63290"/>
                </a:cubicBezTo>
                <a:cubicBezTo>
                  <a:pt x="705183" y="63067"/>
                  <a:pt x="704514" y="62769"/>
                  <a:pt x="703918" y="62397"/>
                </a:cubicBezTo>
                <a:cubicBezTo>
                  <a:pt x="703323" y="62025"/>
                  <a:pt x="702951" y="61392"/>
                  <a:pt x="702802" y="60499"/>
                </a:cubicBezTo>
                <a:cubicBezTo>
                  <a:pt x="701909" y="60648"/>
                  <a:pt x="701202" y="60611"/>
                  <a:pt x="700681" y="60388"/>
                </a:cubicBezTo>
                <a:cubicBezTo>
                  <a:pt x="700161" y="60164"/>
                  <a:pt x="699677" y="59904"/>
                  <a:pt x="699230" y="59606"/>
                </a:cubicBezTo>
                <a:cubicBezTo>
                  <a:pt x="698784" y="59309"/>
                  <a:pt x="698337" y="59048"/>
                  <a:pt x="697891" y="58825"/>
                </a:cubicBezTo>
                <a:cubicBezTo>
                  <a:pt x="697444" y="58602"/>
                  <a:pt x="696849" y="58490"/>
                  <a:pt x="696105" y="58490"/>
                </a:cubicBezTo>
                <a:cubicBezTo>
                  <a:pt x="695063" y="56704"/>
                  <a:pt x="693649" y="55290"/>
                  <a:pt x="691863" y="54249"/>
                </a:cubicBezTo>
                <a:cubicBezTo>
                  <a:pt x="690077" y="54397"/>
                  <a:pt x="688589" y="54253"/>
                  <a:pt x="687398" y="53814"/>
                </a:cubicBezTo>
                <a:cubicBezTo>
                  <a:pt x="686208" y="53376"/>
                  <a:pt x="685166" y="52792"/>
                  <a:pt x="684273" y="52062"/>
                </a:cubicBezTo>
                <a:cubicBezTo>
                  <a:pt x="684571" y="50022"/>
                  <a:pt x="685427" y="48493"/>
                  <a:pt x="686840" y="47473"/>
                </a:cubicBezTo>
                <a:cubicBezTo>
                  <a:pt x="688254" y="46453"/>
                  <a:pt x="689259" y="44991"/>
                  <a:pt x="689854" y="43086"/>
                </a:cubicBezTo>
                <a:cubicBezTo>
                  <a:pt x="689110" y="42789"/>
                  <a:pt x="688477" y="42752"/>
                  <a:pt x="687957" y="42975"/>
                </a:cubicBezTo>
                <a:cubicBezTo>
                  <a:pt x="687436" y="43198"/>
                  <a:pt x="686878" y="43459"/>
                  <a:pt x="686282" y="43756"/>
                </a:cubicBezTo>
                <a:cubicBezTo>
                  <a:pt x="685985" y="44007"/>
                  <a:pt x="685873" y="44322"/>
                  <a:pt x="685947" y="44700"/>
                </a:cubicBezTo>
                <a:cubicBezTo>
                  <a:pt x="686022" y="45078"/>
                  <a:pt x="685910" y="45393"/>
                  <a:pt x="685613" y="45647"/>
                </a:cubicBezTo>
                <a:cubicBezTo>
                  <a:pt x="685315" y="45898"/>
                  <a:pt x="684980" y="45992"/>
                  <a:pt x="684608" y="45929"/>
                </a:cubicBezTo>
                <a:cubicBezTo>
                  <a:pt x="684236" y="45867"/>
                  <a:pt x="683901" y="45961"/>
                  <a:pt x="683603" y="46212"/>
                </a:cubicBezTo>
                <a:cubicBezTo>
                  <a:pt x="682710" y="46991"/>
                  <a:pt x="681892" y="48116"/>
                  <a:pt x="681148" y="49587"/>
                </a:cubicBezTo>
                <a:cubicBezTo>
                  <a:pt x="680404" y="51057"/>
                  <a:pt x="679139" y="51644"/>
                  <a:pt x="677353" y="51346"/>
                </a:cubicBezTo>
                <a:cubicBezTo>
                  <a:pt x="676906" y="49709"/>
                  <a:pt x="676869" y="47477"/>
                  <a:pt x="677241" y="44649"/>
                </a:cubicBezTo>
                <a:cubicBezTo>
                  <a:pt x="677613" y="41821"/>
                  <a:pt x="678171" y="39589"/>
                  <a:pt x="678915" y="37952"/>
                </a:cubicBezTo>
                <a:cubicBezTo>
                  <a:pt x="678915" y="36612"/>
                  <a:pt x="679027" y="36240"/>
                  <a:pt x="679250" y="36836"/>
                </a:cubicBezTo>
                <a:cubicBezTo>
                  <a:pt x="679473" y="37431"/>
                  <a:pt x="680032" y="37580"/>
                  <a:pt x="680924" y="37282"/>
                </a:cubicBezTo>
                <a:cubicBezTo>
                  <a:pt x="682115" y="36985"/>
                  <a:pt x="682785" y="36278"/>
                  <a:pt x="682934" y="35161"/>
                </a:cubicBezTo>
                <a:cubicBezTo>
                  <a:pt x="683082" y="34045"/>
                  <a:pt x="683529" y="33115"/>
                  <a:pt x="684273" y="32371"/>
                </a:cubicBezTo>
                <a:cubicBezTo>
                  <a:pt x="683082" y="32073"/>
                  <a:pt x="682264" y="32185"/>
                  <a:pt x="681817" y="32706"/>
                </a:cubicBezTo>
                <a:cubicBezTo>
                  <a:pt x="681371" y="33227"/>
                  <a:pt x="680627" y="33338"/>
                  <a:pt x="679585" y="33041"/>
                </a:cubicBezTo>
                <a:cubicBezTo>
                  <a:pt x="678841" y="31106"/>
                  <a:pt x="678804" y="29469"/>
                  <a:pt x="679473" y="28129"/>
                </a:cubicBezTo>
                <a:cubicBezTo>
                  <a:pt x="680143" y="26790"/>
                  <a:pt x="680404" y="24929"/>
                  <a:pt x="680255" y="22548"/>
                </a:cubicBezTo>
                <a:cubicBezTo>
                  <a:pt x="681743" y="21804"/>
                  <a:pt x="682785" y="20762"/>
                  <a:pt x="683380" y="19423"/>
                </a:cubicBezTo>
                <a:cubicBezTo>
                  <a:pt x="683975" y="18083"/>
                  <a:pt x="685240" y="17265"/>
                  <a:pt x="687175" y="16967"/>
                </a:cubicBezTo>
                <a:cubicBezTo>
                  <a:pt x="687473" y="18158"/>
                  <a:pt x="688068" y="19014"/>
                  <a:pt x="688961" y="19534"/>
                </a:cubicBezTo>
                <a:cubicBezTo>
                  <a:pt x="689854" y="20055"/>
                  <a:pt x="690822" y="20539"/>
                  <a:pt x="691863" y="20985"/>
                </a:cubicBezTo>
                <a:cubicBezTo>
                  <a:pt x="691715" y="21878"/>
                  <a:pt x="691863" y="22585"/>
                  <a:pt x="692310" y="23106"/>
                </a:cubicBezTo>
                <a:cubicBezTo>
                  <a:pt x="692756" y="23627"/>
                  <a:pt x="693203" y="24074"/>
                  <a:pt x="693649" y="24446"/>
                </a:cubicBezTo>
                <a:cubicBezTo>
                  <a:pt x="694096" y="24818"/>
                  <a:pt x="694468" y="25227"/>
                  <a:pt x="694765" y="25674"/>
                </a:cubicBezTo>
                <a:cubicBezTo>
                  <a:pt x="695063" y="26120"/>
                  <a:pt x="694989" y="26715"/>
                  <a:pt x="694542" y="27460"/>
                </a:cubicBezTo>
                <a:cubicBezTo>
                  <a:pt x="696477" y="27311"/>
                  <a:pt x="698337" y="27720"/>
                  <a:pt x="700123" y="28687"/>
                </a:cubicBezTo>
                <a:cubicBezTo>
                  <a:pt x="701909" y="29655"/>
                  <a:pt x="703770" y="29915"/>
                  <a:pt x="705704" y="29469"/>
                </a:cubicBezTo>
                <a:cubicBezTo>
                  <a:pt x="707044" y="29171"/>
                  <a:pt x="707862" y="28650"/>
                  <a:pt x="708160" y="27906"/>
                </a:cubicBezTo>
                <a:cubicBezTo>
                  <a:pt x="708458" y="27162"/>
                  <a:pt x="709202" y="26269"/>
                  <a:pt x="710392" y="25227"/>
                </a:cubicBezTo>
                <a:cubicBezTo>
                  <a:pt x="710988" y="25078"/>
                  <a:pt x="711397" y="25190"/>
                  <a:pt x="711620" y="25562"/>
                </a:cubicBezTo>
                <a:cubicBezTo>
                  <a:pt x="711844" y="25934"/>
                  <a:pt x="711955" y="26381"/>
                  <a:pt x="711955" y="26901"/>
                </a:cubicBezTo>
                <a:cubicBezTo>
                  <a:pt x="711955" y="27422"/>
                  <a:pt x="711955" y="27943"/>
                  <a:pt x="711955" y="28464"/>
                </a:cubicBezTo>
                <a:cubicBezTo>
                  <a:pt x="711955" y="28985"/>
                  <a:pt x="712178" y="29320"/>
                  <a:pt x="712625" y="29469"/>
                </a:cubicBezTo>
                <a:cubicBezTo>
                  <a:pt x="716048" y="29766"/>
                  <a:pt x="719099" y="29878"/>
                  <a:pt x="721778" y="29804"/>
                </a:cubicBezTo>
                <a:cubicBezTo>
                  <a:pt x="724457" y="29729"/>
                  <a:pt x="727359" y="29841"/>
                  <a:pt x="730484" y="30138"/>
                </a:cubicBezTo>
                <a:cubicBezTo>
                  <a:pt x="730335" y="27460"/>
                  <a:pt x="729517" y="25822"/>
                  <a:pt x="728029" y="25227"/>
                </a:cubicBezTo>
                <a:cubicBezTo>
                  <a:pt x="727731" y="24929"/>
                  <a:pt x="726987" y="24669"/>
                  <a:pt x="725796" y="24446"/>
                </a:cubicBezTo>
                <a:cubicBezTo>
                  <a:pt x="724606" y="24223"/>
                  <a:pt x="724457" y="23813"/>
                  <a:pt x="725350" y="23218"/>
                </a:cubicBezTo>
                <a:cubicBezTo>
                  <a:pt x="725498" y="22325"/>
                  <a:pt x="725759" y="21841"/>
                  <a:pt x="726131" y="21767"/>
                </a:cubicBezTo>
                <a:cubicBezTo>
                  <a:pt x="726503" y="21692"/>
                  <a:pt x="726912" y="21767"/>
                  <a:pt x="727359" y="21990"/>
                </a:cubicBezTo>
                <a:cubicBezTo>
                  <a:pt x="727805" y="22213"/>
                  <a:pt x="728289" y="22474"/>
                  <a:pt x="728810" y="22771"/>
                </a:cubicBezTo>
                <a:cubicBezTo>
                  <a:pt x="729331" y="23069"/>
                  <a:pt x="729814" y="23218"/>
                  <a:pt x="730261" y="23218"/>
                </a:cubicBezTo>
                <a:cubicBezTo>
                  <a:pt x="730728" y="22474"/>
                  <a:pt x="731001" y="21581"/>
                  <a:pt x="731079" y="20539"/>
                </a:cubicBezTo>
                <a:cubicBezTo>
                  <a:pt x="731157" y="19497"/>
                  <a:pt x="731352" y="18530"/>
                  <a:pt x="731663" y="17637"/>
                </a:cubicBezTo>
                <a:cubicBezTo>
                  <a:pt x="732756" y="17637"/>
                  <a:pt x="733419" y="17860"/>
                  <a:pt x="733653" y="18307"/>
                </a:cubicBezTo>
                <a:cubicBezTo>
                  <a:pt x="733887" y="18753"/>
                  <a:pt x="734004" y="19274"/>
                  <a:pt x="734004" y="19869"/>
                </a:cubicBezTo>
                <a:cubicBezTo>
                  <a:pt x="734004" y="20465"/>
                  <a:pt x="734004" y="21060"/>
                  <a:pt x="734004" y="21655"/>
                </a:cubicBezTo>
                <a:cubicBezTo>
                  <a:pt x="734004" y="22251"/>
                  <a:pt x="734393" y="22771"/>
                  <a:pt x="735172" y="23218"/>
                </a:cubicBezTo>
                <a:cubicBezTo>
                  <a:pt x="736065" y="22325"/>
                  <a:pt x="736177" y="21395"/>
                  <a:pt x="735507" y="20427"/>
                </a:cubicBezTo>
                <a:cubicBezTo>
                  <a:pt x="734837" y="19460"/>
                  <a:pt x="734949" y="18530"/>
                  <a:pt x="735842" y="17637"/>
                </a:cubicBezTo>
                <a:cubicBezTo>
                  <a:pt x="737330" y="16149"/>
                  <a:pt x="739414" y="15181"/>
                  <a:pt x="742093" y="14735"/>
                </a:cubicBezTo>
                <a:cubicBezTo>
                  <a:pt x="742688" y="14437"/>
                  <a:pt x="743209" y="13916"/>
                  <a:pt x="743656" y="13172"/>
                </a:cubicBezTo>
                <a:cubicBezTo>
                  <a:pt x="744102" y="12428"/>
                  <a:pt x="744586" y="11721"/>
                  <a:pt x="745107" y="11051"/>
                </a:cubicBezTo>
                <a:cubicBezTo>
                  <a:pt x="745627" y="10381"/>
                  <a:pt x="746186" y="9972"/>
                  <a:pt x="746781" y="9823"/>
                </a:cubicBezTo>
                <a:cubicBezTo>
                  <a:pt x="747376" y="9675"/>
                  <a:pt x="748120" y="10121"/>
                  <a:pt x="749013" y="11163"/>
                </a:cubicBezTo>
                <a:cubicBezTo>
                  <a:pt x="749013" y="12056"/>
                  <a:pt x="748827" y="12651"/>
                  <a:pt x="748455" y="12949"/>
                </a:cubicBezTo>
                <a:cubicBezTo>
                  <a:pt x="748083" y="13246"/>
                  <a:pt x="747674" y="13507"/>
                  <a:pt x="747227" y="13730"/>
                </a:cubicBezTo>
                <a:cubicBezTo>
                  <a:pt x="746781" y="13953"/>
                  <a:pt x="746372" y="14214"/>
                  <a:pt x="745999" y="14511"/>
                </a:cubicBezTo>
                <a:cubicBezTo>
                  <a:pt x="745627" y="14809"/>
                  <a:pt x="745441" y="15330"/>
                  <a:pt x="745441" y="16074"/>
                </a:cubicBezTo>
                <a:cubicBezTo>
                  <a:pt x="745888" y="16818"/>
                  <a:pt x="746520" y="17265"/>
                  <a:pt x="747339" y="17414"/>
                </a:cubicBezTo>
                <a:cubicBezTo>
                  <a:pt x="748158" y="17562"/>
                  <a:pt x="749013" y="17525"/>
                  <a:pt x="749906" y="17302"/>
                </a:cubicBezTo>
                <a:cubicBezTo>
                  <a:pt x="750799" y="17079"/>
                  <a:pt x="751581" y="16707"/>
                  <a:pt x="752250" y="16186"/>
                </a:cubicBezTo>
                <a:cubicBezTo>
                  <a:pt x="752920" y="15665"/>
                  <a:pt x="753404" y="15181"/>
                  <a:pt x="753701" y="14735"/>
                </a:cubicBezTo>
                <a:cubicBezTo>
                  <a:pt x="754297" y="15181"/>
                  <a:pt x="754557" y="15628"/>
                  <a:pt x="754483" y="16074"/>
                </a:cubicBezTo>
                <a:cubicBezTo>
                  <a:pt x="754408" y="16521"/>
                  <a:pt x="754148" y="16930"/>
                  <a:pt x="753701" y="17302"/>
                </a:cubicBezTo>
                <a:cubicBezTo>
                  <a:pt x="753255" y="17674"/>
                  <a:pt x="752808" y="18046"/>
                  <a:pt x="752362" y="18418"/>
                </a:cubicBezTo>
                <a:cubicBezTo>
                  <a:pt x="751915" y="18790"/>
                  <a:pt x="751692" y="19200"/>
                  <a:pt x="751692" y="19646"/>
                </a:cubicBezTo>
                <a:cubicBezTo>
                  <a:pt x="751692" y="20390"/>
                  <a:pt x="752139" y="20651"/>
                  <a:pt x="753032" y="20427"/>
                </a:cubicBezTo>
                <a:cubicBezTo>
                  <a:pt x="753925" y="20204"/>
                  <a:pt x="754669" y="20167"/>
                  <a:pt x="755264" y="20316"/>
                </a:cubicBezTo>
                <a:cubicBezTo>
                  <a:pt x="754966" y="21506"/>
                  <a:pt x="754297" y="21953"/>
                  <a:pt x="753255" y="21655"/>
                </a:cubicBezTo>
                <a:cubicBezTo>
                  <a:pt x="752213" y="21358"/>
                  <a:pt x="751469" y="20911"/>
                  <a:pt x="751023" y="20316"/>
                </a:cubicBezTo>
                <a:cubicBezTo>
                  <a:pt x="750576" y="20613"/>
                  <a:pt x="750092" y="20948"/>
                  <a:pt x="749571" y="21320"/>
                </a:cubicBezTo>
                <a:cubicBezTo>
                  <a:pt x="749051" y="21692"/>
                  <a:pt x="748641" y="22102"/>
                  <a:pt x="748344" y="22548"/>
                </a:cubicBezTo>
                <a:cubicBezTo>
                  <a:pt x="747599" y="22399"/>
                  <a:pt x="746893" y="22176"/>
                  <a:pt x="746223" y="21878"/>
                </a:cubicBezTo>
                <a:cubicBezTo>
                  <a:pt x="745553" y="21581"/>
                  <a:pt x="744846" y="21283"/>
                  <a:pt x="744102" y="20985"/>
                </a:cubicBezTo>
                <a:cubicBezTo>
                  <a:pt x="743358" y="21581"/>
                  <a:pt x="742800" y="22362"/>
                  <a:pt x="742428" y="23330"/>
                </a:cubicBezTo>
                <a:cubicBezTo>
                  <a:pt x="742056" y="24297"/>
                  <a:pt x="741721" y="25227"/>
                  <a:pt x="741423" y="26120"/>
                </a:cubicBezTo>
                <a:cubicBezTo>
                  <a:pt x="740530" y="26269"/>
                  <a:pt x="739898" y="26194"/>
                  <a:pt x="739526" y="25897"/>
                </a:cubicBezTo>
                <a:cubicBezTo>
                  <a:pt x="739153" y="25599"/>
                  <a:pt x="738856" y="25302"/>
                  <a:pt x="738633" y="25004"/>
                </a:cubicBezTo>
                <a:cubicBezTo>
                  <a:pt x="738409" y="24706"/>
                  <a:pt x="738112" y="24409"/>
                  <a:pt x="737740" y="24111"/>
                </a:cubicBezTo>
                <a:cubicBezTo>
                  <a:pt x="737368" y="23813"/>
                  <a:pt x="736735" y="23739"/>
                  <a:pt x="735842" y="23888"/>
                </a:cubicBezTo>
                <a:cubicBezTo>
                  <a:pt x="735544" y="24036"/>
                  <a:pt x="735321" y="24185"/>
                  <a:pt x="735172" y="24334"/>
                </a:cubicBezTo>
                <a:cubicBezTo>
                  <a:pt x="735023" y="24483"/>
                  <a:pt x="734800" y="24557"/>
                  <a:pt x="734503" y="24557"/>
                </a:cubicBezTo>
                <a:cubicBezTo>
                  <a:pt x="734205" y="25599"/>
                  <a:pt x="734279" y="26232"/>
                  <a:pt x="734726" y="26455"/>
                </a:cubicBezTo>
                <a:cubicBezTo>
                  <a:pt x="735172" y="26678"/>
                  <a:pt x="735321" y="27236"/>
                  <a:pt x="735172" y="28129"/>
                </a:cubicBezTo>
                <a:cubicBezTo>
                  <a:pt x="736363" y="28278"/>
                  <a:pt x="737554" y="28278"/>
                  <a:pt x="738744" y="28129"/>
                </a:cubicBezTo>
                <a:cubicBezTo>
                  <a:pt x="739935" y="27980"/>
                  <a:pt x="740828" y="28204"/>
                  <a:pt x="741423" y="28799"/>
                </a:cubicBezTo>
                <a:cubicBezTo>
                  <a:pt x="741721" y="29543"/>
                  <a:pt x="741758" y="30138"/>
                  <a:pt x="741535" y="30585"/>
                </a:cubicBezTo>
                <a:cubicBezTo>
                  <a:pt x="741311" y="31031"/>
                  <a:pt x="741051" y="31627"/>
                  <a:pt x="740753" y="32371"/>
                </a:cubicBezTo>
                <a:cubicBezTo>
                  <a:pt x="740307" y="33561"/>
                  <a:pt x="739712" y="34640"/>
                  <a:pt x="738967" y="35608"/>
                </a:cubicBezTo>
                <a:cubicBezTo>
                  <a:pt x="738223" y="36575"/>
                  <a:pt x="737182" y="37357"/>
                  <a:pt x="735842" y="37952"/>
                </a:cubicBezTo>
                <a:cubicBezTo>
                  <a:pt x="735544" y="36761"/>
                  <a:pt x="735656" y="35943"/>
                  <a:pt x="736177" y="35496"/>
                </a:cubicBezTo>
                <a:cubicBezTo>
                  <a:pt x="736698" y="35050"/>
                  <a:pt x="736809" y="34231"/>
                  <a:pt x="736512" y="33041"/>
                </a:cubicBezTo>
                <a:cubicBezTo>
                  <a:pt x="736512" y="32296"/>
                  <a:pt x="735879" y="32148"/>
                  <a:pt x="734614" y="32594"/>
                </a:cubicBezTo>
                <a:cubicBezTo>
                  <a:pt x="733349" y="33041"/>
                  <a:pt x="732642" y="33189"/>
                  <a:pt x="732493" y="33041"/>
                </a:cubicBezTo>
                <a:lnTo>
                  <a:pt x="732493" y="31701"/>
                </a:lnTo>
                <a:cubicBezTo>
                  <a:pt x="731898" y="31701"/>
                  <a:pt x="731303" y="31924"/>
                  <a:pt x="730707" y="32371"/>
                </a:cubicBezTo>
                <a:cubicBezTo>
                  <a:pt x="730112" y="32817"/>
                  <a:pt x="729517" y="33264"/>
                  <a:pt x="728922" y="33710"/>
                </a:cubicBezTo>
                <a:cubicBezTo>
                  <a:pt x="729070" y="34603"/>
                  <a:pt x="729405" y="34715"/>
                  <a:pt x="729926" y="34045"/>
                </a:cubicBezTo>
                <a:cubicBezTo>
                  <a:pt x="730447" y="33375"/>
                  <a:pt x="731080" y="33264"/>
                  <a:pt x="731824" y="33710"/>
                </a:cubicBezTo>
                <a:cubicBezTo>
                  <a:pt x="731972" y="35347"/>
                  <a:pt x="732419" y="36650"/>
                  <a:pt x="733163" y="37617"/>
                </a:cubicBezTo>
                <a:cubicBezTo>
                  <a:pt x="733907" y="38584"/>
                  <a:pt x="734130" y="40110"/>
                  <a:pt x="733833" y="42194"/>
                </a:cubicBezTo>
                <a:cubicBezTo>
                  <a:pt x="734577" y="42045"/>
                  <a:pt x="735098" y="42194"/>
                  <a:pt x="735396" y="42640"/>
                </a:cubicBezTo>
                <a:cubicBezTo>
                  <a:pt x="735693" y="43086"/>
                  <a:pt x="736288" y="43161"/>
                  <a:pt x="737182" y="42863"/>
                </a:cubicBezTo>
                <a:cubicBezTo>
                  <a:pt x="737926" y="42714"/>
                  <a:pt x="738186" y="42156"/>
                  <a:pt x="737963" y="41189"/>
                </a:cubicBezTo>
                <a:cubicBezTo>
                  <a:pt x="737740" y="40222"/>
                  <a:pt x="738000" y="39589"/>
                  <a:pt x="738744" y="39291"/>
                </a:cubicBezTo>
                <a:cubicBezTo>
                  <a:pt x="739488" y="39440"/>
                  <a:pt x="740158" y="39663"/>
                  <a:pt x="740753" y="39961"/>
                </a:cubicBezTo>
                <a:cubicBezTo>
                  <a:pt x="741349" y="40259"/>
                  <a:pt x="742242" y="40333"/>
                  <a:pt x="743432" y="40184"/>
                </a:cubicBezTo>
                <a:cubicBezTo>
                  <a:pt x="743581" y="39589"/>
                  <a:pt x="743581" y="39105"/>
                  <a:pt x="743432" y="38733"/>
                </a:cubicBezTo>
                <a:cubicBezTo>
                  <a:pt x="743283" y="38361"/>
                  <a:pt x="743097" y="38064"/>
                  <a:pt x="742874" y="37840"/>
                </a:cubicBezTo>
                <a:cubicBezTo>
                  <a:pt x="742651" y="37617"/>
                  <a:pt x="742428" y="37394"/>
                  <a:pt x="742204" y="37171"/>
                </a:cubicBezTo>
                <a:cubicBezTo>
                  <a:pt x="741981" y="36947"/>
                  <a:pt x="741944" y="36538"/>
                  <a:pt x="742093" y="35943"/>
                </a:cubicBezTo>
                <a:cubicBezTo>
                  <a:pt x="743432" y="35645"/>
                  <a:pt x="743990" y="35236"/>
                  <a:pt x="743767" y="34715"/>
                </a:cubicBezTo>
                <a:cubicBezTo>
                  <a:pt x="743544" y="34194"/>
                  <a:pt x="743432" y="33189"/>
                  <a:pt x="743432" y="31701"/>
                </a:cubicBezTo>
                <a:cubicBezTo>
                  <a:pt x="744325" y="31552"/>
                  <a:pt x="744958" y="31329"/>
                  <a:pt x="745330" y="31031"/>
                </a:cubicBezTo>
                <a:cubicBezTo>
                  <a:pt x="745702" y="30734"/>
                  <a:pt x="746260" y="30957"/>
                  <a:pt x="747004" y="31701"/>
                </a:cubicBezTo>
                <a:cubicBezTo>
                  <a:pt x="747748" y="31701"/>
                  <a:pt x="748158" y="31217"/>
                  <a:pt x="748232" y="30250"/>
                </a:cubicBezTo>
                <a:cubicBezTo>
                  <a:pt x="748306" y="29283"/>
                  <a:pt x="749013" y="29022"/>
                  <a:pt x="750353" y="29469"/>
                </a:cubicBezTo>
                <a:cubicBezTo>
                  <a:pt x="749460" y="31155"/>
                  <a:pt x="749683" y="32469"/>
                  <a:pt x="751023" y="33412"/>
                </a:cubicBezTo>
                <a:cubicBezTo>
                  <a:pt x="752362" y="34355"/>
                  <a:pt x="753478" y="35347"/>
                  <a:pt x="754371" y="36389"/>
                </a:cubicBezTo>
                <a:cubicBezTo>
                  <a:pt x="754818" y="36092"/>
                  <a:pt x="755004" y="35794"/>
                  <a:pt x="754929" y="35496"/>
                </a:cubicBezTo>
                <a:cubicBezTo>
                  <a:pt x="754855" y="35199"/>
                  <a:pt x="754706" y="34864"/>
                  <a:pt x="754483" y="34492"/>
                </a:cubicBezTo>
                <a:cubicBezTo>
                  <a:pt x="754260" y="34120"/>
                  <a:pt x="754036" y="33748"/>
                  <a:pt x="753813" y="33375"/>
                </a:cubicBezTo>
                <a:cubicBezTo>
                  <a:pt x="753590" y="33003"/>
                  <a:pt x="753553" y="32594"/>
                  <a:pt x="753701" y="32148"/>
                </a:cubicBezTo>
                <a:cubicBezTo>
                  <a:pt x="754743" y="31873"/>
                  <a:pt x="755152" y="31564"/>
                  <a:pt x="754929" y="31220"/>
                </a:cubicBezTo>
                <a:cubicBezTo>
                  <a:pt x="754706" y="30876"/>
                  <a:pt x="754520" y="30292"/>
                  <a:pt x="754371" y="29469"/>
                </a:cubicBezTo>
                <a:cubicBezTo>
                  <a:pt x="754966" y="30064"/>
                  <a:pt x="755934" y="30287"/>
                  <a:pt x="757273" y="30138"/>
                </a:cubicBezTo>
                <a:lnTo>
                  <a:pt x="757273" y="26790"/>
                </a:lnTo>
                <a:cubicBezTo>
                  <a:pt x="757124" y="26194"/>
                  <a:pt x="756864" y="25946"/>
                  <a:pt x="756492" y="26045"/>
                </a:cubicBezTo>
                <a:cubicBezTo>
                  <a:pt x="756120" y="26144"/>
                  <a:pt x="755673" y="26293"/>
                  <a:pt x="755152" y="26492"/>
                </a:cubicBezTo>
                <a:cubicBezTo>
                  <a:pt x="754632" y="26690"/>
                  <a:pt x="754111" y="26790"/>
                  <a:pt x="753590" y="26790"/>
                </a:cubicBezTo>
                <a:cubicBezTo>
                  <a:pt x="753069" y="26790"/>
                  <a:pt x="752660" y="26492"/>
                  <a:pt x="752362" y="25897"/>
                </a:cubicBezTo>
                <a:cubicBezTo>
                  <a:pt x="753553" y="25211"/>
                  <a:pt x="754780" y="24593"/>
                  <a:pt x="756045" y="24043"/>
                </a:cubicBezTo>
                <a:cubicBezTo>
                  <a:pt x="757311" y="23493"/>
                  <a:pt x="758836" y="23218"/>
                  <a:pt x="760622" y="23218"/>
                </a:cubicBezTo>
                <a:cubicBezTo>
                  <a:pt x="760771" y="22474"/>
                  <a:pt x="760696" y="21767"/>
                  <a:pt x="760399" y="21097"/>
                </a:cubicBezTo>
                <a:cubicBezTo>
                  <a:pt x="760101" y="20427"/>
                  <a:pt x="759766" y="19795"/>
                  <a:pt x="759394" y="19200"/>
                </a:cubicBezTo>
                <a:cubicBezTo>
                  <a:pt x="759022" y="18604"/>
                  <a:pt x="758762" y="18009"/>
                  <a:pt x="758613" y="17414"/>
                </a:cubicBezTo>
                <a:cubicBezTo>
                  <a:pt x="758464" y="16818"/>
                  <a:pt x="758687" y="16149"/>
                  <a:pt x="759282" y="15404"/>
                </a:cubicBezTo>
                <a:cubicBezTo>
                  <a:pt x="760473" y="15107"/>
                  <a:pt x="760957" y="15442"/>
                  <a:pt x="760733" y="16409"/>
                </a:cubicBezTo>
                <a:cubicBezTo>
                  <a:pt x="760510" y="17376"/>
                  <a:pt x="760696" y="18009"/>
                  <a:pt x="761292" y="18307"/>
                </a:cubicBezTo>
                <a:cubicBezTo>
                  <a:pt x="762036" y="19348"/>
                  <a:pt x="762966" y="20167"/>
                  <a:pt x="764082" y="20762"/>
                </a:cubicBezTo>
                <a:cubicBezTo>
                  <a:pt x="765198" y="21358"/>
                  <a:pt x="765905" y="22399"/>
                  <a:pt x="766203" y="23888"/>
                </a:cubicBezTo>
                <a:cubicBezTo>
                  <a:pt x="764417" y="23590"/>
                  <a:pt x="763189" y="23850"/>
                  <a:pt x="762519" y="24669"/>
                </a:cubicBezTo>
                <a:cubicBezTo>
                  <a:pt x="761850" y="25488"/>
                  <a:pt x="760771" y="25971"/>
                  <a:pt x="759282" y="26120"/>
                </a:cubicBezTo>
                <a:cubicBezTo>
                  <a:pt x="758985" y="27757"/>
                  <a:pt x="759878" y="28427"/>
                  <a:pt x="761961" y="28129"/>
                </a:cubicBezTo>
                <a:cubicBezTo>
                  <a:pt x="761664" y="29227"/>
                  <a:pt x="761515" y="29971"/>
                  <a:pt x="761515" y="30362"/>
                </a:cubicBezTo>
                <a:cubicBezTo>
                  <a:pt x="761515" y="30752"/>
                  <a:pt x="761664" y="31496"/>
                  <a:pt x="761961" y="32594"/>
                </a:cubicBezTo>
                <a:cubicBezTo>
                  <a:pt x="763301" y="33189"/>
                  <a:pt x="764157" y="33078"/>
                  <a:pt x="764529" y="32259"/>
                </a:cubicBezTo>
                <a:cubicBezTo>
                  <a:pt x="764901" y="31441"/>
                  <a:pt x="765682" y="31031"/>
                  <a:pt x="766873" y="31031"/>
                </a:cubicBezTo>
                <a:cubicBezTo>
                  <a:pt x="767021" y="32520"/>
                  <a:pt x="766910" y="33524"/>
                  <a:pt x="766538" y="34045"/>
                </a:cubicBezTo>
                <a:cubicBezTo>
                  <a:pt x="766166" y="34566"/>
                  <a:pt x="766277" y="35422"/>
                  <a:pt x="766873" y="36612"/>
                </a:cubicBezTo>
                <a:cubicBezTo>
                  <a:pt x="767319" y="36612"/>
                  <a:pt x="767654" y="36426"/>
                  <a:pt x="767877" y="36054"/>
                </a:cubicBezTo>
                <a:cubicBezTo>
                  <a:pt x="768101" y="35682"/>
                  <a:pt x="768287" y="35310"/>
                  <a:pt x="768435" y="34938"/>
                </a:cubicBezTo>
                <a:cubicBezTo>
                  <a:pt x="768584" y="34566"/>
                  <a:pt x="768770" y="34231"/>
                  <a:pt x="768993" y="33934"/>
                </a:cubicBezTo>
                <a:cubicBezTo>
                  <a:pt x="769217" y="33636"/>
                  <a:pt x="769626" y="33561"/>
                  <a:pt x="770221" y="33710"/>
                </a:cubicBezTo>
                <a:cubicBezTo>
                  <a:pt x="770965" y="33561"/>
                  <a:pt x="771449" y="33673"/>
                  <a:pt x="771672" y="34045"/>
                </a:cubicBezTo>
                <a:cubicBezTo>
                  <a:pt x="771896" y="34417"/>
                  <a:pt x="772082" y="34827"/>
                  <a:pt x="772231" y="35273"/>
                </a:cubicBezTo>
                <a:cubicBezTo>
                  <a:pt x="772379" y="35719"/>
                  <a:pt x="772528" y="36166"/>
                  <a:pt x="772677" y="36612"/>
                </a:cubicBezTo>
                <a:cubicBezTo>
                  <a:pt x="772826" y="37059"/>
                  <a:pt x="773198" y="37282"/>
                  <a:pt x="773793" y="37282"/>
                </a:cubicBezTo>
                <a:cubicBezTo>
                  <a:pt x="774686" y="37282"/>
                  <a:pt x="775244" y="36910"/>
                  <a:pt x="775467" y="36166"/>
                </a:cubicBezTo>
                <a:cubicBezTo>
                  <a:pt x="775691" y="35422"/>
                  <a:pt x="776026" y="34827"/>
                  <a:pt x="776472" y="34380"/>
                </a:cubicBezTo>
                <a:cubicBezTo>
                  <a:pt x="777514" y="34678"/>
                  <a:pt x="778407" y="35087"/>
                  <a:pt x="779151" y="35608"/>
                </a:cubicBezTo>
                <a:cubicBezTo>
                  <a:pt x="779895" y="36129"/>
                  <a:pt x="780639" y="36687"/>
                  <a:pt x="781383" y="37282"/>
                </a:cubicBezTo>
                <a:cubicBezTo>
                  <a:pt x="782574" y="37282"/>
                  <a:pt x="783802" y="37245"/>
                  <a:pt x="785067" y="37171"/>
                </a:cubicBezTo>
                <a:cubicBezTo>
                  <a:pt x="786332" y="37096"/>
                  <a:pt x="787113" y="37580"/>
                  <a:pt x="787411" y="38622"/>
                </a:cubicBezTo>
                <a:cubicBezTo>
                  <a:pt x="787560" y="39366"/>
                  <a:pt x="787151" y="39626"/>
                  <a:pt x="786183" y="39403"/>
                </a:cubicBezTo>
                <a:cubicBezTo>
                  <a:pt x="785216" y="39180"/>
                  <a:pt x="784509" y="39143"/>
                  <a:pt x="784062" y="39291"/>
                </a:cubicBezTo>
                <a:cubicBezTo>
                  <a:pt x="783765" y="40631"/>
                  <a:pt x="783876" y="41598"/>
                  <a:pt x="784397" y="42194"/>
                </a:cubicBezTo>
                <a:cubicBezTo>
                  <a:pt x="784918" y="42789"/>
                  <a:pt x="784583" y="43235"/>
                  <a:pt x="783393" y="43533"/>
                </a:cubicBezTo>
                <a:cubicBezTo>
                  <a:pt x="782500" y="43831"/>
                  <a:pt x="781942" y="43682"/>
                  <a:pt x="781718" y="43086"/>
                </a:cubicBezTo>
                <a:cubicBezTo>
                  <a:pt x="781495" y="42491"/>
                  <a:pt x="781309" y="41821"/>
                  <a:pt x="781160" y="41077"/>
                </a:cubicBezTo>
                <a:cubicBezTo>
                  <a:pt x="781011" y="40333"/>
                  <a:pt x="780714" y="39738"/>
                  <a:pt x="780267" y="39291"/>
                </a:cubicBezTo>
                <a:cubicBezTo>
                  <a:pt x="779821" y="38845"/>
                  <a:pt x="779002" y="38845"/>
                  <a:pt x="777812" y="39291"/>
                </a:cubicBezTo>
                <a:cubicBezTo>
                  <a:pt x="777067" y="40035"/>
                  <a:pt x="776919" y="40780"/>
                  <a:pt x="777365" y="41524"/>
                </a:cubicBezTo>
                <a:cubicBezTo>
                  <a:pt x="777812" y="42268"/>
                  <a:pt x="777514" y="42938"/>
                  <a:pt x="776472" y="43533"/>
                </a:cubicBezTo>
                <a:cubicBezTo>
                  <a:pt x="777663" y="43831"/>
                  <a:pt x="778593" y="44314"/>
                  <a:pt x="779263" y="44984"/>
                </a:cubicBezTo>
                <a:cubicBezTo>
                  <a:pt x="779932" y="45654"/>
                  <a:pt x="780863" y="46137"/>
                  <a:pt x="782053" y="46435"/>
                </a:cubicBezTo>
                <a:cubicBezTo>
                  <a:pt x="781607" y="47030"/>
                  <a:pt x="781049" y="47216"/>
                  <a:pt x="780379" y="46993"/>
                </a:cubicBezTo>
                <a:cubicBezTo>
                  <a:pt x="779709" y="46770"/>
                  <a:pt x="779039" y="46510"/>
                  <a:pt x="778370" y="46212"/>
                </a:cubicBezTo>
                <a:cubicBezTo>
                  <a:pt x="777700" y="45914"/>
                  <a:pt x="777067" y="45728"/>
                  <a:pt x="776472" y="45654"/>
                </a:cubicBezTo>
                <a:cubicBezTo>
                  <a:pt x="775877" y="45579"/>
                  <a:pt x="775430" y="46063"/>
                  <a:pt x="775133" y="47105"/>
                </a:cubicBezTo>
                <a:cubicBezTo>
                  <a:pt x="774984" y="48147"/>
                  <a:pt x="775281" y="48742"/>
                  <a:pt x="776026" y="48891"/>
                </a:cubicBezTo>
                <a:cubicBezTo>
                  <a:pt x="776770" y="49040"/>
                  <a:pt x="777588" y="49188"/>
                  <a:pt x="778481" y="49337"/>
                </a:cubicBezTo>
                <a:cubicBezTo>
                  <a:pt x="778184" y="49784"/>
                  <a:pt x="777812" y="50379"/>
                  <a:pt x="777365" y="51123"/>
                </a:cubicBezTo>
                <a:cubicBezTo>
                  <a:pt x="776919" y="51867"/>
                  <a:pt x="777291" y="52388"/>
                  <a:pt x="778481" y="52686"/>
                </a:cubicBezTo>
                <a:cubicBezTo>
                  <a:pt x="779672" y="52984"/>
                  <a:pt x="780342" y="52611"/>
                  <a:pt x="780490" y="51570"/>
                </a:cubicBezTo>
                <a:cubicBezTo>
                  <a:pt x="780639" y="50528"/>
                  <a:pt x="780193" y="50007"/>
                  <a:pt x="779151" y="50007"/>
                </a:cubicBezTo>
                <a:cubicBezTo>
                  <a:pt x="779597" y="49263"/>
                  <a:pt x="780342" y="48928"/>
                  <a:pt x="781383" y="49002"/>
                </a:cubicBezTo>
                <a:cubicBezTo>
                  <a:pt x="782425" y="49077"/>
                  <a:pt x="783318" y="48891"/>
                  <a:pt x="784062" y="48444"/>
                </a:cubicBezTo>
                <a:cubicBezTo>
                  <a:pt x="784360" y="49486"/>
                  <a:pt x="784174" y="50044"/>
                  <a:pt x="783504" y="50119"/>
                </a:cubicBezTo>
                <a:cubicBezTo>
                  <a:pt x="782835" y="50193"/>
                  <a:pt x="782351" y="50379"/>
                  <a:pt x="782053" y="50677"/>
                </a:cubicBezTo>
                <a:cubicBezTo>
                  <a:pt x="782648" y="51421"/>
                  <a:pt x="783504" y="52277"/>
                  <a:pt x="784620" y="53244"/>
                </a:cubicBezTo>
                <a:cubicBezTo>
                  <a:pt x="785737" y="54211"/>
                  <a:pt x="786667" y="54323"/>
                  <a:pt x="787411" y="53579"/>
                </a:cubicBezTo>
                <a:cubicBezTo>
                  <a:pt x="788155" y="54621"/>
                  <a:pt x="788974" y="55439"/>
                  <a:pt x="789867" y="56035"/>
                </a:cubicBezTo>
                <a:cubicBezTo>
                  <a:pt x="790760" y="56630"/>
                  <a:pt x="791578" y="57448"/>
                  <a:pt x="792322" y="58490"/>
                </a:cubicBezTo>
                <a:cubicBezTo>
                  <a:pt x="792173" y="59532"/>
                  <a:pt x="791578" y="59978"/>
                  <a:pt x="790536" y="59830"/>
                </a:cubicBezTo>
                <a:cubicBezTo>
                  <a:pt x="789495" y="59681"/>
                  <a:pt x="788453" y="59681"/>
                  <a:pt x="787411" y="59830"/>
                </a:cubicBezTo>
                <a:cubicBezTo>
                  <a:pt x="787857" y="61020"/>
                  <a:pt x="788676" y="61541"/>
                  <a:pt x="789867" y="61392"/>
                </a:cubicBezTo>
                <a:cubicBezTo>
                  <a:pt x="791057" y="61244"/>
                  <a:pt x="792099" y="61020"/>
                  <a:pt x="792992" y="60723"/>
                </a:cubicBezTo>
                <a:cubicBezTo>
                  <a:pt x="792546" y="61883"/>
                  <a:pt x="791727" y="63152"/>
                  <a:pt x="790536" y="64528"/>
                </a:cubicBezTo>
                <a:cubicBezTo>
                  <a:pt x="789346" y="65905"/>
                  <a:pt x="789271" y="67390"/>
                  <a:pt x="790313" y="68983"/>
                </a:cubicBezTo>
                <a:cubicBezTo>
                  <a:pt x="791504" y="68827"/>
                  <a:pt x="792173" y="68200"/>
                  <a:pt x="792322" y="67102"/>
                </a:cubicBezTo>
                <a:cubicBezTo>
                  <a:pt x="792471" y="66005"/>
                  <a:pt x="792918" y="65143"/>
                  <a:pt x="793662" y="64518"/>
                </a:cubicBezTo>
                <a:cubicBezTo>
                  <a:pt x="794704" y="64987"/>
                  <a:pt x="794890" y="65614"/>
                  <a:pt x="794220" y="66398"/>
                </a:cubicBezTo>
                <a:cubicBezTo>
                  <a:pt x="793550" y="67182"/>
                  <a:pt x="793364" y="68043"/>
                  <a:pt x="793662" y="68983"/>
                </a:cubicBezTo>
                <a:cubicBezTo>
                  <a:pt x="795745" y="68685"/>
                  <a:pt x="797457" y="68573"/>
                  <a:pt x="798796" y="68648"/>
                </a:cubicBezTo>
                <a:cubicBezTo>
                  <a:pt x="800136" y="68722"/>
                  <a:pt x="801624" y="68610"/>
                  <a:pt x="803261" y="68313"/>
                </a:cubicBezTo>
                <a:cubicBezTo>
                  <a:pt x="803261" y="69950"/>
                  <a:pt x="802889" y="70545"/>
                  <a:pt x="802145" y="70099"/>
                </a:cubicBezTo>
                <a:cubicBezTo>
                  <a:pt x="801401" y="69652"/>
                  <a:pt x="800433" y="69503"/>
                  <a:pt x="799243" y="69652"/>
                </a:cubicBezTo>
                <a:cubicBezTo>
                  <a:pt x="798201" y="69801"/>
                  <a:pt x="797680" y="70769"/>
                  <a:pt x="797680" y="72554"/>
                </a:cubicBezTo>
                <a:lnTo>
                  <a:pt x="794331" y="72554"/>
                </a:lnTo>
                <a:cubicBezTo>
                  <a:pt x="794183" y="71661"/>
                  <a:pt x="793997" y="70880"/>
                  <a:pt x="793773" y="70210"/>
                </a:cubicBezTo>
                <a:cubicBezTo>
                  <a:pt x="793550" y="69541"/>
                  <a:pt x="792843" y="69355"/>
                  <a:pt x="791653" y="69652"/>
                </a:cubicBezTo>
                <a:cubicBezTo>
                  <a:pt x="791504" y="71141"/>
                  <a:pt x="791727" y="72331"/>
                  <a:pt x="792322" y="73224"/>
                </a:cubicBezTo>
                <a:cubicBezTo>
                  <a:pt x="792769" y="73224"/>
                  <a:pt x="793141" y="73150"/>
                  <a:pt x="793439" y="73001"/>
                </a:cubicBezTo>
                <a:cubicBezTo>
                  <a:pt x="793736" y="72852"/>
                  <a:pt x="794034" y="72703"/>
                  <a:pt x="794331" y="72554"/>
                </a:cubicBezTo>
                <a:cubicBezTo>
                  <a:pt x="794034" y="73596"/>
                  <a:pt x="794108" y="74229"/>
                  <a:pt x="794555" y="74452"/>
                </a:cubicBezTo>
                <a:cubicBezTo>
                  <a:pt x="795001" y="74675"/>
                  <a:pt x="795150" y="75159"/>
                  <a:pt x="795001" y="75903"/>
                </a:cubicBezTo>
                <a:cubicBezTo>
                  <a:pt x="794108" y="76201"/>
                  <a:pt x="793624" y="75977"/>
                  <a:pt x="793550" y="75233"/>
                </a:cubicBezTo>
                <a:cubicBezTo>
                  <a:pt x="793476" y="74489"/>
                  <a:pt x="792843" y="74266"/>
                  <a:pt x="791653" y="74564"/>
                </a:cubicBezTo>
                <a:cubicBezTo>
                  <a:pt x="790611" y="75159"/>
                  <a:pt x="790164" y="76573"/>
                  <a:pt x="790313" y="78805"/>
                </a:cubicBezTo>
                <a:cubicBezTo>
                  <a:pt x="788081" y="78359"/>
                  <a:pt x="786667" y="78717"/>
                  <a:pt x="786072" y="79880"/>
                </a:cubicBezTo>
                <a:cubicBezTo>
                  <a:pt x="785476" y="81042"/>
                  <a:pt x="784807" y="82172"/>
                  <a:pt x="784062" y="83270"/>
                </a:cubicBezTo>
                <a:cubicBezTo>
                  <a:pt x="785104" y="83519"/>
                  <a:pt x="785774" y="83395"/>
                  <a:pt x="786072" y="82899"/>
                </a:cubicBezTo>
                <a:cubicBezTo>
                  <a:pt x="786369" y="82402"/>
                  <a:pt x="787039" y="82303"/>
                  <a:pt x="788081" y="82600"/>
                </a:cubicBezTo>
                <a:cubicBezTo>
                  <a:pt x="787634" y="84237"/>
                  <a:pt x="788378" y="84833"/>
                  <a:pt x="790313" y="84386"/>
                </a:cubicBezTo>
                <a:cubicBezTo>
                  <a:pt x="789718" y="86693"/>
                  <a:pt x="788081" y="88279"/>
                  <a:pt x="785402" y="89144"/>
                </a:cubicBezTo>
                <a:cubicBezTo>
                  <a:pt x="784955" y="89432"/>
                  <a:pt x="784397" y="89541"/>
                  <a:pt x="783727" y="89469"/>
                </a:cubicBezTo>
                <a:cubicBezTo>
                  <a:pt x="783058" y="89396"/>
                  <a:pt x="782425" y="89360"/>
                  <a:pt x="781830" y="89360"/>
                </a:cubicBezTo>
                <a:cubicBezTo>
                  <a:pt x="781235" y="89360"/>
                  <a:pt x="780751" y="89469"/>
                  <a:pt x="780379" y="89685"/>
                </a:cubicBezTo>
                <a:cubicBezTo>
                  <a:pt x="780007" y="89901"/>
                  <a:pt x="779821" y="90442"/>
                  <a:pt x="779821" y="91307"/>
                </a:cubicBezTo>
                <a:cubicBezTo>
                  <a:pt x="781160" y="91753"/>
                  <a:pt x="782388" y="91796"/>
                  <a:pt x="783504" y="91436"/>
                </a:cubicBezTo>
                <a:cubicBezTo>
                  <a:pt x="784620" y="91075"/>
                  <a:pt x="785737" y="90654"/>
                  <a:pt x="786853" y="90173"/>
                </a:cubicBezTo>
                <a:cubicBezTo>
                  <a:pt x="787969" y="89692"/>
                  <a:pt x="789160" y="89239"/>
                  <a:pt x="790425" y="88816"/>
                </a:cubicBezTo>
                <a:cubicBezTo>
                  <a:pt x="791690" y="88393"/>
                  <a:pt x="793215" y="88330"/>
                  <a:pt x="795001" y="88628"/>
                </a:cubicBezTo>
                <a:cubicBezTo>
                  <a:pt x="795001" y="87884"/>
                  <a:pt x="794815" y="87326"/>
                  <a:pt x="794443" y="86954"/>
                </a:cubicBezTo>
                <a:cubicBezTo>
                  <a:pt x="794071" y="86581"/>
                  <a:pt x="793662" y="86284"/>
                  <a:pt x="793215" y="86061"/>
                </a:cubicBezTo>
                <a:cubicBezTo>
                  <a:pt x="792769" y="85837"/>
                  <a:pt x="792322" y="85614"/>
                  <a:pt x="791876" y="85391"/>
                </a:cubicBezTo>
                <a:cubicBezTo>
                  <a:pt x="791429" y="85168"/>
                  <a:pt x="791132" y="84833"/>
                  <a:pt x="790983" y="84386"/>
                </a:cubicBezTo>
                <a:cubicBezTo>
                  <a:pt x="791281" y="83642"/>
                  <a:pt x="791690" y="83382"/>
                  <a:pt x="792211" y="83605"/>
                </a:cubicBezTo>
                <a:cubicBezTo>
                  <a:pt x="792732" y="83828"/>
                  <a:pt x="793215" y="84089"/>
                  <a:pt x="793662" y="84386"/>
                </a:cubicBezTo>
                <a:cubicBezTo>
                  <a:pt x="793215" y="84386"/>
                  <a:pt x="793439" y="84535"/>
                  <a:pt x="794331" y="84833"/>
                </a:cubicBezTo>
                <a:lnTo>
                  <a:pt x="795001" y="85279"/>
                </a:lnTo>
                <a:cubicBezTo>
                  <a:pt x="795150" y="85279"/>
                  <a:pt x="795150" y="85465"/>
                  <a:pt x="795001" y="85837"/>
                </a:cubicBezTo>
                <a:cubicBezTo>
                  <a:pt x="794852" y="86209"/>
                  <a:pt x="794852" y="86470"/>
                  <a:pt x="795001" y="86619"/>
                </a:cubicBezTo>
                <a:cubicBezTo>
                  <a:pt x="795745" y="87065"/>
                  <a:pt x="796564" y="87251"/>
                  <a:pt x="797457" y="87177"/>
                </a:cubicBezTo>
                <a:cubicBezTo>
                  <a:pt x="798350" y="87102"/>
                  <a:pt x="798722" y="87586"/>
                  <a:pt x="798573" y="88628"/>
                </a:cubicBezTo>
                <a:cubicBezTo>
                  <a:pt x="799317" y="87884"/>
                  <a:pt x="800061" y="87772"/>
                  <a:pt x="800806" y="88293"/>
                </a:cubicBezTo>
                <a:cubicBezTo>
                  <a:pt x="801550" y="88814"/>
                  <a:pt x="802591" y="88926"/>
                  <a:pt x="803931" y="88628"/>
                </a:cubicBezTo>
                <a:cubicBezTo>
                  <a:pt x="803931" y="92502"/>
                  <a:pt x="803857" y="95630"/>
                  <a:pt x="803708" y="98013"/>
                </a:cubicBezTo>
                <a:cubicBezTo>
                  <a:pt x="803559" y="100395"/>
                  <a:pt x="803633" y="103375"/>
                  <a:pt x="803931" y="106951"/>
                </a:cubicBezTo>
                <a:cubicBezTo>
                  <a:pt x="803484" y="107398"/>
                  <a:pt x="803075" y="107546"/>
                  <a:pt x="802703" y="107398"/>
                </a:cubicBezTo>
                <a:cubicBezTo>
                  <a:pt x="802331" y="107249"/>
                  <a:pt x="801996" y="107026"/>
                  <a:pt x="801698" y="106728"/>
                </a:cubicBezTo>
                <a:cubicBezTo>
                  <a:pt x="801401" y="106430"/>
                  <a:pt x="801066" y="106132"/>
                  <a:pt x="800694" y="105833"/>
                </a:cubicBezTo>
                <a:cubicBezTo>
                  <a:pt x="800322" y="105534"/>
                  <a:pt x="799838" y="105461"/>
                  <a:pt x="799243" y="105612"/>
                </a:cubicBezTo>
                <a:cubicBezTo>
                  <a:pt x="798796" y="106654"/>
                  <a:pt x="798908" y="107323"/>
                  <a:pt x="799578" y="107621"/>
                </a:cubicBezTo>
                <a:cubicBezTo>
                  <a:pt x="800247" y="107919"/>
                  <a:pt x="800806" y="108216"/>
                  <a:pt x="801252" y="108514"/>
                </a:cubicBezTo>
                <a:cubicBezTo>
                  <a:pt x="801550" y="108812"/>
                  <a:pt x="801885" y="109221"/>
                  <a:pt x="802257" y="109743"/>
                </a:cubicBezTo>
                <a:cubicBezTo>
                  <a:pt x="802629" y="110266"/>
                  <a:pt x="803187" y="110303"/>
                  <a:pt x="803931" y="109857"/>
                </a:cubicBezTo>
                <a:lnTo>
                  <a:pt x="803931" y="295988"/>
                </a:lnTo>
                <a:cubicBezTo>
                  <a:pt x="802740" y="295988"/>
                  <a:pt x="801996" y="295579"/>
                  <a:pt x="801698" y="294759"/>
                </a:cubicBezTo>
                <a:cubicBezTo>
                  <a:pt x="801401" y="293939"/>
                  <a:pt x="800806" y="293381"/>
                  <a:pt x="799912" y="293083"/>
                </a:cubicBezTo>
                <a:cubicBezTo>
                  <a:pt x="799168" y="294276"/>
                  <a:pt x="799280" y="295430"/>
                  <a:pt x="800247" y="296547"/>
                </a:cubicBezTo>
                <a:cubicBezTo>
                  <a:pt x="801215" y="297663"/>
                  <a:pt x="802219" y="298371"/>
                  <a:pt x="803261" y="298671"/>
                </a:cubicBezTo>
                <a:cubicBezTo>
                  <a:pt x="804005" y="307905"/>
                  <a:pt x="804229" y="317587"/>
                  <a:pt x="803931" y="327717"/>
                </a:cubicBezTo>
                <a:cubicBezTo>
                  <a:pt x="803484" y="328014"/>
                  <a:pt x="803001" y="328313"/>
                  <a:pt x="802480" y="328611"/>
                </a:cubicBezTo>
                <a:cubicBezTo>
                  <a:pt x="801959" y="328910"/>
                  <a:pt x="801773" y="329506"/>
                  <a:pt x="801922" y="330399"/>
                </a:cubicBezTo>
                <a:cubicBezTo>
                  <a:pt x="800880" y="330102"/>
                  <a:pt x="800545" y="329618"/>
                  <a:pt x="800917" y="328948"/>
                </a:cubicBezTo>
                <a:cubicBezTo>
                  <a:pt x="801289" y="328278"/>
                  <a:pt x="801178" y="327869"/>
                  <a:pt x="800582" y="327720"/>
                </a:cubicBezTo>
                <a:cubicBezTo>
                  <a:pt x="798499" y="327720"/>
                  <a:pt x="797531" y="329334"/>
                  <a:pt x="797680" y="332562"/>
                </a:cubicBezTo>
                <a:cubicBezTo>
                  <a:pt x="797085" y="333139"/>
                  <a:pt x="796452" y="333211"/>
                  <a:pt x="795783" y="332778"/>
                </a:cubicBezTo>
                <a:cubicBezTo>
                  <a:pt x="795113" y="332346"/>
                  <a:pt x="794183" y="332273"/>
                  <a:pt x="792992" y="332562"/>
                </a:cubicBezTo>
                <a:cubicBezTo>
                  <a:pt x="792546" y="332850"/>
                  <a:pt x="792322" y="333175"/>
                  <a:pt x="792322" y="333535"/>
                </a:cubicBezTo>
                <a:cubicBezTo>
                  <a:pt x="792322" y="333895"/>
                  <a:pt x="792397" y="334220"/>
                  <a:pt x="792546" y="334508"/>
                </a:cubicBezTo>
                <a:cubicBezTo>
                  <a:pt x="792694" y="334797"/>
                  <a:pt x="792732" y="335049"/>
                  <a:pt x="792657" y="335265"/>
                </a:cubicBezTo>
                <a:cubicBezTo>
                  <a:pt x="792583" y="335481"/>
                  <a:pt x="792248" y="335662"/>
                  <a:pt x="791653" y="335806"/>
                </a:cubicBezTo>
                <a:cubicBezTo>
                  <a:pt x="791504" y="336964"/>
                  <a:pt x="791764" y="337766"/>
                  <a:pt x="792434" y="338213"/>
                </a:cubicBezTo>
                <a:cubicBezTo>
                  <a:pt x="793104" y="338659"/>
                  <a:pt x="793066" y="339254"/>
                  <a:pt x="792322" y="339999"/>
                </a:cubicBezTo>
                <a:cubicBezTo>
                  <a:pt x="791578" y="340147"/>
                  <a:pt x="791057" y="340110"/>
                  <a:pt x="790760" y="339887"/>
                </a:cubicBezTo>
                <a:cubicBezTo>
                  <a:pt x="790462" y="339664"/>
                  <a:pt x="790202" y="339366"/>
                  <a:pt x="789978" y="338994"/>
                </a:cubicBezTo>
                <a:cubicBezTo>
                  <a:pt x="789755" y="338622"/>
                  <a:pt x="789532" y="338250"/>
                  <a:pt x="789308" y="337878"/>
                </a:cubicBezTo>
                <a:cubicBezTo>
                  <a:pt x="789085" y="337506"/>
                  <a:pt x="788676" y="337320"/>
                  <a:pt x="788081" y="337320"/>
                </a:cubicBezTo>
                <a:cubicBezTo>
                  <a:pt x="788230" y="336873"/>
                  <a:pt x="788527" y="336650"/>
                  <a:pt x="788974" y="336650"/>
                </a:cubicBezTo>
                <a:cubicBezTo>
                  <a:pt x="789420" y="336650"/>
                  <a:pt x="789867" y="336650"/>
                  <a:pt x="790313" y="336650"/>
                </a:cubicBezTo>
                <a:lnTo>
                  <a:pt x="788750" y="333748"/>
                </a:lnTo>
                <a:cubicBezTo>
                  <a:pt x="787857" y="333599"/>
                  <a:pt x="787039" y="333599"/>
                  <a:pt x="786295" y="333748"/>
                </a:cubicBezTo>
                <a:cubicBezTo>
                  <a:pt x="785551" y="333897"/>
                  <a:pt x="785253" y="334566"/>
                  <a:pt x="785402" y="335757"/>
                </a:cubicBezTo>
                <a:cubicBezTo>
                  <a:pt x="784211" y="335459"/>
                  <a:pt x="783876" y="335124"/>
                  <a:pt x="784397" y="334752"/>
                </a:cubicBezTo>
                <a:cubicBezTo>
                  <a:pt x="784918" y="334380"/>
                  <a:pt x="785030" y="333599"/>
                  <a:pt x="784732" y="332408"/>
                </a:cubicBezTo>
                <a:cubicBezTo>
                  <a:pt x="783244" y="332557"/>
                  <a:pt x="781607" y="332520"/>
                  <a:pt x="779821" y="332297"/>
                </a:cubicBezTo>
                <a:cubicBezTo>
                  <a:pt x="778035" y="332073"/>
                  <a:pt x="776919" y="332557"/>
                  <a:pt x="776472" y="333748"/>
                </a:cubicBezTo>
                <a:cubicBezTo>
                  <a:pt x="774984" y="333004"/>
                  <a:pt x="773756" y="332669"/>
                  <a:pt x="772789" y="332743"/>
                </a:cubicBezTo>
                <a:cubicBezTo>
                  <a:pt x="771821" y="332818"/>
                  <a:pt x="770519" y="332706"/>
                  <a:pt x="768882" y="332408"/>
                </a:cubicBezTo>
                <a:cubicBezTo>
                  <a:pt x="768435" y="333599"/>
                  <a:pt x="767803" y="334641"/>
                  <a:pt x="766984" y="335534"/>
                </a:cubicBezTo>
                <a:cubicBezTo>
                  <a:pt x="766166" y="336427"/>
                  <a:pt x="765905" y="337915"/>
                  <a:pt x="766203" y="339999"/>
                </a:cubicBezTo>
                <a:cubicBezTo>
                  <a:pt x="764566" y="340743"/>
                  <a:pt x="763189" y="341040"/>
                  <a:pt x="762073" y="340892"/>
                </a:cubicBezTo>
                <a:cubicBezTo>
                  <a:pt x="760957" y="340743"/>
                  <a:pt x="759803" y="340966"/>
                  <a:pt x="758613" y="341561"/>
                </a:cubicBezTo>
                <a:cubicBezTo>
                  <a:pt x="758613" y="342008"/>
                  <a:pt x="758799" y="342380"/>
                  <a:pt x="759171" y="342677"/>
                </a:cubicBezTo>
                <a:cubicBezTo>
                  <a:pt x="759543" y="342975"/>
                  <a:pt x="759878" y="343236"/>
                  <a:pt x="760175" y="343459"/>
                </a:cubicBezTo>
                <a:cubicBezTo>
                  <a:pt x="760473" y="343682"/>
                  <a:pt x="760659" y="343980"/>
                  <a:pt x="760733" y="344352"/>
                </a:cubicBezTo>
                <a:cubicBezTo>
                  <a:pt x="760808" y="344724"/>
                  <a:pt x="760548" y="345208"/>
                  <a:pt x="759952" y="345803"/>
                </a:cubicBezTo>
                <a:cubicBezTo>
                  <a:pt x="759208" y="345952"/>
                  <a:pt x="758687" y="345803"/>
                  <a:pt x="758390" y="345356"/>
                </a:cubicBezTo>
                <a:cubicBezTo>
                  <a:pt x="758092" y="344910"/>
                  <a:pt x="757869" y="344426"/>
                  <a:pt x="757720" y="343905"/>
                </a:cubicBezTo>
                <a:cubicBezTo>
                  <a:pt x="757571" y="343384"/>
                  <a:pt x="757385" y="342864"/>
                  <a:pt x="757162" y="342343"/>
                </a:cubicBezTo>
                <a:cubicBezTo>
                  <a:pt x="756938" y="341822"/>
                  <a:pt x="756529" y="341561"/>
                  <a:pt x="755934" y="341561"/>
                </a:cubicBezTo>
                <a:cubicBezTo>
                  <a:pt x="755190" y="341412"/>
                  <a:pt x="754706" y="341487"/>
                  <a:pt x="754483" y="341785"/>
                </a:cubicBezTo>
                <a:cubicBezTo>
                  <a:pt x="754260" y="342082"/>
                  <a:pt x="754148" y="342454"/>
                  <a:pt x="754148" y="342901"/>
                </a:cubicBezTo>
                <a:cubicBezTo>
                  <a:pt x="754148" y="343347"/>
                  <a:pt x="754185" y="343831"/>
                  <a:pt x="754260" y="344352"/>
                </a:cubicBezTo>
                <a:cubicBezTo>
                  <a:pt x="754334" y="344873"/>
                  <a:pt x="754371" y="345356"/>
                  <a:pt x="754371" y="345803"/>
                </a:cubicBezTo>
                <a:cubicBezTo>
                  <a:pt x="753329" y="345952"/>
                  <a:pt x="752585" y="345766"/>
                  <a:pt x="752139" y="345245"/>
                </a:cubicBezTo>
                <a:cubicBezTo>
                  <a:pt x="751692" y="344724"/>
                  <a:pt x="750874" y="344612"/>
                  <a:pt x="749683" y="344910"/>
                </a:cubicBezTo>
                <a:cubicBezTo>
                  <a:pt x="749832" y="346249"/>
                  <a:pt x="750464" y="346994"/>
                  <a:pt x="751581" y="347142"/>
                </a:cubicBezTo>
                <a:cubicBezTo>
                  <a:pt x="752697" y="347291"/>
                  <a:pt x="753627" y="347738"/>
                  <a:pt x="754371" y="348482"/>
                </a:cubicBezTo>
                <a:cubicBezTo>
                  <a:pt x="753925" y="349077"/>
                  <a:pt x="753515" y="349747"/>
                  <a:pt x="753143" y="350491"/>
                </a:cubicBezTo>
                <a:cubicBezTo>
                  <a:pt x="752771" y="351235"/>
                  <a:pt x="752734" y="352202"/>
                  <a:pt x="753032" y="353393"/>
                </a:cubicBezTo>
                <a:cubicBezTo>
                  <a:pt x="753776" y="353840"/>
                  <a:pt x="754483" y="353988"/>
                  <a:pt x="755152" y="353840"/>
                </a:cubicBezTo>
                <a:cubicBezTo>
                  <a:pt x="755822" y="353691"/>
                  <a:pt x="756417" y="353468"/>
                  <a:pt x="756938" y="353170"/>
                </a:cubicBezTo>
                <a:cubicBezTo>
                  <a:pt x="757459" y="352872"/>
                  <a:pt x="758017" y="352612"/>
                  <a:pt x="758613" y="352389"/>
                </a:cubicBezTo>
                <a:cubicBezTo>
                  <a:pt x="759208" y="352165"/>
                  <a:pt x="759878" y="352277"/>
                  <a:pt x="760622" y="352723"/>
                </a:cubicBezTo>
                <a:cubicBezTo>
                  <a:pt x="760920" y="354063"/>
                  <a:pt x="760920" y="354919"/>
                  <a:pt x="760622" y="355291"/>
                </a:cubicBezTo>
                <a:cubicBezTo>
                  <a:pt x="760324" y="355663"/>
                  <a:pt x="759878" y="355886"/>
                  <a:pt x="759282" y="355960"/>
                </a:cubicBezTo>
                <a:cubicBezTo>
                  <a:pt x="758687" y="356035"/>
                  <a:pt x="758092" y="356035"/>
                  <a:pt x="757497" y="355960"/>
                </a:cubicBezTo>
                <a:cubicBezTo>
                  <a:pt x="756901" y="355886"/>
                  <a:pt x="756380" y="355998"/>
                  <a:pt x="755934" y="356295"/>
                </a:cubicBezTo>
                <a:cubicBezTo>
                  <a:pt x="755339" y="356891"/>
                  <a:pt x="755227" y="357337"/>
                  <a:pt x="755599" y="357635"/>
                </a:cubicBezTo>
                <a:cubicBezTo>
                  <a:pt x="755971" y="357932"/>
                  <a:pt x="756380" y="358230"/>
                  <a:pt x="756827" y="358528"/>
                </a:cubicBezTo>
                <a:cubicBezTo>
                  <a:pt x="757273" y="358825"/>
                  <a:pt x="757608" y="359197"/>
                  <a:pt x="757831" y="359644"/>
                </a:cubicBezTo>
                <a:cubicBezTo>
                  <a:pt x="758055" y="360090"/>
                  <a:pt x="757869" y="360611"/>
                  <a:pt x="757273" y="361207"/>
                </a:cubicBezTo>
                <a:cubicBezTo>
                  <a:pt x="756083" y="361355"/>
                  <a:pt x="755376" y="360983"/>
                  <a:pt x="755152" y="360090"/>
                </a:cubicBezTo>
                <a:cubicBezTo>
                  <a:pt x="754929" y="359197"/>
                  <a:pt x="754445" y="358602"/>
                  <a:pt x="753701" y="358304"/>
                </a:cubicBezTo>
                <a:cubicBezTo>
                  <a:pt x="752362" y="358304"/>
                  <a:pt x="751506" y="358156"/>
                  <a:pt x="751134" y="357858"/>
                </a:cubicBezTo>
                <a:cubicBezTo>
                  <a:pt x="750762" y="357560"/>
                  <a:pt x="750055" y="357635"/>
                  <a:pt x="749013" y="358081"/>
                </a:cubicBezTo>
                <a:cubicBezTo>
                  <a:pt x="748716" y="358825"/>
                  <a:pt x="748790" y="359197"/>
                  <a:pt x="749237" y="359197"/>
                </a:cubicBezTo>
                <a:cubicBezTo>
                  <a:pt x="749683" y="359197"/>
                  <a:pt x="750055" y="359346"/>
                  <a:pt x="750353" y="359644"/>
                </a:cubicBezTo>
                <a:cubicBezTo>
                  <a:pt x="751097" y="360111"/>
                  <a:pt x="751878" y="360578"/>
                  <a:pt x="752697" y="361044"/>
                </a:cubicBezTo>
                <a:cubicBezTo>
                  <a:pt x="753515" y="361511"/>
                  <a:pt x="754371" y="362211"/>
                  <a:pt x="755264" y="363146"/>
                </a:cubicBezTo>
                <a:cubicBezTo>
                  <a:pt x="754966" y="363923"/>
                  <a:pt x="754073" y="364350"/>
                  <a:pt x="752585" y="364428"/>
                </a:cubicBezTo>
                <a:cubicBezTo>
                  <a:pt x="751097" y="364506"/>
                  <a:pt x="749906" y="364623"/>
                  <a:pt x="749013" y="364778"/>
                </a:cubicBezTo>
                <a:cubicBezTo>
                  <a:pt x="748269" y="364778"/>
                  <a:pt x="747488" y="364630"/>
                  <a:pt x="746669" y="364332"/>
                </a:cubicBezTo>
                <a:cubicBezTo>
                  <a:pt x="745851" y="364034"/>
                  <a:pt x="744995" y="364406"/>
                  <a:pt x="744102" y="365448"/>
                </a:cubicBezTo>
                <a:cubicBezTo>
                  <a:pt x="743507" y="365895"/>
                  <a:pt x="743097" y="366490"/>
                  <a:pt x="742874" y="367234"/>
                </a:cubicBezTo>
                <a:cubicBezTo>
                  <a:pt x="742651" y="367978"/>
                  <a:pt x="742167" y="368574"/>
                  <a:pt x="741423" y="369020"/>
                </a:cubicBezTo>
                <a:cubicBezTo>
                  <a:pt x="738149" y="368722"/>
                  <a:pt x="734689" y="368685"/>
                  <a:pt x="731042" y="368908"/>
                </a:cubicBezTo>
                <a:cubicBezTo>
                  <a:pt x="727396" y="369132"/>
                  <a:pt x="724233" y="368871"/>
                  <a:pt x="721554" y="368127"/>
                </a:cubicBezTo>
                <a:cubicBezTo>
                  <a:pt x="722299" y="364109"/>
                  <a:pt x="722522" y="360128"/>
                  <a:pt x="722224" y="356184"/>
                </a:cubicBezTo>
                <a:cubicBezTo>
                  <a:pt x="721927" y="352240"/>
                  <a:pt x="721703" y="348779"/>
                  <a:pt x="721554" y="345803"/>
                </a:cubicBezTo>
                <a:cubicBezTo>
                  <a:pt x="721257" y="344612"/>
                  <a:pt x="721447" y="344017"/>
                  <a:pt x="722125" y="344017"/>
                </a:cubicBezTo>
                <a:cubicBezTo>
                  <a:pt x="722803" y="344017"/>
                  <a:pt x="723208" y="343645"/>
                  <a:pt x="723340" y="342901"/>
                </a:cubicBezTo>
                <a:cubicBezTo>
                  <a:pt x="723208" y="341710"/>
                  <a:pt x="722943" y="340817"/>
                  <a:pt x="722547" y="340222"/>
                </a:cubicBezTo>
                <a:cubicBezTo>
                  <a:pt x="722150" y="339627"/>
                  <a:pt x="721820" y="338882"/>
                  <a:pt x="721554" y="337989"/>
                </a:cubicBezTo>
                <a:cubicBezTo>
                  <a:pt x="721852" y="334864"/>
                  <a:pt x="721964" y="332073"/>
                  <a:pt x="721889" y="329618"/>
                </a:cubicBezTo>
                <a:cubicBezTo>
                  <a:pt x="721815" y="327162"/>
                  <a:pt x="721703" y="324520"/>
                  <a:pt x="721554" y="321693"/>
                </a:cubicBezTo>
                <a:cubicBezTo>
                  <a:pt x="721554" y="320204"/>
                  <a:pt x="721666" y="318716"/>
                  <a:pt x="721889" y="317228"/>
                </a:cubicBezTo>
                <a:cubicBezTo>
                  <a:pt x="722113" y="315740"/>
                  <a:pt x="722224" y="314177"/>
                  <a:pt x="722224" y="312540"/>
                </a:cubicBezTo>
                <a:cubicBezTo>
                  <a:pt x="722224" y="311498"/>
                  <a:pt x="722075" y="310456"/>
                  <a:pt x="721778" y="309414"/>
                </a:cubicBezTo>
                <a:cubicBezTo>
                  <a:pt x="721480" y="308373"/>
                  <a:pt x="721406" y="307331"/>
                  <a:pt x="721554" y="306289"/>
                </a:cubicBezTo>
                <a:cubicBezTo>
                  <a:pt x="721554" y="297508"/>
                  <a:pt x="721629" y="287946"/>
                  <a:pt x="721778" y="277602"/>
                </a:cubicBezTo>
                <a:cubicBezTo>
                  <a:pt x="721927" y="267259"/>
                  <a:pt x="721852" y="257771"/>
                  <a:pt x="721554" y="249139"/>
                </a:cubicBezTo>
                <a:cubicBezTo>
                  <a:pt x="721406" y="248395"/>
                  <a:pt x="721480" y="247576"/>
                  <a:pt x="721778" y="246683"/>
                </a:cubicBezTo>
                <a:cubicBezTo>
                  <a:pt x="722075" y="245790"/>
                  <a:pt x="722224" y="244972"/>
                  <a:pt x="722224" y="244228"/>
                </a:cubicBezTo>
                <a:cubicBezTo>
                  <a:pt x="722075" y="238870"/>
                  <a:pt x="721927" y="233326"/>
                  <a:pt x="721778" y="227596"/>
                </a:cubicBezTo>
                <a:cubicBezTo>
                  <a:pt x="721629" y="221866"/>
                  <a:pt x="721554" y="216174"/>
                  <a:pt x="721554" y="210518"/>
                </a:cubicBezTo>
                <a:cubicBezTo>
                  <a:pt x="721554" y="209774"/>
                  <a:pt x="721517" y="209067"/>
                  <a:pt x="721443" y="208397"/>
                </a:cubicBezTo>
                <a:cubicBezTo>
                  <a:pt x="721368" y="207728"/>
                  <a:pt x="721406" y="207021"/>
                  <a:pt x="721554" y="206277"/>
                </a:cubicBezTo>
                <a:cubicBezTo>
                  <a:pt x="721554" y="206425"/>
                  <a:pt x="721741" y="206388"/>
                  <a:pt x="722113" y="206165"/>
                </a:cubicBezTo>
                <a:cubicBezTo>
                  <a:pt x="722485" y="205942"/>
                  <a:pt x="722522" y="205756"/>
                  <a:pt x="722224" y="205607"/>
                </a:cubicBezTo>
                <a:cubicBezTo>
                  <a:pt x="721480" y="204863"/>
                  <a:pt x="721294" y="204305"/>
                  <a:pt x="721666" y="203932"/>
                </a:cubicBezTo>
                <a:cubicBezTo>
                  <a:pt x="722038" y="203560"/>
                  <a:pt x="722224" y="202928"/>
                  <a:pt x="722224" y="202035"/>
                </a:cubicBezTo>
                <a:cubicBezTo>
                  <a:pt x="722224" y="196231"/>
                  <a:pt x="722187" y="190538"/>
                  <a:pt x="722113" y="184957"/>
                </a:cubicBezTo>
                <a:cubicBezTo>
                  <a:pt x="722038" y="179376"/>
                  <a:pt x="721964" y="173795"/>
                  <a:pt x="721889" y="168214"/>
                </a:cubicBezTo>
                <a:cubicBezTo>
                  <a:pt x="721815" y="162633"/>
                  <a:pt x="721778" y="156903"/>
                  <a:pt x="721778" y="151024"/>
                </a:cubicBezTo>
                <a:cubicBezTo>
                  <a:pt x="721778" y="145145"/>
                  <a:pt x="721927" y="138932"/>
                  <a:pt x="722224" y="132383"/>
                </a:cubicBezTo>
                <a:cubicBezTo>
                  <a:pt x="721778" y="132979"/>
                  <a:pt x="721480" y="133648"/>
                  <a:pt x="721331" y="134393"/>
                </a:cubicBezTo>
                <a:cubicBezTo>
                  <a:pt x="721182" y="135137"/>
                  <a:pt x="720959" y="135881"/>
                  <a:pt x="720662" y="136625"/>
                </a:cubicBezTo>
                <a:lnTo>
                  <a:pt x="720438" y="137964"/>
                </a:lnTo>
                <a:cubicBezTo>
                  <a:pt x="720438" y="138113"/>
                  <a:pt x="720252" y="138411"/>
                  <a:pt x="719880" y="138857"/>
                </a:cubicBezTo>
                <a:lnTo>
                  <a:pt x="719322" y="139304"/>
                </a:lnTo>
                <a:cubicBezTo>
                  <a:pt x="719322" y="139899"/>
                  <a:pt x="719434" y="140234"/>
                  <a:pt x="719657" y="140308"/>
                </a:cubicBezTo>
                <a:cubicBezTo>
                  <a:pt x="719880" y="140383"/>
                  <a:pt x="719992" y="140569"/>
                  <a:pt x="719992" y="140867"/>
                </a:cubicBezTo>
                <a:cubicBezTo>
                  <a:pt x="719992" y="140718"/>
                  <a:pt x="719955" y="140829"/>
                  <a:pt x="719880" y="141201"/>
                </a:cubicBezTo>
                <a:cubicBezTo>
                  <a:pt x="719806" y="141573"/>
                  <a:pt x="719731" y="142094"/>
                  <a:pt x="719657" y="142764"/>
                </a:cubicBezTo>
                <a:cubicBezTo>
                  <a:pt x="719583" y="143434"/>
                  <a:pt x="719508" y="144104"/>
                  <a:pt x="719434" y="144773"/>
                </a:cubicBezTo>
                <a:cubicBezTo>
                  <a:pt x="719359" y="145443"/>
                  <a:pt x="719322" y="146001"/>
                  <a:pt x="719322" y="146448"/>
                </a:cubicBezTo>
                <a:cubicBezTo>
                  <a:pt x="718876" y="149871"/>
                  <a:pt x="718466" y="153256"/>
                  <a:pt x="718094" y="156605"/>
                </a:cubicBezTo>
                <a:cubicBezTo>
                  <a:pt x="717722" y="159954"/>
                  <a:pt x="717238" y="163637"/>
                  <a:pt x="716643" y="167656"/>
                </a:cubicBezTo>
                <a:cubicBezTo>
                  <a:pt x="716346" y="169442"/>
                  <a:pt x="715973" y="171227"/>
                  <a:pt x="715527" y="173013"/>
                </a:cubicBezTo>
                <a:cubicBezTo>
                  <a:pt x="715080" y="174799"/>
                  <a:pt x="714783" y="176511"/>
                  <a:pt x="714634" y="178148"/>
                </a:cubicBezTo>
                <a:cubicBezTo>
                  <a:pt x="714485" y="178892"/>
                  <a:pt x="714485" y="179711"/>
                  <a:pt x="714634" y="180604"/>
                </a:cubicBezTo>
                <a:cubicBezTo>
                  <a:pt x="714783" y="181497"/>
                  <a:pt x="714783" y="182315"/>
                  <a:pt x="714634" y="183059"/>
                </a:cubicBezTo>
                <a:cubicBezTo>
                  <a:pt x="714485" y="183803"/>
                  <a:pt x="714262" y="184622"/>
                  <a:pt x="713964" y="185515"/>
                </a:cubicBezTo>
                <a:cubicBezTo>
                  <a:pt x="713667" y="186408"/>
                  <a:pt x="713443" y="187227"/>
                  <a:pt x="713295" y="187971"/>
                </a:cubicBezTo>
                <a:cubicBezTo>
                  <a:pt x="713146" y="188864"/>
                  <a:pt x="713146" y="189831"/>
                  <a:pt x="713295" y="190873"/>
                </a:cubicBezTo>
                <a:cubicBezTo>
                  <a:pt x="713443" y="191915"/>
                  <a:pt x="713443" y="192808"/>
                  <a:pt x="713295" y="193552"/>
                </a:cubicBezTo>
                <a:cubicBezTo>
                  <a:pt x="713146" y="194445"/>
                  <a:pt x="712923" y="195300"/>
                  <a:pt x="712625" y="196119"/>
                </a:cubicBezTo>
                <a:cubicBezTo>
                  <a:pt x="712327" y="196938"/>
                  <a:pt x="712030" y="197719"/>
                  <a:pt x="711732" y="198463"/>
                </a:cubicBezTo>
                <a:cubicBezTo>
                  <a:pt x="711583" y="199356"/>
                  <a:pt x="711583" y="200286"/>
                  <a:pt x="711732" y="201254"/>
                </a:cubicBezTo>
                <a:cubicBezTo>
                  <a:pt x="711881" y="202221"/>
                  <a:pt x="711881" y="203226"/>
                  <a:pt x="711732" y="204267"/>
                </a:cubicBezTo>
                <a:cubicBezTo>
                  <a:pt x="711732" y="205011"/>
                  <a:pt x="711546" y="205793"/>
                  <a:pt x="711174" y="206611"/>
                </a:cubicBezTo>
                <a:cubicBezTo>
                  <a:pt x="710802" y="207430"/>
                  <a:pt x="710541" y="208286"/>
                  <a:pt x="710392" y="209179"/>
                </a:cubicBezTo>
                <a:cubicBezTo>
                  <a:pt x="710244" y="209923"/>
                  <a:pt x="710244" y="210741"/>
                  <a:pt x="710392" y="211634"/>
                </a:cubicBezTo>
                <a:cubicBezTo>
                  <a:pt x="710541" y="212527"/>
                  <a:pt x="710541" y="213346"/>
                  <a:pt x="710392" y="214090"/>
                </a:cubicBezTo>
                <a:cubicBezTo>
                  <a:pt x="710244" y="215132"/>
                  <a:pt x="710020" y="216062"/>
                  <a:pt x="709723" y="216881"/>
                </a:cubicBezTo>
                <a:cubicBezTo>
                  <a:pt x="709425" y="217699"/>
                  <a:pt x="709202" y="218629"/>
                  <a:pt x="709053" y="219671"/>
                </a:cubicBezTo>
                <a:cubicBezTo>
                  <a:pt x="708755" y="222052"/>
                  <a:pt x="708532" y="224508"/>
                  <a:pt x="708383" y="227038"/>
                </a:cubicBezTo>
                <a:cubicBezTo>
                  <a:pt x="708234" y="229568"/>
                  <a:pt x="708011" y="232024"/>
                  <a:pt x="707714" y="234405"/>
                </a:cubicBezTo>
                <a:cubicBezTo>
                  <a:pt x="707416" y="236935"/>
                  <a:pt x="707081" y="239354"/>
                  <a:pt x="706709" y="241660"/>
                </a:cubicBezTo>
                <a:cubicBezTo>
                  <a:pt x="706337" y="243967"/>
                  <a:pt x="706002" y="246758"/>
                  <a:pt x="705704" y="250032"/>
                </a:cubicBezTo>
                <a:cubicBezTo>
                  <a:pt x="705407" y="252860"/>
                  <a:pt x="704923" y="255576"/>
                  <a:pt x="704253" y="258180"/>
                </a:cubicBezTo>
                <a:cubicBezTo>
                  <a:pt x="703584" y="260785"/>
                  <a:pt x="703100" y="263427"/>
                  <a:pt x="702802" y="266105"/>
                </a:cubicBezTo>
                <a:cubicBezTo>
                  <a:pt x="702653" y="266998"/>
                  <a:pt x="702691" y="267817"/>
                  <a:pt x="702914" y="268561"/>
                </a:cubicBezTo>
                <a:cubicBezTo>
                  <a:pt x="703137" y="269305"/>
                  <a:pt x="703100" y="270124"/>
                  <a:pt x="702802" y="271017"/>
                </a:cubicBezTo>
                <a:cubicBezTo>
                  <a:pt x="702653" y="271910"/>
                  <a:pt x="702430" y="272728"/>
                  <a:pt x="702132" y="273472"/>
                </a:cubicBezTo>
                <a:cubicBezTo>
                  <a:pt x="701835" y="274217"/>
                  <a:pt x="701612" y="275035"/>
                  <a:pt x="701463" y="275928"/>
                </a:cubicBezTo>
                <a:cubicBezTo>
                  <a:pt x="701314" y="276821"/>
                  <a:pt x="701314" y="277677"/>
                  <a:pt x="701463" y="278495"/>
                </a:cubicBezTo>
                <a:cubicBezTo>
                  <a:pt x="701612" y="279314"/>
                  <a:pt x="701612" y="280095"/>
                  <a:pt x="701463" y="280839"/>
                </a:cubicBezTo>
                <a:cubicBezTo>
                  <a:pt x="701314" y="281881"/>
                  <a:pt x="701091" y="282849"/>
                  <a:pt x="700793" y="283742"/>
                </a:cubicBezTo>
                <a:cubicBezTo>
                  <a:pt x="700495" y="284635"/>
                  <a:pt x="700272" y="285602"/>
                  <a:pt x="700123" y="286644"/>
                </a:cubicBezTo>
                <a:cubicBezTo>
                  <a:pt x="699974" y="287388"/>
                  <a:pt x="699974" y="288169"/>
                  <a:pt x="700123" y="288988"/>
                </a:cubicBezTo>
                <a:cubicBezTo>
                  <a:pt x="700272" y="289806"/>
                  <a:pt x="700272" y="290662"/>
                  <a:pt x="700123" y="291555"/>
                </a:cubicBezTo>
                <a:cubicBezTo>
                  <a:pt x="699974" y="293192"/>
                  <a:pt x="699788" y="294680"/>
                  <a:pt x="699565" y="296020"/>
                </a:cubicBezTo>
                <a:cubicBezTo>
                  <a:pt x="699342" y="297359"/>
                  <a:pt x="699081" y="299145"/>
                  <a:pt x="698784" y="301378"/>
                </a:cubicBezTo>
                <a:cubicBezTo>
                  <a:pt x="698040" y="306884"/>
                  <a:pt x="697221" y="312242"/>
                  <a:pt x="696328" y="317451"/>
                </a:cubicBezTo>
                <a:cubicBezTo>
                  <a:pt x="695435" y="322660"/>
                  <a:pt x="694617" y="327869"/>
                  <a:pt x="693873" y="333078"/>
                </a:cubicBezTo>
                <a:cubicBezTo>
                  <a:pt x="693873" y="333822"/>
                  <a:pt x="693910" y="334529"/>
                  <a:pt x="693984" y="335199"/>
                </a:cubicBezTo>
                <a:cubicBezTo>
                  <a:pt x="694059" y="335869"/>
                  <a:pt x="694021" y="336576"/>
                  <a:pt x="693873" y="337320"/>
                </a:cubicBezTo>
                <a:cubicBezTo>
                  <a:pt x="693724" y="338213"/>
                  <a:pt x="693500" y="339031"/>
                  <a:pt x="693203" y="339775"/>
                </a:cubicBezTo>
                <a:cubicBezTo>
                  <a:pt x="692905" y="340519"/>
                  <a:pt x="692682" y="341338"/>
                  <a:pt x="692533" y="342231"/>
                </a:cubicBezTo>
                <a:cubicBezTo>
                  <a:pt x="692384" y="342975"/>
                  <a:pt x="692384" y="343868"/>
                  <a:pt x="692533" y="344910"/>
                </a:cubicBezTo>
                <a:cubicBezTo>
                  <a:pt x="692682" y="345952"/>
                  <a:pt x="692682" y="346919"/>
                  <a:pt x="692533" y="347812"/>
                </a:cubicBezTo>
                <a:cubicBezTo>
                  <a:pt x="692384" y="348705"/>
                  <a:pt x="692161" y="349561"/>
                  <a:pt x="691863" y="350379"/>
                </a:cubicBezTo>
                <a:cubicBezTo>
                  <a:pt x="691566" y="351198"/>
                  <a:pt x="691342" y="351979"/>
                  <a:pt x="691194" y="352723"/>
                </a:cubicBezTo>
                <a:cubicBezTo>
                  <a:pt x="690747" y="355551"/>
                  <a:pt x="690524" y="358304"/>
                  <a:pt x="690524" y="360983"/>
                </a:cubicBezTo>
                <a:cubicBezTo>
                  <a:pt x="690524" y="363662"/>
                  <a:pt x="690077" y="366341"/>
                  <a:pt x="689184" y="369020"/>
                </a:cubicBezTo>
                <a:cubicBezTo>
                  <a:pt x="684422" y="368722"/>
                  <a:pt x="679287" y="368499"/>
                  <a:pt x="673781" y="368350"/>
                </a:cubicBezTo>
                <a:cubicBezTo>
                  <a:pt x="668274" y="368202"/>
                  <a:pt x="661949" y="368127"/>
                  <a:pt x="654805" y="368127"/>
                </a:cubicBezTo>
                <a:cubicBezTo>
                  <a:pt x="654210" y="367681"/>
                  <a:pt x="653875" y="367197"/>
                  <a:pt x="653801" y="366676"/>
                </a:cubicBezTo>
                <a:cubicBezTo>
                  <a:pt x="653726" y="366155"/>
                  <a:pt x="653689" y="365634"/>
                  <a:pt x="653689" y="365113"/>
                </a:cubicBezTo>
                <a:cubicBezTo>
                  <a:pt x="653689" y="364592"/>
                  <a:pt x="653614" y="364109"/>
                  <a:pt x="653466" y="363662"/>
                </a:cubicBezTo>
                <a:cubicBezTo>
                  <a:pt x="653317" y="363216"/>
                  <a:pt x="652796" y="362844"/>
                  <a:pt x="651903" y="362546"/>
                </a:cubicBezTo>
                <a:cubicBezTo>
                  <a:pt x="650712" y="362397"/>
                  <a:pt x="650117" y="362918"/>
                  <a:pt x="650117" y="364109"/>
                </a:cubicBezTo>
                <a:cubicBezTo>
                  <a:pt x="650117" y="365299"/>
                  <a:pt x="649819" y="366192"/>
                  <a:pt x="649224" y="366788"/>
                </a:cubicBezTo>
                <a:cubicBezTo>
                  <a:pt x="647071" y="366341"/>
                  <a:pt x="645686" y="366788"/>
                  <a:pt x="645070" y="368127"/>
                </a:cubicBezTo>
                <a:cubicBezTo>
                  <a:pt x="643865" y="368425"/>
                  <a:pt x="643374" y="368239"/>
                  <a:pt x="643598" y="367569"/>
                </a:cubicBezTo>
                <a:cubicBezTo>
                  <a:pt x="643821" y="366899"/>
                  <a:pt x="644081" y="366416"/>
                  <a:pt x="644379" y="366118"/>
                </a:cubicBezTo>
                <a:cubicBezTo>
                  <a:pt x="643356" y="365969"/>
                  <a:pt x="642552" y="366044"/>
                  <a:pt x="641967" y="366341"/>
                </a:cubicBezTo>
                <a:cubicBezTo>
                  <a:pt x="641382" y="366639"/>
                  <a:pt x="640834" y="366974"/>
                  <a:pt x="640322" y="367346"/>
                </a:cubicBezTo>
                <a:cubicBezTo>
                  <a:pt x="639811" y="367718"/>
                  <a:pt x="639262" y="368015"/>
                  <a:pt x="638678" y="368239"/>
                </a:cubicBezTo>
                <a:cubicBezTo>
                  <a:pt x="638093" y="368462"/>
                  <a:pt x="637289" y="368425"/>
                  <a:pt x="636266" y="368127"/>
                </a:cubicBezTo>
                <a:cubicBezTo>
                  <a:pt x="636412" y="367532"/>
                  <a:pt x="636741" y="367234"/>
                  <a:pt x="637253" y="367234"/>
                </a:cubicBezTo>
                <a:cubicBezTo>
                  <a:pt x="637764" y="367234"/>
                  <a:pt x="637874" y="366639"/>
                  <a:pt x="637581" y="365448"/>
                </a:cubicBezTo>
                <a:cubicBezTo>
                  <a:pt x="636704" y="365299"/>
                  <a:pt x="636118" y="365411"/>
                  <a:pt x="635824" y="365783"/>
                </a:cubicBezTo>
                <a:cubicBezTo>
                  <a:pt x="635530" y="366155"/>
                  <a:pt x="635197" y="366564"/>
                  <a:pt x="634825" y="367011"/>
                </a:cubicBezTo>
                <a:cubicBezTo>
                  <a:pt x="634453" y="367457"/>
                  <a:pt x="634044" y="367829"/>
                  <a:pt x="633597" y="368127"/>
                </a:cubicBezTo>
                <a:cubicBezTo>
                  <a:pt x="633151" y="368425"/>
                  <a:pt x="632407" y="368425"/>
                  <a:pt x="631365" y="368127"/>
                </a:cubicBezTo>
                <a:cubicBezTo>
                  <a:pt x="631514" y="367409"/>
                  <a:pt x="631811" y="366870"/>
                  <a:pt x="632258" y="366512"/>
                </a:cubicBezTo>
                <a:cubicBezTo>
                  <a:pt x="632704" y="366154"/>
                  <a:pt x="633188" y="365831"/>
                  <a:pt x="633709" y="365544"/>
                </a:cubicBezTo>
                <a:cubicBezTo>
                  <a:pt x="634230" y="365257"/>
                  <a:pt x="634676" y="364862"/>
                  <a:pt x="635048" y="364360"/>
                </a:cubicBezTo>
                <a:cubicBezTo>
                  <a:pt x="635420" y="363858"/>
                  <a:pt x="635606" y="363104"/>
                  <a:pt x="635606" y="362100"/>
                </a:cubicBezTo>
                <a:cubicBezTo>
                  <a:pt x="635457" y="361802"/>
                  <a:pt x="635160" y="361616"/>
                  <a:pt x="634713" y="361541"/>
                </a:cubicBezTo>
                <a:cubicBezTo>
                  <a:pt x="634267" y="361467"/>
                  <a:pt x="634044" y="361207"/>
                  <a:pt x="634044" y="360760"/>
                </a:cubicBezTo>
                <a:cubicBezTo>
                  <a:pt x="633448" y="360460"/>
                  <a:pt x="633076" y="360460"/>
                  <a:pt x="632927" y="360758"/>
                </a:cubicBezTo>
                <a:cubicBezTo>
                  <a:pt x="632779" y="361057"/>
                  <a:pt x="632704" y="361393"/>
                  <a:pt x="632704" y="361765"/>
                </a:cubicBezTo>
                <a:cubicBezTo>
                  <a:pt x="632704" y="362137"/>
                  <a:pt x="632630" y="362472"/>
                  <a:pt x="632481" y="362769"/>
                </a:cubicBezTo>
                <a:cubicBezTo>
                  <a:pt x="632332" y="363067"/>
                  <a:pt x="631960" y="363067"/>
                  <a:pt x="631365" y="362769"/>
                </a:cubicBezTo>
                <a:cubicBezTo>
                  <a:pt x="630621" y="361876"/>
                  <a:pt x="630286" y="360871"/>
                  <a:pt x="630360" y="359754"/>
                </a:cubicBezTo>
                <a:cubicBezTo>
                  <a:pt x="630434" y="358636"/>
                  <a:pt x="630323" y="357556"/>
                  <a:pt x="630025" y="356512"/>
                </a:cubicBezTo>
                <a:cubicBezTo>
                  <a:pt x="629876" y="355767"/>
                  <a:pt x="629653" y="355060"/>
                  <a:pt x="629356" y="354391"/>
                </a:cubicBezTo>
                <a:cubicBezTo>
                  <a:pt x="629058" y="353721"/>
                  <a:pt x="628835" y="353013"/>
                  <a:pt x="628686" y="352266"/>
                </a:cubicBezTo>
                <a:cubicBezTo>
                  <a:pt x="628239" y="349734"/>
                  <a:pt x="627979" y="347164"/>
                  <a:pt x="627904" y="344558"/>
                </a:cubicBezTo>
                <a:cubicBezTo>
                  <a:pt x="627830" y="341951"/>
                  <a:pt x="627644" y="339381"/>
                  <a:pt x="627346" y="336849"/>
                </a:cubicBezTo>
                <a:cubicBezTo>
                  <a:pt x="627198" y="336253"/>
                  <a:pt x="626937" y="335658"/>
                  <a:pt x="626565" y="335061"/>
                </a:cubicBezTo>
                <a:cubicBezTo>
                  <a:pt x="626193" y="334465"/>
                  <a:pt x="625932" y="333869"/>
                  <a:pt x="625784" y="333273"/>
                </a:cubicBezTo>
                <a:cubicBezTo>
                  <a:pt x="625635" y="332529"/>
                  <a:pt x="625635" y="331785"/>
                  <a:pt x="625784" y="331039"/>
                </a:cubicBezTo>
                <a:cubicBezTo>
                  <a:pt x="625932" y="330294"/>
                  <a:pt x="625932" y="329624"/>
                  <a:pt x="625784" y="329028"/>
                </a:cubicBezTo>
                <a:cubicBezTo>
                  <a:pt x="625784" y="327538"/>
                  <a:pt x="625635" y="326159"/>
                  <a:pt x="625337" y="324893"/>
                </a:cubicBezTo>
                <a:cubicBezTo>
                  <a:pt x="625040" y="323627"/>
                  <a:pt x="624742" y="321951"/>
                  <a:pt x="624444" y="319865"/>
                </a:cubicBezTo>
                <a:cubicBezTo>
                  <a:pt x="623998" y="316440"/>
                  <a:pt x="623440" y="313125"/>
                  <a:pt x="622770" y="309922"/>
                </a:cubicBezTo>
                <a:cubicBezTo>
                  <a:pt x="622100" y="306719"/>
                  <a:pt x="621542" y="303478"/>
                  <a:pt x="621096" y="300199"/>
                </a:cubicBezTo>
                <a:cubicBezTo>
                  <a:pt x="620947" y="299455"/>
                  <a:pt x="620947" y="298748"/>
                  <a:pt x="621096" y="298078"/>
                </a:cubicBezTo>
                <a:cubicBezTo>
                  <a:pt x="621244" y="297408"/>
                  <a:pt x="621244" y="296700"/>
                  <a:pt x="621096" y="295954"/>
                </a:cubicBezTo>
                <a:cubicBezTo>
                  <a:pt x="620798" y="293868"/>
                  <a:pt x="620351" y="291372"/>
                  <a:pt x="619756" y="288468"/>
                </a:cubicBezTo>
                <a:cubicBezTo>
                  <a:pt x="619161" y="285564"/>
                  <a:pt x="618714" y="282845"/>
                  <a:pt x="618417" y="280313"/>
                </a:cubicBezTo>
                <a:cubicBezTo>
                  <a:pt x="618119" y="279566"/>
                  <a:pt x="618082" y="278858"/>
                  <a:pt x="618305" y="278188"/>
                </a:cubicBezTo>
                <a:cubicBezTo>
                  <a:pt x="618528" y="277519"/>
                  <a:pt x="618565" y="276812"/>
                  <a:pt x="618417" y="276068"/>
                </a:cubicBezTo>
                <a:cubicBezTo>
                  <a:pt x="618119" y="274726"/>
                  <a:pt x="617858" y="273385"/>
                  <a:pt x="617635" y="272044"/>
                </a:cubicBezTo>
                <a:cubicBezTo>
                  <a:pt x="617412" y="270703"/>
                  <a:pt x="617152" y="268990"/>
                  <a:pt x="616854" y="266904"/>
                </a:cubicBezTo>
                <a:cubicBezTo>
                  <a:pt x="616259" y="262137"/>
                  <a:pt x="615515" y="257333"/>
                  <a:pt x="614622" y="252491"/>
                </a:cubicBezTo>
                <a:cubicBezTo>
                  <a:pt x="613729" y="247650"/>
                  <a:pt x="612910" y="242845"/>
                  <a:pt x="612166" y="238078"/>
                </a:cubicBezTo>
                <a:cubicBezTo>
                  <a:pt x="611868" y="235992"/>
                  <a:pt x="611645" y="233795"/>
                  <a:pt x="611496" y="231485"/>
                </a:cubicBezTo>
                <a:cubicBezTo>
                  <a:pt x="611347" y="229176"/>
                  <a:pt x="611124" y="226904"/>
                  <a:pt x="610826" y="224670"/>
                </a:cubicBezTo>
                <a:cubicBezTo>
                  <a:pt x="610529" y="223925"/>
                  <a:pt x="610268" y="223106"/>
                  <a:pt x="610045" y="222212"/>
                </a:cubicBezTo>
                <a:cubicBezTo>
                  <a:pt x="609822" y="221318"/>
                  <a:pt x="609561" y="220499"/>
                  <a:pt x="609264" y="219755"/>
                </a:cubicBezTo>
                <a:cubicBezTo>
                  <a:pt x="608966" y="217222"/>
                  <a:pt x="608780" y="214652"/>
                  <a:pt x="608706" y="212044"/>
                </a:cubicBezTo>
                <a:cubicBezTo>
                  <a:pt x="608631" y="209436"/>
                  <a:pt x="608371" y="206866"/>
                  <a:pt x="607924" y="204334"/>
                </a:cubicBezTo>
                <a:cubicBezTo>
                  <a:pt x="607775" y="203441"/>
                  <a:pt x="607552" y="202547"/>
                  <a:pt x="607255" y="201653"/>
                </a:cubicBezTo>
                <a:cubicBezTo>
                  <a:pt x="606957" y="200759"/>
                  <a:pt x="606734" y="199940"/>
                  <a:pt x="606585" y="199196"/>
                </a:cubicBezTo>
                <a:cubicBezTo>
                  <a:pt x="606436" y="198449"/>
                  <a:pt x="606436" y="197778"/>
                  <a:pt x="606585" y="197183"/>
                </a:cubicBezTo>
                <a:cubicBezTo>
                  <a:pt x="606734" y="196588"/>
                  <a:pt x="606734" y="195918"/>
                  <a:pt x="606585" y="195174"/>
                </a:cubicBezTo>
                <a:cubicBezTo>
                  <a:pt x="606287" y="193683"/>
                  <a:pt x="606064" y="192305"/>
                  <a:pt x="605915" y="191038"/>
                </a:cubicBezTo>
                <a:cubicBezTo>
                  <a:pt x="605766" y="189772"/>
                  <a:pt x="605543" y="188096"/>
                  <a:pt x="605245" y="186010"/>
                </a:cubicBezTo>
                <a:cubicBezTo>
                  <a:pt x="604501" y="181094"/>
                  <a:pt x="603683" y="176178"/>
                  <a:pt x="602790" y="171262"/>
                </a:cubicBezTo>
                <a:cubicBezTo>
                  <a:pt x="601897" y="166346"/>
                  <a:pt x="601078" y="161356"/>
                  <a:pt x="600334" y="156291"/>
                </a:cubicBezTo>
                <a:cubicBezTo>
                  <a:pt x="600334" y="155694"/>
                  <a:pt x="600371" y="155097"/>
                  <a:pt x="600446" y="154502"/>
                </a:cubicBezTo>
                <a:cubicBezTo>
                  <a:pt x="600520" y="153906"/>
                  <a:pt x="600483" y="153311"/>
                  <a:pt x="600334" y="152716"/>
                </a:cubicBezTo>
                <a:cubicBezTo>
                  <a:pt x="600036" y="150481"/>
                  <a:pt x="599664" y="147985"/>
                  <a:pt x="599218" y="145228"/>
                </a:cubicBezTo>
                <a:cubicBezTo>
                  <a:pt x="598771" y="142472"/>
                  <a:pt x="598474" y="139604"/>
                  <a:pt x="598325" y="136625"/>
                </a:cubicBezTo>
                <a:cubicBezTo>
                  <a:pt x="597134" y="139899"/>
                  <a:pt x="596613" y="144215"/>
                  <a:pt x="596762" y="149573"/>
                </a:cubicBezTo>
                <a:cubicBezTo>
                  <a:pt x="596911" y="154931"/>
                  <a:pt x="596985" y="160214"/>
                  <a:pt x="596985" y="165423"/>
                </a:cubicBezTo>
                <a:lnTo>
                  <a:pt x="596985" y="335757"/>
                </a:lnTo>
                <a:cubicBezTo>
                  <a:pt x="596539" y="336203"/>
                  <a:pt x="596130" y="336352"/>
                  <a:pt x="595758" y="336203"/>
                </a:cubicBezTo>
                <a:cubicBezTo>
                  <a:pt x="595385" y="336055"/>
                  <a:pt x="595051" y="335757"/>
                  <a:pt x="594753" y="335311"/>
                </a:cubicBezTo>
                <a:cubicBezTo>
                  <a:pt x="594455" y="334864"/>
                  <a:pt x="594083" y="334455"/>
                  <a:pt x="593637" y="334083"/>
                </a:cubicBezTo>
                <a:cubicBezTo>
                  <a:pt x="593190" y="333711"/>
                  <a:pt x="592669" y="333599"/>
                  <a:pt x="592074" y="333748"/>
                </a:cubicBezTo>
                <a:cubicBezTo>
                  <a:pt x="591032" y="334194"/>
                  <a:pt x="589953" y="334566"/>
                  <a:pt x="588837" y="334864"/>
                </a:cubicBezTo>
                <a:cubicBezTo>
                  <a:pt x="587721" y="335162"/>
                  <a:pt x="586567" y="335459"/>
                  <a:pt x="585377" y="335757"/>
                </a:cubicBezTo>
                <a:cubicBezTo>
                  <a:pt x="585228" y="336501"/>
                  <a:pt x="585302" y="336985"/>
                  <a:pt x="585600" y="337208"/>
                </a:cubicBezTo>
                <a:cubicBezTo>
                  <a:pt x="585898" y="337431"/>
                  <a:pt x="586195" y="337655"/>
                  <a:pt x="586493" y="337878"/>
                </a:cubicBezTo>
                <a:cubicBezTo>
                  <a:pt x="586791" y="338101"/>
                  <a:pt x="587051" y="338361"/>
                  <a:pt x="587274" y="338659"/>
                </a:cubicBezTo>
                <a:cubicBezTo>
                  <a:pt x="587498" y="338957"/>
                  <a:pt x="587535" y="339403"/>
                  <a:pt x="587386" y="339999"/>
                </a:cubicBezTo>
                <a:cubicBezTo>
                  <a:pt x="586493" y="340743"/>
                  <a:pt x="585563" y="341375"/>
                  <a:pt x="584595" y="341896"/>
                </a:cubicBezTo>
                <a:cubicBezTo>
                  <a:pt x="583628" y="342417"/>
                  <a:pt x="582475" y="342305"/>
                  <a:pt x="581135" y="341561"/>
                </a:cubicBezTo>
                <a:cubicBezTo>
                  <a:pt x="580689" y="342305"/>
                  <a:pt x="580503" y="342901"/>
                  <a:pt x="580577" y="343347"/>
                </a:cubicBezTo>
                <a:cubicBezTo>
                  <a:pt x="580652" y="343794"/>
                  <a:pt x="580875" y="344203"/>
                  <a:pt x="581247" y="344575"/>
                </a:cubicBezTo>
                <a:cubicBezTo>
                  <a:pt x="581619" y="344947"/>
                  <a:pt x="581954" y="345356"/>
                  <a:pt x="582251" y="345803"/>
                </a:cubicBezTo>
                <a:cubicBezTo>
                  <a:pt x="582549" y="346249"/>
                  <a:pt x="582623" y="346919"/>
                  <a:pt x="582475" y="347812"/>
                </a:cubicBezTo>
                <a:cubicBezTo>
                  <a:pt x="579647" y="348407"/>
                  <a:pt x="578084" y="347440"/>
                  <a:pt x="577787" y="344910"/>
                </a:cubicBezTo>
                <a:cubicBezTo>
                  <a:pt x="576447" y="345356"/>
                  <a:pt x="575480" y="346138"/>
                  <a:pt x="574884" y="347254"/>
                </a:cubicBezTo>
                <a:cubicBezTo>
                  <a:pt x="574289" y="348370"/>
                  <a:pt x="573173" y="349003"/>
                  <a:pt x="571536" y="349152"/>
                </a:cubicBezTo>
                <a:cubicBezTo>
                  <a:pt x="570643" y="349449"/>
                  <a:pt x="570048" y="349449"/>
                  <a:pt x="569750" y="349152"/>
                </a:cubicBezTo>
                <a:cubicBezTo>
                  <a:pt x="569452" y="348854"/>
                  <a:pt x="569192" y="348482"/>
                  <a:pt x="568969" y="348035"/>
                </a:cubicBezTo>
                <a:cubicBezTo>
                  <a:pt x="568745" y="347589"/>
                  <a:pt x="568522" y="347180"/>
                  <a:pt x="568299" y="346807"/>
                </a:cubicBezTo>
                <a:cubicBezTo>
                  <a:pt x="568076" y="346435"/>
                  <a:pt x="567592" y="346324"/>
                  <a:pt x="566848" y="346473"/>
                </a:cubicBezTo>
                <a:cubicBezTo>
                  <a:pt x="566104" y="346621"/>
                  <a:pt x="565843" y="347291"/>
                  <a:pt x="566066" y="348482"/>
                </a:cubicBezTo>
                <a:cubicBezTo>
                  <a:pt x="566290" y="349672"/>
                  <a:pt x="566252" y="350640"/>
                  <a:pt x="565955" y="351384"/>
                </a:cubicBezTo>
                <a:cubicBezTo>
                  <a:pt x="564699" y="350342"/>
                  <a:pt x="563641" y="350305"/>
                  <a:pt x="562781" y="351272"/>
                </a:cubicBezTo>
                <a:cubicBezTo>
                  <a:pt x="561920" y="352240"/>
                  <a:pt x="561564" y="353468"/>
                  <a:pt x="561713" y="354956"/>
                </a:cubicBezTo>
                <a:cubicBezTo>
                  <a:pt x="560974" y="355105"/>
                  <a:pt x="560604" y="354919"/>
                  <a:pt x="560604" y="354398"/>
                </a:cubicBezTo>
                <a:cubicBezTo>
                  <a:pt x="560604" y="353877"/>
                  <a:pt x="560309" y="353542"/>
                  <a:pt x="559718" y="353393"/>
                </a:cubicBezTo>
                <a:cubicBezTo>
                  <a:pt x="558683" y="354137"/>
                  <a:pt x="558203" y="354770"/>
                  <a:pt x="558277" y="355291"/>
                </a:cubicBezTo>
                <a:cubicBezTo>
                  <a:pt x="558352" y="355812"/>
                  <a:pt x="558610" y="356370"/>
                  <a:pt x="559053" y="356965"/>
                </a:cubicBezTo>
                <a:cubicBezTo>
                  <a:pt x="559496" y="357560"/>
                  <a:pt x="559977" y="358193"/>
                  <a:pt x="560494" y="358863"/>
                </a:cubicBezTo>
                <a:cubicBezTo>
                  <a:pt x="561011" y="359532"/>
                  <a:pt x="561196" y="360314"/>
                  <a:pt x="561047" y="361207"/>
                </a:cubicBezTo>
                <a:cubicBezTo>
                  <a:pt x="559719" y="361058"/>
                  <a:pt x="558575" y="361095"/>
                  <a:pt x="557615" y="361318"/>
                </a:cubicBezTo>
                <a:cubicBezTo>
                  <a:pt x="556654" y="361541"/>
                  <a:pt x="555730" y="361802"/>
                  <a:pt x="554843" y="362100"/>
                </a:cubicBezTo>
                <a:cubicBezTo>
                  <a:pt x="553956" y="362397"/>
                  <a:pt x="553032" y="362620"/>
                  <a:pt x="552072" y="362769"/>
                </a:cubicBezTo>
                <a:cubicBezTo>
                  <a:pt x="551111" y="362918"/>
                  <a:pt x="549966" y="362844"/>
                  <a:pt x="548636" y="362546"/>
                </a:cubicBezTo>
                <a:cubicBezTo>
                  <a:pt x="548931" y="361355"/>
                  <a:pt x="548895" y="360388"/>
                  <a:pt x="548526" y="359644"/>
                </a:cubicBezTo>
                <a:cubicBezTo>
                  <a:pt x="548158" y="358900"/>
                  <a:pt x="547308" y="358677"/>
                  <a:pt x="545978" y="358974"/>
                </a:cubicBezTo>
                <a:cubicBezTo>
                  <a:pt x="546273" y="358230"/>
                  <a:pt x="546716" y="357672"/>
                  <a:pt x="547307" y="357300"/>
                </a:cubicBezTo>
                <a:cubicBezTo>
                  <a:pt x="547898" y="356928"/>
                  <a:pt x="548341" y="356370"/>
                  <a:pt x="548636" y="355626"/>
                </a:cubicBezTo>
                <a:cubicBezTo>
                  <a:pt x="547601" y="352798"/>
                  <a:pt x="546715" y="349524"/>
                  <a:pt x="545978" y="345803"/>
                </a:cubicBezTo>
                <a:cubicBezTo>
                  <a:pt x="544943" y="345654"/>
                  <a:pt x="544204" y="345728"/>
                  <a:pt x="543761" y="346026"/>
                </a:cubicBezTo>
                <a:cubicBezTo>
                  <a:pt x="543318" y="346324"/>
                  <a:pt x="542875" y="346659"/>
                  <a:pt x="542431" y="347031"/>
                </a:cubicBezTo>
                <a:cubicBezTo>
                  <a:pt x="541986" y="347403"/>
                  <a:pt x="541506" y="347700"/>
                  <a:pt x="540990" y="347924"/>
                </a:cubicBezTo>
                <a:cubicBezTo>
                  <a:pt x="540474" y="348147"/>
                  <a:pt x="539624" y="348110"/>
                  <a:pt x="538440" y="347812"/>
                </a:cubicBezTo>
                <a:cubicBezTo>
                  <a:pt x="537849" y="347663"/>
                  <a:pt x="537554" y="348259"/>
                  <a:pt x="537554" y="349598"/>
                </a:cubicBezTo>
                <a:cubicBezTo>
                  <a:pt x="537554" y="350937"/>
                  <a:pt x="537849" y="351533"/>
                  <a:pt x="538440" y="351384"/>
                </a:cubicBezTo>
                <a:cubicBezTo>
                  <a:pt x="537703" y="351682"/>
                  <a:pt x="537150" y="351570"/>
                  <a:pt x="536780" y="351049"/>
                </a:cubicBezTo>
                <a:cubicBezTo>
                  <a:pt x="536410" y="350528"/>
                  <a:pt x="536040" y="349896"/>
                  <a:pt x="535671" y="349152"/>
                </a:cubicBezTo>
                <a:cubicBezTo>
                  <a:pt x="535301" y="348407"/>
                  <a:pt x="534857" y="347663"/>
                  <a:pt x="534340" y="346919"/>
                </a:cubicBezTo>
                <a:cubicBezTo>
                  <a:pt x="533822" y="346175"/>
                  <a:pt x="533195" y="345803"/>
                  <a:pt x="532458" y="345803"/>
                </a:cubicBezTo>
                <a:cubicBezTo>
                  <a:pt x="532604" y="345208"/>
                  <a:pt x="533270" y="344687"/>
                  <a:pt x="534453" y="344240"/>
                </a:cubicBezTo>
                <a:cubicBezTo>
                  <a:pt x="534158" y="343050"/>
                  <a:pt x="533121" y="342157"/>
                  <a:pt x="531342" y="341561"/>
                </a:cubicBezTo>
                <a:cubicBezTo>
                  <a:pt x="529563" y="340966"/>
                  <a:pt x="528078" y="341189"/>
                  <a:pt x="526887" y="342231"/>
                </a:cubicBezTo>
                <a:cubicBezTo>
                  <a:pt x="526739" y="342975"/>
                  <a:pt x="526850" y="343384"/>
                  <a:pt x="527222" y="343459"/>
                </a:cubicBezTo>
                <a:cubicBezTo>
                  <a:pt x="527594" y="343533"/>
                  <a:pt x="528041" y="343570"/>
                  <a:pt x="528562" y="343570"/>
                </a:cubicBezTo>
                <a:cubicBezTo>
                  <a:pt x="529083" y="343570"/>
                  <a:pt x="529566" y="343570"/>
                  <a:pt x="530013" y="343570"/>
                </a:cubicBezTo>
                <a:cubicBezTo>
                  <a:pt x="530459" y="343570"/>
                  <a:pt x="530757" y="343794"/>
                  <a:pt x="530906" y="344240"/>
                </a:cubicBezTo>
                <a:cubicBezTo>
                  <a:pt x="530459" y="347068"/>
                  <a:pt x="528673" y="348259"/>
                  <a:pt x="525548" y="347812"/>
                </a:cubicBezTo>
                <a:cubicBezTo>
                  <a:pt x="524655" y="348407"/>
                  <a:pt x="523688" y="349263"/>
                  <a:pt x="522646" y="350379"/>
                </a:cubicBezTo>
                <a:cubicBezTo>
                  <a:pt x="521604" y="351496"/>
                  <a:pt x="521604" y="352723"/>
                  <a:pt x="522646" y="354063"/>
                </a:cubicBezTo>
                <a:cubicBezTo>
                  <a:pt x="523539" y="354212"/>
                  <a:pt x="524208" y="354174"/>
                  <a:pt x="524655" y="353951"/>
                </a:cubicBezTo>
                <a:cubicBezTo>
                  <a:pt x="525101" y="353728"/>
                  <a:pt x="525473" y="353430"/>
                  <a:pt x="525771" y="353058"/>
                </a:cubicBezTo>
                <a:cubicBezTo>
                  <a:pt x="526069" y="352686"/>
                  <a:pt x="526366" y="352314"/>
                  <a:pt x="526664" y="351942"/>
                </a:cubicBezTo>
                <a:cubicBezTo>
                  <a:pt x="526962" y="351570"/>
                  <a:pt x="527483" y="351384"/>
                  <a:pt x="528227" y="351384"/>
                </a:cubicBezTo>
                <a:lnTo>
                  <a:pt x="526218" y="357635"/>
                </a:lnTo>
                <a:cubicBezTo>
                  <a:pt x="525325" y="357635"/>
                  <a:pt x="524394" y="357635"/>
                  <a:pt x="523427" y="357635"/>
                </a:cubicBezTo>
                <a:cubicBezTo>
                  <a:pt x="522460" y="357635"/>
                  <a:pt x="521753" y="357858"/>
                  <a:pt x="521306" y="358304"/>
                </a:cubicBezTo>
                <a:cubicBezTo>
                  <a:pt x="521604" y="359346"/>
                  <a:pt x="522199" y="360053"/>
                  <a:pt x="523092" y="360425"/>
                </a:cubicBezTo>
                <a:cubicBezTo>
                  <a:pt x="523985" y="360797"/>
                  <a:pt x="524804" y="361281"/>
                  <a:pt x="525548" y="361876"/>
                </a:cubicBezTo>
                <a:cubicBezTo>
                  <a:pt x="526143" y="362025"/>
                  <a:pt x="526515" y="361951"/>
                  <a:pt x="526664" y="361653"/>
                </a:cubicBezTo>
                <a:cubicBezTo>
                  <a:pt x="526813" y="361355"/>
                  <a:pt x="526962" y="361058"/>
                  <a:pt x="527111" y="360760"/>
                </a:cubicBezTo>
                <a:cubicBezTo>
                  <a:pt x="527259" y="360462"/>
                  <a:pt x="527445" y="360202"/>
                  <a:pt x="527669" y="359979"/>
                </a:cubicBezTo>
                <a:cubicBezTo>
                  <a:pt x="527892" y="359756"/>
                  <a:pt x="528301" y="359718"/>
                  <a:pt x="528897" y="359867"/>
                </a:cubicBezTo>
                <a:lnTo>
                  <a:pt x="528897" y="364109"/>
                </a:lnTo>
                <a:cubicBezTo>
                  <a:pt x="527111" y="364258"/>
                  <a:pt x="525548" y="364220"/>
                  <a:pt x="524208" y="363997"/>
                </a:cubicBezTo>
                <a:cubicBezTo>
                  <a:pt x="522869" y="363774"/>
                  <a:pt x="521902" y="363067"/>
                  <a:pt x="521306" y="361876"/>
                </a:cubicBezTo>
                <a:cubicBezTo>
                  <a:pt x="520562" y="361876"/>
                  <a:pt x="520339" y="362397"/>
                  <a:pt x="520637" y="363439"/>
                </a:cubicBezTo>
                <a:cubicBezTo>
                  <a:pt x="520934" y="364481"/>
                  <a:pt x="520934" y="365374"/>
                  <a:pt x="520637" y="366118"/>
                </a:cubicBezTo>
                <a:cubicBezTo>
                  <a:pt x="519892" y="365671"/>
                  <a:pt x="518999" y="365374"/>
                  <a:pt x="517958" y="365225"/>
                </a:cubicBezTo>
                <a:cubicBezTo>
                  <a:pt x="516916" y="365076"/>
                  <a:pt x="516023" y="364704"/>
                  <a:pt x="515279" y="364109"/>
                </a:cubicBezTo>
                <a:cubicBezTo>
                  <a:pt x="515874" y="362323"/>
                  <a:pt x="515948" y="360760"/>
                  <a:pt x="515502" y="359421"/>
                </a:cubicBezTo>
                <a:cubicBezTo>
                  <a:pt x="515056" y="358081"/>
                  <a:pt x="514981" y="356295"/>
                  <a:pt x="515279" y="354063"/>
                </a:cubicBezTo>
                <a:cubicBezTo>
                  <a:pt x="515130" y="353021"/>
                  <a:pt x="515502" y="352463"/>
                  <a:pt x="516395" y="352389"/>
                </a:cubicBezTo>
                <a:cubicBezTo>
                  <a:pt x="517288" y="352314"/>
                  <a:pt x="517809" y="351756"/>
                  <a:pt x="517958" y="350714"/>
                </a:cubicBezTo>
                <a:cubicBezTo>
                  <a:pt x="518107" y="350119"/>
                  <a:pt x="518069" y="349710"/>
                  <a:pt x="517846" y="349486"/>
                </a:cubicBezTo>
                <a:cubicBezTo>
                  <a:pt x="517623" y="349263"/>
                  <a:pt x="517362" y="349114"/>
                  <a:pt x="517065" y="349040"/>
                </a:cubicBezTo>
                <a:cubicBezTo>
                  <a:pt x="516767" y="348965"/>
                  <a:pt x="516432" y="348928"/>
                  <a:pt x="516060" y="348928"/>
                </a:cubicBezTo>
                <a:cubicBezTo>
                  <a:pt x="515688" y="348928"/>
                  <a:pt x="515428" y="348779"/>
                  <a:pt x="515279" y="348482"/>
                </a:cubicBezTo>
                <a:cubicBezTo>
                  <a:pt x="515576" y="299517"/>
                  <a:pt x="515539" y="250813"/>
                  <a:pt x="515167" y="202370"/>
                </a:cubicBezTo>
                <a:cubicBezTo>
                  <a:pt x="514795" y="153926"/>
                  <a:pt x="515056" y="105445"/>
                  <a:pt x="515948" y="56927"/>
                </a:cubicBezTo>
                <a:cubicBezTo>
                  <a:pt x="517139" y="56630"/>
                  <a:pt x="517958" y="56741"/>
                  <a:pt x="518404" y="57262"/>
                </a:cubicBezTo>
                <a:cubicBezTo>
                  <a:pt x="518851" y="57783"/>
                  <a:pt x="519372" y="58193"/>
                  <a:pt x="519967" y="58490"/>
                </a:cubicBezTo>
                <a:cubicBezTo>
                  <a:pt x="521604" y="58193"/>
                  <a:pt x="522534" y="57337"/>
                  <a:pt x="522757" y="55923"/>
                </a:cubicBezTo>
                <a:cubicBezTo>
                  <a:pt x="522981" y="54509"/>
                  <a:pt x="523464" y="53207"/>
                  <a:pt x="524208" y="52016"/>
                </a:cubicBezTo>
                <a:cubicBezTo>
                  <a:pt x="523018" y="51867"/>
                  <a:pt x="522274" y="51942"/>
                  <a:pt x="521976" y="52239"/>
                </a:cubicBezTo>
                <a:cubicBezTo>
                  <a:pt x="521678" y="52537"/>
                  <a:pt x="521530" y="52909"/>
                  <a:pt x="521530" y="53356"/>
                </a:cubicBezTo>
                <a:cubicBezTo>
                  <a:pt x="521530" y="53802"/>
                  <a:pt x="521530" y="54323"/>
                  <a:pt x="521530" y="54918"/>
                </a:cubicBezTo>
                <a:cubicBezTo>
                  <a:pt x="521530" y="55514"/>
                  <a:pt x="521232" y="55960"/>
                  <a:pt x="520637" y="56258"/>
                </a:cubicBezTo>
                <a:cubicBezTo>
                  <a:pt x="518255" y="55514"/>
                  <a:pt x="516916" y="54323"/>
                  <a:pt x="516618" y="52686"/>
                </a:cubicBezTo>
                <a:cubicBezTo>
                  <a:pt x="516321" y="51049"/>
                  <a:pt x="515874" y="49188"/>
                  <a:pt x="515279" y="47105"/>
                </a:cubicBezTo>
                <a:cubicBezTo>
                  <a:pt x="516916" y="47998"/>
                  <a:pt x="518367" y="47998"/>
                  <a:pt x="519632" y="47105"/>
                </a:cubicBezTo>
                <a:cubicBezTo>
                  <a:pt x="520897" y="46212"/>
                  <a:pt x="521678" y="45021"/>
                  <a:pt x="521976" y="43533"/>
                </a:cubicBezTo>
                <a:cubicBezTo>
                  <a:pt x="520785" y="42789"/>
                  <a:pt x="519520" y="42789"/>
                  <a:pt x="518181" y="43533"/>
                </a:cubicBezTo>
                <a:cubicBezTo>
                  <a:pt x="516841" y="44277"/>
                  <a:pt x="516097" y="45244"/>
                  <a:pt x="515948" y="46435"/>
                </a:cubicBezTo>
                <a:cubicBezTo>
                  <a:pt x="515353" y="45691"/>
                  <a:pt x="515056" y="44835"/>
                  <a:pt x="515056" y="43868"/>
                </a:cubicBezTo>
                <a:cubicBezTo>
                  <a:pt x="515056" y="42900"/>
                  <a:pt x="515167" y="41896"/>
                  <a:pt x="515390" y="40854"/>
                </a:cubicBezTo>
                <a:cubicBezTo>
                  <a:pt x="515614" y="39812"/>
                  <a:pt x="515762" y="38808"/>
                  <a:pt x="515837" y="37840"/>
                </a:cubicBezTo>
                <a:cubicBezTo>
                  <a:pt x="515911" y="36873"/>
                  <a:pt x="515725" y="36017"/>
                  <a:pt x="515279" y="35273"/>
                </a:cubicBezTo>
                <a:cubicBezTo>
                  <a:pt x="515725" y="34678"/>
                  <a:pt x="516618" y="34380"/>
                  <a:pt x="517958" y="34380"/>
                </a:cubicBezTo>
                <a:cubicBezTo>
                  <a:pt x="517660" y="32594"/>
                  <a:pt x="517846" y="31403"/>
                  <a:pt x="518516" y="30808"/>
                </a:cubicBezTo>
                <a:cubicBezTo>
                  <a:pt x="519186" y="30213"/>
                  <a:pt x="519892" y="29543"/>
                  <a:pt x="520637" y="28799"/>
                </a:cubicBezTo>
                <a:cubicBezTo>
                  <a:pt x="520488" y="28352"/>
                  <a:pt x="520153" y="28092"/>
                  <a:pt x="519632" y="28018"/>
                </a:cubicBezTo>
                <a:cubicBezTo>
                  <a:pt x="519111" y="27943"/>
                  <a:pt x="518553" y="27943"/>
                  <a:pt x="517958" y="28018"/>
                </a:cubicBezTo>
                <a:cubicBezTo>
                  <a:pt x="517362" y="28092"/>
                  <a:pt x="516804" y="28129"/>
                  <a:pt x="516283" y="28129"/>
                </a:cubicBezTo>
                <a:cubicBezTo>
                  <a:pt x="515762" y="28129"/>
                  <a:pt x="515428" y="27906"/>
                  <a:pt x="515279" y="27460"/>
                </a:cubicBezTo>
                <a:cubicBezTo>
                  <a:pt x="515874" y="25971"/>
                  <a:pt x="515986" y="24669"/>
                  <a:pt x="515614" y="23553"/>
                </a:cubicBezTo>
                <a:cubicBezTo>
                  <a:pt x="515242" y="22437"/>
                  <a:pt x="515353" y="21134"/>
                  <a:pt x="515948" y="19646"/>
                </a:cubicBezTo>
                <a:cubicBezTo>
                  <a:pt x="516841" y="19497"/>
                  <a:pt x="517511" y="19497"/>
                  <a:pt x="517958" y="19646"/>
                </a:cubicBezTo>
                <a:cubicBezTo>
                  <a:pt x="518404" y="19795"/>
                  <a:pt x="518813" y="20018"/>
                  <a:pt x="519186" y="20316"/>
                </a:cubicBezTo>
                <a:lnTo>
                  <a:pt x="519938" y="20767"/>
                </a:lnTo>
                <a:lnTo>
                  <a:pt x="518069" y="21097"/>
                </a:lnTo>
                <a:cubicBezTo>
                  <a:pt x="517846" y="21618"/>
                  <a:pt x="517362" y="21804"/>
                  <a:pt x="516618" y="21655"/>
                </a:cubicBezTo>
                <a:cubicBezTo>
                  <a:pt x="516321" y="24185"/>
                  <a:pt x="517437" y="25302"/>
                  <a:pt x="519967" y="25004"/>
                </a:cubicBezTo>
                <a:cubicBezTo>
                  <a:pt x="520711" y="24409"/>
                  <a:pt x="520934" y="23776"/>
                  <a:pt x="520637" y="23106"/>
                </a:cubicBezTo>
                <a:lnTo>
                  <a:pt x="519975" y="20789"/>
                </a:lnTo>
                <a:lnTo>
                  <a:pt x="520302" y="20985"/>
                </a:lnTo>
                <a:cubicBezTo>
                  <a:pt x="520674" y="21134"/>
                  <a:pt x="521232" y="21134"/>
                  <a:pt x="521976" y="20985"/>
                </a:cubicBezTo>
                <a:cubicBezTo>
                  <a:pt x="522571" y="20390"/>
                  <a:pt x="522236" y="19646"/>
                  <a:pt x="520971" y="18753"/>
                </a:cubicBezTo>
                <a:cubicBezTo>
                  <a:pt x="519706" y="17860"/>
                  <a:pt x="518925" y="16967"/>
                  <a:pt x="518627" y="16074"/>
                </a:cubicBezTo>
                <a:cubicBezTo>
                  <a:pt x="518181" y="15925"/>
                  <a:pt x="517809" y="16000"/>
                  <a:pt x="517511" y="16297"/>
                </a:cubicBezTo>
                <a:cubicBezTo>
                  <a:pt x="517214" y="16595"/>
                  <a:pt x="516916" y="16893"/>
                  <a:pt x="516618" y="17190"/>
                </a:cubicBezTo>
                <a:cubicBezTo>
                  <a:pt x="516321" y="17488"/>
                  <a:pt x="516060" y="17674"/>
                  <a:pt x="515837" y="17748"/>
                </a:cubicBezTo>
                <a:cubicBezTo>
                  <a:pt x="515614" y="17823"/>
                  <a:pt x="515428" y="17562"/>
                  <a:pt x="515279" y="16967"/>
                </a:cubicBezTo>
                <a:cubicBezTo>
                  <a:pt x="514981" y="15925"/>
                  <a:pt x="515018" y="15293"/>
                  <a:pt x="515390" y="15070"/>
                </a:cubicBezTo>
                <a:cubicBezTo>
                  <a:pt x="515762" y="14846"/>
                  <a:pt x="516209" y="14772"/>
                  <a:pt x="516730" y="14846"/>
                </a:cubicBezTo>
                <a:cubicBezTo>
                  <a:pt x="517251" y="14921"/>
                  <a:pt x="517772" y="15032"/>
                  <a:pt x="518293" y="15181"/>
                </a:cubicBezTo>
                <a:cubicBezTo>
                  <a:pt x="518813" y="15330"/>
                  <a:pt x="519148" y="15181"/>
                  <a:pt x="519297" y="14735"/>
                </a:cubicBezTo>
                <a:cubicBezTo>
                  <a:pt x="519892" y="14437"/>
                  <a:pt x="520451" y="14065"/>
                  <a:pt x="520971" y="13619"/>
                </a:cubicBezTo>
                <a:cubicBezTo>
                  <a:pt x="521492" y="13172"/>
                  <a:pt x="521604" y="12353"/>
                  <a:pt x="521306" y="11163"/>
                </a:cubicBezTo>
                <a:cubicBezTo>
                  <a:pt x="521009" y="10568"/>
                  <a:pt x="520599" y="10307"/>
                  <a:pt x="520078" y="10381"/>
                </a:cubicBezTo>
                <a:cubicBezTo>
                  <a:pt x="519558" y="10456"/>
                  <a:pt x="519037" y="10605"/>
                  <a:pt x="518516" y="10828"/>
                </a:cubicBezTo>
                <a:cubicBezTo>
                  <a:pt x="517995" y="11051"/>
                  <a:pt x="517437" y="11200"/>
                  <a:pt x="516841" y="11274"/>
                </a:cubicBezTo>
                <a:cubicBezTo>
                  <a:pt x="516246" y="11349"/>
                  <a:pt x="515725" y="11088"/>
                  <a:pt x="515279" y="10493"/>
                </a:cubicBezTo>
                <a:cubicBezTo>
                  <a:pt x="515725" y="8856"/>
                  <a:pt x="517102" y="8037"/>
                  <a:pt x="519409" y="8037"/>
                </a:cubicBezTo>
                <a:cubicBezTo>
                  <a:pt x="521716" y="8037"/>
                  <a:pt x="523985" y="8186"/>
                  <a:pt x="526218" y="8484"/>
                </a:cubicBezTo>
                <a:cubicBezTo>
                  <a:pt x="526962" y="8484"/>
                  <a:pt x="527892" y="8410"/>
                  <a:pt x="529008" y="8261"/>
                </a:cubicBezTo>
                <a:cubicBezTo>
                  <a:pt x="530124" y="8112"/>
                  <a:pt x="530980" y="8186"/>
                  <a:pt x="531575" y="8484"/>
                </a:cubicBezTo>
                <a:cubicBezTo>
                  <a:pt x="534850" y="9526"/>
                  <a:pt x="536487" y="11386"/>
                  <a:pt x="536487" y="14065"/>
                </a:cubicBezTo>
                <a:cubicBezTo>
                  <a:pt x="535147" y="14214"/>
                  <a:pt x="534292" y="13842"/>
                  <a:pt x="533919" y="12949"/>
                </a:cubicBezTo>
                <a:cubicBezTo>
                  <a:pt x="533547" y="12056"/>
                  <a:pt x="532766" y="11461"/>
                  <a:pt x="531575" y="11163"/>
                </a:cubicBezTo>
                <a:cubicBezTo>
                  <a:pt x="530682" y="12056"/>
                  <a:pt x="529306" y="12316"/>
                  <a:pt x="527445" y="11944"/>
                </a:cubicBezTo>
                <a:cubicBezTo>
                  <a:pt x="525585" y="11572"/>
                  <a:pt x="524208" y="11833"/>
                  <a:pt x="523315" y="12726"/>
                </a:cubicBezTo>
                <a:cubicBezTo>
                  <a:pt x="523018" y="14363"/>
                  <a:pt x="523353" y="15516"/>
                  <a:pt x="524320" y="16186"/>
                </a:cubicBezTo>
                <a:cubicBezTo>
                  <a:pt x="525287" y="16856"/>
                  <a:pt x="526143" y="17562"/>
                  <a:pt x="526887" y="18307"/>
                </a:cubicBezTo>
                <a:cubicBezTo>
                  <a:pt x="527780" y="18307"/>
                  <a:pt x="528673" y="18158"/>
                  <a:pt x="529566" y="17860"/>
                </a:cubicBezTo>
                <a:cubicBezTo>
                  <a:pt x="530459" y="17562"/>
                  <a:pt x="531315" y="17339"/>
                  <a:pt x="532134" y="17190"/>
                </a:cubicBezTo>
                <a:cubicBezTo>
                  <a:pt x="532952" y="17042"/>
                  <a:pt x="533696" y="17079"/>
                  <a:pt x="534366" y="17302"/>
                </a:cubicBezTo>
                <a:cubicBezTo>
                  <a:pt x="535036" y="17525"/>
                  <a:pt x="535519" y="18083"/>
                  <a:pt x="535817" y="18976"/>
                </a:cubicBezTo>
                <a:cubicBezTo>
                  <a:pt x="536561" y="18839"/>
                  <a:pt x="537157" y="18599"/>
                  <a:pt x="537603" y="18256"/>
                </a:cubicBezTo>
                <a:cubicBezTo>
                  <a:pt x="538049" y="17913"/>
                  <a:pt x="538496" y="17569"/>
                  <a:pt x="538942" y="17225"/>
                </a:cubicBezTo>
                <a:cubicBezTo>
                  <a:pt x="539389" y="16881"/>
                  <a:pt x="539873" y="16603"/>
                  <a:pt x="540394" y="16392"/>
                </a:cubicBezTo>
                <a:cubicBezTo>
                  <a:pt x="540914" y="16180"/>
                  <a:pt x="541696" y="16149"/>
                  <a:pt x="542738" y="16297"/>
                </a:cubicBezTo>
                <a:cubicBezTo>
                  <a:pt x="543184" y="15828"/>
                  <a:pt x="543333" y="15475"/>
                  <a:pt x="543184" y="15241"/>
                </a:cubicBezTo>
                <a:cubicBezTo>
                  <a:pt x="543035" y="15006"/>
                  <a:pt x="542812" y="14731"/>
                  <a:pt x="542514" y="14417"/>
                </a:cubicBezTo>
                <a:cubicBezTo>
                  <a:pt x="542217" y="14103"/>
                  <a:pt x="541919" y="13790"/>
                  <a:pt x="541621" y="13477"/>
                </a:cubicBezTo>
                <a:cubicBezTo>
                  <a:pt x="541324" y="13164"/>
                  <a:pt x="541249" y="12616"/>
                  <a:pt x="541398" y="11833"/>
                </a:cubicBezTo>
                <a:cubicBezTo>
                  <a:pt x="541845" y="11981"/>
                  <a:pt x="542068" y="11870"/>
                  <a:pt x="542068" y="11498"/>
                </a:cubicBezTo>
                <a:cubicBezTo>
                  <a:pt x="542068" y="11126"/>
                  <a:pt x="542031" y="10679"/>
                  <a:pt x="541956" y="10158"/>
                </a:cubicBezTo>
                <a:cubicBezTo>
                  <a:pt x="541882" y="9637"/>
                  <a:pt x="541882" y="9191"/>
                  <a:pt x="541956" y="8819"/>
                </a:cubicBezTo>
                <a:cubicBezTo>
                  <a:pt x="542031" y="8447"/>
                  <a:pt x="542291" y="8335"/>
                  <a:pt x="542738" y="8484"/>
                </a:cubicBezTo>
                <a:cubicBezTo>
                  <a:pt x="544077" y="8782"/>
                  <a:pt x="544896" y="9302"/>
                  <a:pt x="545193" y="10047"/>
                </a:cubicBezTo>
                <a:cubicBezTo>
                  <a:pt x="545491" y="10791"/>
                  <a:pt x="545602" y="11647"/>
                  <a:pt x="545528" y="12614"/>
                </a:cubicBezTo>
                <a:cubicBezTo>
                  <a:pt x="545454" y="13581"/>
                  <a:pt x="545342" y="14586"/>
                  <a:pt x="545193" y="15628"/>
                </a:cubicBezTo>
                <a:cubicBezTo>
                  <a:pt x="545044" y="16669"/>
                  <a:pt x="545119" y="17562"/>
                  <a:pt x="545416" y="18307"/>
                </a:cubicBezTo>
                <a:cubicBezTo>
                  <a:pt x="546161" y="18307"/>
                  <a:pt x="546719" y="18083"/>
                  <a:pt x="547091" y="17637"/>
                </a:cubicBezTo>
                <a:cubicBezTo>
                  <a:pt x="547463" y="17190"/>
                  <a:pt x="547761" y="16707"/>
                  <a:pt x="547984" y="16186"/>
                </a:cubicBezTo>
                <a:cubicBezTo>
                  <a:pt x="548207" y="15665"/>
                  <a:pt x="548467" y="15181"/>
                  <a:pt x="548765" y="14735"/>
                </a:cubicBezTo>
                <a:cubicBezTo>
                  <a:pt x="549063" y="14288"/>
                  <a:pt x="549584" y="14065"/>
                  <a:pt x="550328" y="14065"/>
                </a:cubicBezTo>
                <a:cubicBezTo>
                  <a:pt x="551518" y="14511"/>
                  <a:pt x="552374" y="15256"/>
                  <a:pt x="552895" y="16297"/>
                </a:cubicBezTo>
                <a:cubicBezTo>
                  <a:pt x="553416" y="17339"/>
                  <a:pt x="553900" y="18455"/>
                  <a:pt x="554346" y="19646"/>
                </a:cubicBezTo>
                <a:cubicBezTo>
                  <a:pt x="552560" y="19348"/>
                  <a:pt x="551667" y="19869"/>
                  <a:pt x="551667" y="21209"/>
                </a:cubicBezTo>
                <a:cubicBezTo>
                  <a:pt x="551667" y="22548"/>
                  <a:pt x="551444" y="23664"/>
                  <a:pt x="550998" y="24557"/>
                </a:cubicBezTo>
                <a:cubicBezTo>
                  <a:pt x="551593" y="25153"/>
                  <a:pt x="552225" y="25674"/>
                  <a:pt x="552895" y="26120"/>
                </a:cubicBezTo>
                <a:cubicBezTo>
                  <a:pt x="553565" y="26567"/>
                  <a:pt x="554472" y="26790"/>
                  <a:pt x="555616" y="26790"/>
                </a:cubicBezTo>
                <a:cubicBezTo>
                  <a:pt x="555755" y="27832"/>
                  <a:pt x="556672" y="28948"/>
                  <a:pt x="558365" y="30138"/>
                </a:cubicBezTo>
                <a:cubicBezTo>
                  <a:pt x="560216" y="30585"/>
                  <a:pt x="560910" y="29915"/>
                  <a:pt x="560447" y="28129"/>
                </a:cubicBezTo>
                <a:cubicBezTo>
                  <a:pt x="561066" y="28427"/>
                  <a:pt x="561606" y="28799"/>
                  <a:pt x="562069" y="29245"/>
                </a:cubicBezTo>
                <a:cubicBezTo>
                  <a:pt x="562532" y="29692"/>
                  <a:pt x="563149" y="29990"/>
                  <a:pt x="563921" y="30138"/>
                </a:cubicBezTo>
                <a:cubicBezTo>
                  <a:pt x="564533" y="30436"/>
                  <a:pt x="565025" y="30101"/>
                  <a:pt x="565397" y="29134"/>
                </a:cubicBezTo>
                <a:cubicBezTo>
                  <a:pt x="565769" y="28166"/>
                  <a:pt x="565508" y="27608"/>
                  <a:pt x="564615" y="27460"/>
                </a:cubicBezTo>
                <a:cubicBezTo>
                  <a:pt x="565657" y="26864"/>
                  <a:pt x="566773" y="27311"/>
                  <a:pt x="567964" y="28799"/>
                </a:cubicBezTo>
                <a:cubicBezTo>
                  <a:pt x="569155" y="30287"/>
                  <a:pt x="569675" y="31924"/>
                  <a:pt x="569527" y="33710"/>
                </a:cubicBezTo>
                <a:cubicBezTo>
                  <a:pt x="570122" y="33859"/>
                  <a:pt x="570568" y="33822"/>
                  <a:pt x="570866" y="33599"/>
                </a:cubicBezTo>
                <a:cubicBezTo>
                  <a:pt x="571164" y="33375"/>
                  <a:pt x="571387" y="33078"/>
                  <a:pt x="571536" y="32706"/>
                </a:cubicBezTo>
                <a:cubicBezTo>
                  <a:pt x="571685" y="32334"/>
                  <a:pt x="571833" y="31962"/>
                  <a:pt x="571982" y="31589"/>
                </a:cubicBezTo>
                <a:cubicBezTo>
                  <a:pt x="572131" y="31217"/>
                  <a:pt x="572429" y="31031"/>
                  <a:pt x="572875" y="31031"/>
                </a:cubicBezTo>
                <a:cubicBezTo>
                  <a:pt x="573619" y="30883"/>
                  <a:pt x="574326" y="30845"/>
                  <a:pt x="574996" y="30920"/>
                </a:cubicBezTo>
                <a:cubicBezTo>
                  <a:pt x="575666" y="30994"/>
                  <a:pt x="576373" y="31031"/>
                  <a:pt x="577117" y="31031"/>
                </a:cubicBezTo>
                <a:cubicBezTo>
                  <a:pt x="578159" y="30734"/>
                  <a:pt x="578791" y="30176"/>
                  <a:pt x="579014" y="29357"/>
                </a:cubicBezTo>
                <a:cubicBezTo>
                  <a:pt x="579238" y="28539"/>
                  <a:pt x="579461" y="27683"/>
                  <a:pt x="579684" y="26790"/>
                </a:cubicBezTo>
                <a:cubicBezTo>
                  <a:pt x="579907" y="25897"/>
                  <a:pt x="580279" y="25153"/>
                  <a:pt x="580800" y="24557"/>
                </a:cubicBezTo>
                <a:cubicBezTo>
                  <a:pt x="581321" y="23962"/>
                  <a:pt x="582400" y="23739"/>
                  <a:pt x="584037" y="23888"/>
                </a:cubicBezTo>
                <a:cubicBezTo>
                  <a:pt x="584037" y="24483"/>
                  <a:pt x="583889" y="24967"/>
                  <a:pt x="583591" y="25339"/>
                </a:cubicBezTo>
                <a:cubicBezTo>
                  <a:pt x="583293" y="25711"/>
                  <a:pt x="582996" y="26046"/>
                  <a:pt x="582698" y="26343"/>
                </a:cubicBezTo>
                <a:cubicBezTo>
                  <a:pt x="582400" y="26641"/>
                  <a:pt x="582177" y="26901"/>
                  <a:pt x="582028" y="27125"/>
                </a:cubicBezTo>
                <a:cubicBezTo>
                  <a:pt x="581879" y="27348"/>
                  <a:pt x="582028" y="27683"/>
                  <a:pt x="582475" y="28129"/>
                </a:cubicBezTo>
                <a:cubicBezTo>
                  <a:pt x="583516" y="27985"/>
                  <a:pt x="584484" y="27551"/>
                  <a:pt x="585377" y="26826"/>
                </a:cubicBezTo>
                <a:cubicBezTo>
                  <a:pt x="586270" y="26102"/>
                  <a:pt x="587163" y="25595"/>
                  <a:pt x="588056" y="25304"/>
                </a:cubicBezTo>
                <a:cubicBezTo>
                  <a:pt x="588353" y="25304"/>
                  <a:pt x="588688" y="25377"/>
                  <a:pt x="589060" y="25522"/>
                </a:cubicBezTo>
                <a:cubicBezTo>
                  <a:pt x="589432" y="25667"/>
                  <a:pt x="589767" y="25595"/>
                  <a:pt x="590065" y="25304"/>
                </a:cubicBezTo>
                <a:cubicBezTo>
                  <a:pt x="590809" y="24869"/>
                  <a:pt x="591367" y="24253"/>
                  <a:pt x="591739" y="23455"/>
                </a:cubicBezTo>
                <a:cubicBezTo>
                  <a:pt x="592111" y="22657"/>
                  <a:pt x="592521" y="21897"/>
                  <a:pt x="592967" y="21174"/>
                </a:cubicBezTo>
                <a:cubicBezTo>
                  <a:pt x="592818" y="20883"/>
                  <a:pt x="592632" y="20666"/>
                  <a:pt x="592409" y="20522"/>
                </a:cubicBezTo>
                <a:cubicBezTo>
                  <a:pt x="592186" y="20377"/>
                  <a:pt x="592074" y="20160"/>
                  <a:pt x="592074" y="19869"/>
                </a:cubicBezTo>
                <a:cubicBezTo>
                  <a:pt x="591776" y="19507"/>
                  <a:pt x="591367" y="19279"/>
                  <a:pt x="590846" y="19187"/>
                </a:cubicBezTo>
                <a:cubicBezTo>
                  <a:pt x="590325" y="19095"/>
                  <a:pt x="589730" y="19050"/>
                  <a:pt x="589060" y="19050"/>
                </a:cubicBezTo>
                <a:cubicBezTo>
                  <a:pt x="588391" y="19050"/>
                  <a:pt x="587832" y="18959"/>
                  <a:pt x="587386" y="18777"/>
                </a:cubicBezTo>
                <a:cubicBezTo>
                  <a:pt x="586940" y="18596"/>
                  <a:pt x="586716" y="18141"/>
                  <a:pt x="586716" y="17414"/>
                </a:cubicBezTo>
                <a:cubicBezTo>
                  <a:pt x="585526" y="18241"/>
                  <a:pt x="584261" y="18895"/>
                  <a:pt x="582921" y="19374"/>
                </a:cubicBezTo>
                <a:cubicBezTo>
                  <a:pt x="581582" y="19853"/>
                  <a:pt x="579870" y="19944"/>
                  <a:pt x="577787" y="19646"/>
                </a:cubicBezTo>
                <a:cubicBezTo>
                  <a:pt x="577191" y="19795"/>
                  <a:pt x="576894" y="20093"/>
                  <a:pt x="576894" y="20539"/>
                </a:cubicBezTo>
                <a:cubicBezTo>
                  <a:pt x="576894" y="20985"/>
                  <a:pt x="577005" y="21469"/>
                  <a:pt x="577228" y="21990"/>
                </a:cubicBezTo>
                <a:cubicBezTo>
                  <a:pt x="577452" y="22511"/>
                  <a:pt x="577601" y="22957"/>
                  <a:pt x="577675" y="23330"/>
                </a:cubicBezTo>
                <a:cubicBezTo>
                  <a:pt x="577749" y="23702"/>
                  <a:pt x="577563" y="23888"/>
                  <a:pt x="577117" y="23888"/>
                </a:cubicBezTo>
                <a:cubicBezTo>
                  <a:pt x="576224" y="24185"/>
                  <a:pt x="575554" y="24185"/>
                  <a:pt x="575108" y="23888"/>
                </a:cubicBezTo>
                <a:cubicBezTo>
                  <a:pt x="574661" y="23590"/>
                  <a:pt x="574326" y="23181"/>
                  <a:pt x="574103" y="22660"/>
                </a:cubicBezTo>
                <a:cubicBezTo>
                  <a:pt x="573880" y="22139"/>
                  <a:pt x="573731" y="21581"/>
                  <a:pt x="573657" y="20985"/>
                </a:cubicBezTo>
                <a:cubicBezTo>
                  <a:pt x="573582" y="20390"/>
                  <a:pt x="573322" y="19944"/>
                  <a:pt x="572875" y="19646"/>
                </a:cubicBezTo>
                <a:cubicBezTo>
                  <a:pt x="571089" y="19646"/>
                  <a:pt x="569973" y="20093"/>
                  <a:pt x="569527" y="20985"/>
                </a:cubicBezTo>
                <a:cubicBezTo>
                  <a:pt x="568336" y="19795"/>
                  <a:pt x="568187" y="18455"/>
                  <a:pt x="569080" y="16967"/>
                </a:cubicBezTo>
                <a:cubicBezTo>
                  <a:pt x="569973" y="15479"/>
                  <a:pt x="570792" y="14511"/>
                  <a:pt x="571536" y="14065"/>
                </a:cubicBezTo>
                <a:cubicBezTo>
                  <a:pt x="571685" y="13470"/>
                  <a:pt x="571573" y="12949"/>
                  <a:pt x="571201" y="12502"/>
                </a:cubicBezTo>
                <a:cubicBezTo>
                  <a:pt x="570829" y="12056"/>
                  <a:pt x="570457" y="11684"/>
                  <a:pt x="570085" y="11386"/>
                </a:cubicBezTo>
                <a:cubicBezTo>
                  <a:pt x="569713" y="11088"/>
                  <a:pt x="569415" y="10828"/>
                  <a:pt x="569192" y="10605"/>
                </a:cubicBezTo>
                <a:cubicBezTo>
                  <a:pt x="568969" y="10381"/>
                  <a:pt x="569080" y="10121"/>
                  <a:pt x="569527" y="9823"/>
                </a:cubicBezTo>
                <a:cubicBezTo>
                  <a:pt x="570717" y="9526"/>
                  <a:pt x="571610" y="9637"/>
                  <a:pt x="572206" y="10158"/>
                </a:cubicBezTo>
                <a:cubicBezTo>
                  <a:pt x="572801" y="10679"/>
                  <a:pt x="573694" y="10791"/>
                  <a:pt x="574884" y="10493"/>
                </a:cubicBezTo>
                <a:cubicBezTo>
                  <a:pt x="575480" y="10642"/>
                  <a:pt x="575926" y="10605"/>
                  <a:pt x="576224" y="10381"/>
                </a:cubicBezTo>
                <a:cubicBezTo>
                  <a:pt x="576522" y="10158"/>
                  <a:pt x="576745" y="9861"/>
                  <a:pt x="576894" y="9489"/>
                </a:cubicBezTo>
                <a:cubicBezTo>
                  <a:pt x="577042" y="9116"/>
                  <a:pt x="577228" y="8744"/>
                  <a:pt x="577452" y="8372"/>
                </a:cubicBezTo>
                <a:cubicBezTo>
                  <a:pt x="577675" y="8000"/>
                  <a:pt x="578010" y="7814"/>
                  <a:pt x="578456" y="7814"/>
                </a:cubicBezTo>
                <a:close/>
                <a:moveTo>
                  <a:pt x="1455426" y="7703"/>
                </a:moveTo>
                <a:cubicBezTo>
                  <a:pt x="1457658" y="7182"/>
                  <a:pt x="1459519" y="7665"/>
                  <a:pt x="1461007" y="9154"/>
                </a:cubicBezTo>
                <a:cubicBezTo>
                  <a:pt x="1461602" y="9451"/>
                  <a:pt x="1461975" y="9526"/>
                  <a:pt x="1462123" y="9377"/>
                </a:cubicBezTo>
                <a:cubicBezTo>
                  <a:pt x="1462272" y="9228"/>
                  <a:pt x="1462384" y="9005"/>
                  <a:pt x="1462458" y="8707"/>
                </a:cubicBezTo>
                <a:cubicBezTo>
                  <a:pt x="1462533" y="8410"/>
                  <a:pt x="1462644" y="8149"/>
                  <a:pt x="1462793" y="7926"/>
                </a:cubicBezTo>
                <a:cubicBezTo>
                  <a:pt x="1462942" y="7703"/>
                  <a:pt x="1463314" y="7665"/>
                  <a:pt x="1463909" y="7814"/>
                </a:cubicBezTo>
                <a:cubicBezTo>
                  <a:pt x="1464802" y="7665"/>
                  <a:pt x="1465360" y="7814"/>
                  <a:pt x="1465584" y="8261"/>
                </a:cubicBezTo>
                <a:cubicBezTo>
                  <a:pt x="1465807" y="8707"/>
                  <a:pt x="1466439" y="8782"/>
                  <a:pt x="1467481" y="8484"/>
                </a:cubicBezTo>
                <a:cubicBezTo>
                  <a:pt x="1467183" y="8930"/>
                  <a:pt x="1466923" y="9302"/>
                  <a:pt x="1466700" y="9600"/>
                </a:cubicBezTo>
                <a:cubicBezTo>
                  <a:pt x="1466477" y="9898"/>
                  <a:pt x="1465993" y="9972"/>
                  <a:pt x="1465249" y="9823"/>
                </a:cubicBezTo>
                <a:cubicBezTo>
                  <a:pt x="1465844" y="10568"/>
                  <a:pt x="1466365" y="10828"/>
                  <a:pt x="1466811" y="10605"/>
                </a:cubicBezTo>
                <a:cubicBezTo>
                  <a:pt x="1467258" y="10381"/>
                  <a:pt x="1467742" y="10084"/>
                  <a:pt x="1468262" y="9712"/>
                </a:cubicBezTo>
                <a:cubicBezTo>
                  <a:pt x="1468783" y="9340"/>
                  <a:pt x="1469379" y="8968"/>
                  <a:pt x="1470048" y="8596"/>
                </a:cubicBezTo>
                <a:cubicBezTo>
                  <a:pt x="1470718" y="8223"/>
                  <a:pt x="1471500" y="8186"/>
                  <a:pt x="1472392" y="8484"/>
                </a:cubicBezTo>
                <a:cubicBezTo>
                  <a:pt x="1471946" y="9228"/>
                  <a:pt x="1471202" y="9675"/>
                  <a:pt x="1470160" y="9823"/>
                </a:cubicBezTo>
                <a:cubicBezTo>
                  <a:pt x="1470309" y="10270"/>
                  <a:pt x="1470644" y="10493"/>
                  <a:pt x="1471165" y="10493"/>
                </a:cubicBezTo>
                <a:cubicBezTo>
                  <a:pt x="1471686" y="10493"/>
                  <a:pt x="1472206" y="10530"/>
                  <a:pt x="1472727" y="10605"/>
                </a:cubicBezTo>
                <a:cubicBezTo>
                  <a:pt x="1473248" y="10679"/>
                  <a:pt x="1473658" y="10828"/>
                  <a:pt x="1473955" y="11051"/>
                </a:cubicBezTo>
                <a:cubicBezTo>
                  <a:pt x="1474253" y="11274"/>
                  <a:pt x="1474178" y="11833"/>
                  <a:pt x="1473732" y="12726"/>
                </a:cubicBezTo>
                <a:cubicBezTo>
                  <a:pt x="1475071" y="12279"/>
                  <a:pt x="1476225" y="12205"/>
                  <a:pt x="1477192" y="12502"/>
                </a:cubicBezTo>
                <a:cubicBezTo>
                  <a:pt x="1478160" y="12800"/>
                  <a:pt x="1478643" y="12428"/>
                  <a:pt x="1478643" y="11386"/>
                </a:cubicBezTo>
                <a:cubicBezTo>
                  <a:pt x="1479834" y="12874"/>
                  <a:pt x="1481025" y="13507"/>
                  <a:pt x="1482215" y="13284"/>
                </a:cubicBezTo>
                <a:cubicBezTo>
                  <a:pt x="1483406" y="13060"/>
                  <a:pt x="1484820" y="13098"/>
                  <a:pt x="1486457" y="13395"/>
                </a:cubicBezTo>
                <a:cubicBezTo>
                  <a:pt x="1486308" y="12949"/>
                  <a:pt x="1486085" y="12577"/>
                  <a:pt x="1485787" y="12279"/>
                </a:cubicBezTo>
                <a:cubicBezTo>
                  <a:pt x="1485489" y="11981"/>
                  <a:pt x="1485229" y="11721"/>
                  <a:pt x="1485006" y="11498"/>
                </a:cubicBezTo>
                <a:cubicBezTo>
                  <a:pt x="1484782" y="11274"/>
                  <a:pt x="1484708" y="10977"/>
                  <a:pt x="1484782" y="10605"/>
                </a:cubicBezTo>
                <a:cubicBezTo>
                  <a:pt x="1484857" y="10233"/>
                  <a:pt x="1485192" y="9749"/>
                  <a:pt x="1485787" y="9154"/>
                </a:cubicBezTo>
                <a:cubicBezTo>
                  <a:pt x="1484299" y="9302"/>
                  <a:pt x="1483108" y="9079"/>
                  <a:pt x="1482215" y="8484"/>
                </a:cubicBezTo>
                <a:cubicBezTo>
                  <a:pt x="1483555" y="7293"/>
                  <a:pt x="1484782" y="7256"/>
                  <a:pt x="1485899" y="8372"/>
                </a:cubicBezTo>
                <a:cubicBezTo>
                  <a:pt x="1487015" y="9489"/>
                  <a:pt x="1487945" y="10270"/>
                  <a:pt x="1488689" y="10716"/>
                </a:cubicBezTo>
                <a:cubicBezTo>
                  <a:pt x="1488689" y="9972"/>
                  <a:pt x="1488540" y="9489"/>
                  <a:pt x="1488243" y="9265"/>
                </a:cubicBezTo>
                <a:cubicBezTo>
                  <a:pt x="1487945" y="9042"/>
                  <a:pt x="1487871" y="8558"/>
                  <a:pt x="1488019" y="7814"/>
                </a:cubicBezTo>
                <a:lnTo>
                  <a:pt x="1507665" y="7814"/>
                </a:lnTo>
                <a:cubicBezTo>
                  <a:pt x="1508409" y="9154"/>
                  <a:pt x="1508744" y="10158"/>
                  <a:pt x="1508669" y="10828"/>
                </a:cubicBezTo>
                <a:cubicBezTo>
                  <a:pt x="1508595" y="11498"/>
                  <a:pt x="1508781" y="12577"/>
                  <a:pt x="1509227" y="14065"/>
                </a:cubicBezTo>
                <a:cubicBezTo>
                  <a:pt x="1509972" y="13619"/>
                  <a:pt x="1510344" y="13098"/>
                  <a:pt x="1510344" y="12502"/>
                </a:cubicBezTo>
                <a:cubicBezTo>
                  <a:pt x="1510344" y="11907"/>
                  <a:pt x="1510306" y="11312"/>
                  <a:pt x="1510232" y="10716"/>
                </a:cubicBezTo>
                <a:cubicBezTo>
                  <a:pt x="1510158" y="10121"/>
                  <a:pt x="1510120" y="9563"/>
                  <a:pt x="1510120" y="9042"/>
                </a:cubicBezTo>
                <a:cubicBezTo>
                  <a:pt x="1510120" y="8521"/>
                  <a:pt x="1510492" y="8112"/>
                  <a:pt x="1511237" y="7814"/>
                </a:cubicBezTo>
                <a:cubicBezTo>
                  <a:pt x="1513320" y="7517"/>
                  <a:pt x="1514697" y="8000"/>
                  <a:pt x="1515367" y="9265"/>
                </a:cubicBezTo>
                <a:cubicBezTo>
                  <a:pt x="1516036" y="10530"/>
                  <a:pt x="1516297" y="12130"/>
                  <a:pt x="1516148" y="14065"/>
                </a:cubicBezTo>
                <a:cubicBezTo>
                  <a:pt x="1516594" y="13767"/>
                  <a:pt x="1517339" y="13098"/>
                  <a:pt x="1518380" y="12056"/>
                </a:cubicBezTo>
                <a:cubicBezTo>
                  <a:pt x="1517041" y="11609"/>
                  <a:pt x="1516818" y="10865"/>
                  <a:pt x="1517711" y="9823"/>
                </a:cubicBezTo>
                <a:cubicBezTo>
                  <a:pt x="1518455" y="9823"/>
                  <a:pt x="1518864" y="10158"/>
                  <a:pt x="1518938" y="10828"/>
                </a:cubicBezTo>
                <a:cubicBezTo>
                  <a:pt x="1519013" y="11498"/>
                  <a:pt x="1519497" y="11684"/>
                  <a:pt x="1520390" y="11386"/>
                </a:cubicBezTo>
                <a:cubicBezTo>
                  <a:pt x="1520687" y="10791"/>
                  <a:pt x="1520873" y="10381"/>
                  <a:pt x="1520948" y="10158"/>
                </a:cubicBezTo>
                <a:cubicBezTo>
                  <a:pt x="1521022" y="9935"/>
                  <a:pt x="1520985" y="9749"/>
                  <a:pt x="1520836" y="9600"/>
                </a:cubicBezTo>
                <a:cubicBezTo>
                  <a:pt x="1520687" y="9451"/>
                  <a:pt x="1520501" y="9265"/>
                  <a:pt x="1520278" y="9042"/>
                </a:cubicBezTo>
                <a:cubicBezTo>
                  <a:pt x="1520055" y="8819"/>
                  <a:pt x="1519869" y="8410"/>
                  <a:pt x="1519720" y="7814"/>
                </a:cubicBezTo>
                <a:cubicBezTo>
                  <a:pt x="1523143" y="7517"/>
                  <a:pt x="1526715" y="7517"/>
                  <a:pt x="1530435" y="7814"/>
                </a:cubicBezTo>
                <a:cubicBezTo>
                  <a:pt x="1534156" y="8112"/>
                  <a:pt x="1537207" y="8112"/>
                  <a:pt x="1539588" y="7814"/>
                </a:cubicBezTo>
                <a:cubicBezTo>
                  <a:pt x="1540035" y="8261"/>
                  <a:pt x="1540258" y="8930"/>
                  <a:pt x="1540258" y="9823"/>
                </a:cubicBezTo>
                <a:cubicBezTo>
                  <a:pt x="1541151" y="9675"/>
                  <a:pt x="1541858" y="9675"/>
                  <a:pt x="1542379" y="9823"/>
                </a:cubicBezTo>
                <a:cubicBezTo>
                  <a:pt x="1542900" y="9972"/>
                  <a:pt x="1543346" y="10158"/>
                  <a:pt x="1543718" y="10381"/>
                </a:cubicBezTo>
                <a:cubicBezTo>
                  <a:pt x="1544090" y="10605"/>
                  <a:pt x="1544500" y="10828"/>
                  <a:pt x="1544946" y="11051"/>
                </a:cubicBezTo>
                <a:cubicBezTo>
                  <a:pt x="1545393" y="11274"/>
                  <a:pt x="1545988" y="11386"/>
                  <a:pt x="1546732" y="11386"/>
                </a:cubicBezTo>
                <a:cubicBezTo>
                  <a:pt x="1545988" y="11684"/>
                  <a:pt x="1545616" y="11944"/>
                  <a:pt x="1545616" y="12167"/>
                </a:cubicBezTo>
                <a:cubicBezTo>
                  <a:pt x="1545616" y="12391"/>
                  <a:pt x="1545728" y="12614"/>
                  <a:pt x="1545951" y="12837"/>
                </a:cubicBezTo>
                <a:cubicBezTo>
                  <a:pt x="1546174" y="13060"/>
                  <a:pt x="1546397" y="13395"/>
                  <a:pt x="1546620" y="13842"/>
                </a:cubicBezTo>
                <a:cubicBezTo>
                  <a:pt x="1546844" y="14288"/>
                  <a:pt x="1546881" y="14884"/>
                  <a:pt x="1546732" y="15628"/>
                </a:cubicBezTo>
                <a:cubicBezTo>
                  <a:pt x="1547923" y="15479"/>
                  <a:pt x="1548369" y="14623"/>
                  <a:pt x="1548072" y="13060"/>
                </a:cubicBezTo>
                <a:cubicBezTo>
                  <a:pt x="1547774" y="11498"/>
                  <a:pt x="1547997" y="10419"/>
                  <a:pt x="1548741" y="9823"/>
                </a:cubicBezTo>
                <a:cubicBezTo>
                  <a:pt x="1549485" y="20539"/>
                  <a:pt x="1549709" y="31776"/>
                  <a:pt x="1549411" y="43533"/>
                </a:cubicBezTo>
                <a:cubicBezTo>
                  <a:pt x="1549113" y="55290"/>
                  <a:pt x="1549113" y="66973"/>
                  <a:pt x="1549411" y="78582"/>
                </a:cubicBezTo>
                <a:lnTo>
                  <a:pt x="1485117" y="78582"/>
                </a:lnTo>
                <a:cubicBezTo>
                  <a:pt x="1484373" y="89446"/>
                  <a:pt x="1484150" y="100795"/>
                  <a:pt x="1484448" y="112626"/>
                </a:cubicBezTo>
                <a:cubicBezTo>
                  <a:pt x="1484745" y="124458"/>
                  <a:pt x="1484745" y="136178"/>
                  <a:pt x="1484448" y="147787"/>
                </a:cubicBezTo>
                <a:lnTo>
                  <a:pt x="1542491" y="147787"/>
                </a:lnTo>
                <a:lnTo>
                  <a:pt x="1542491" y="216322"/>
                </a:lnTo>
                <a:lnTo>
                  <a:pt x="1484448" y="216322"/>
                </a:lnTo>
                <a:lnTo>
                  <a:pt x="1484448" y="366118"/>
                </a:lnTo>
                <a:lnTo>
                  <a:pt x="1477304" y="366118"/>
                </a:lnTo>
                <a:cubicBezTo>
                  <a:pt x="1476262" y="366118"/>
                  <a:pt x="1475481" y="366416"/>
                  <a:pt x="1474960" y="367011"/>
                </a:cubicBezTo>
                <a:cubicBezTo>
                  <a:pt x="1474439" y="367606"/>
                  <a:pt x="1473806" y="368053"/>
                  <a:pt x="1473062" y="368350"/>
                </a:cubicBezTo>
                <a:lnTo>
                  <a:pt x="1451184" y="368350"/>
                </a:lnTo>
                <a:cubicBezTo>
                  <a:pt x="1449994" y="368648"/>
                  <a:pt x="1449399" y="368425"/>
                  <a:pt x="1449399" y="367681"/>
                </a:cubicBezTo>
                <a:cubicBezTo>
                  <a:pt x="1449399" y="366936"/>
                  <a:pt x="1449026" y="366416"/>
                  <a:pt x="1448282" y="366118"/>
                </a:cubicBezTo>
                <a:cubicBezTo>
                  <a:pt x="1446496" y="365969"/>
                  <a:pt x="1445120" y="366230"/>
                  <a:pt x="1444152" y="366899"/>
                </a:cubicBezTo>
                <a:cubicBezTo>
                  <a:pt x="1443185" y="367569"/>
                  <a:pt x="1441957" y="368053"/>
                  <a:pt x="1440469" y="368350"/>
                </a:cubicBezTo>
                <a:cubicBezTo>
                  <a:pt x="1440171" y="367904"/>
                  <a:pt x="1439725" y="367829"/>
                  <a:pt x="1439129" y="368127"/>
                </a:cubicBezTo>
                <a:cubicBezTo>
                  <a:pt x="1438534" y="368425"/>
                  <a:pt x="1438088" y="368053"/>
                  <a:pt x="1437790" y="367011"/>
                </a:cubicBezTo>
                <a:cubicBezTo>
                  <a:pt x="1437343" y="367011"/>
                  <a:pt x="1437120" y="367234"/>
                  <a:pt x="1437120" y="367681"/>
                </a:cubicBezTo>
                <a:cubicBezTo>
                  <a:pt x="1437120" y="368127"/>
                  <a:pt x="1437120" y="368574"/>
                  <a:pt x="1437120" y="369020"/>
                </a:cubicBezTo>
                <a:cubicBezTo>
                  <a:pt x="1436078" y="368574"/>
                  <a:pt x="1434962" y="368388"/>
                  <a:pt x="1433772" y="368462"/>
                </a:cubicBezTo>
                <a:cubicBezTo>
                  <a:pt x="1432581" y="368536"/>
                  <a:pt x="1431428" y="368611"/>
                  <a:pt x="1430311" y="368685"/>
                </a:cubicBezTo>
                <a:cubicBezTo>
                  <a:pt x="1429195" y="368760"/>
                  <a:pt x="1428116" y="368722"/>
                  <a:pt x="1427074" y="368574"/>
                </a:cubicBezTo>
                <a:cubicBezTo>
                  <a:pt x="1426033" y="368425"/>
                  <a:pt x="1425140" y="367904"/>
                  <a:pt x="1424395" y="367011"/>
                </a:cubicBezTo>
                <a:cubicBezTo>
                  <a:pt x="1423056" y="368202"/>
                  <a:pt x="1421791" y="368722"/>
                  <a:pt x="1420600" y="368574"/>
                </a:cubicBezTo>
                <a:cubicBezTo>
                  <a:pt x="1419410" y="368425"/>
                  <a:pt x="1417549" y="368350"/>
                  <a:pt x="1415019" y="368350"/>
                </a:cubicBezTo>
                <a:cubicBezTo>
                  <a:pt x="1414424" y="368499"/>
                  <a:pt x="1414015" y="368462"/>
                  <a:pt x="1413791" y="368239"/>
                </a:cubicBezTo>
                <a:cubicBezTo>
                  <a:pt x="1413568" y="368015"/>
                  <a:pt x="1413457" y="367718"/>
                  <a:pt x="1413457" y="367346"/>
                </a:cubicBezTo>
                <a:cubicBezTo>
                  <a:pt x="1413457" y="366974"/>
                  <a:pt x="1413457" y="366602"/>
                  <a:pt x="1413457" y="366230"/>
                </a:cubicBezTo>
                <a:cubicBezTo>
                  <a:pt x="1413457" y="365857"/>
                  <a:pt x="1413308" y="365597"/>
                  <a:pt x="1413010" y="365448"/>
                </a:cubicBezTo>
                <a:cubicBezTo>
                  <a:pt x="1412415" y="365746"/>
                  <a:pt x="1412117" y="366378"/>
                  <a:pt x="1412117" y="367346"/>
                </a:cubicBezTo>
                <a:cubicBezTo>
                  <a:pt x="1412117" y="368313"/>
                  <a:pt x="1411671" y="368871"/>
                  <a:pt x="1410778" y="369020"/>
                </a:cubicBezTo>
                <a:cubicBezTo>
                  <a:pt x="1408694" y="368425"/>
                  <a:pt x="1406238" y="368276"/>
                  <a:pt x="1403411" y="368574"/>
                </a:cubicBezTo>
                <a:cubicBezTo>
                  <a:pt x="1400583" y="368871"/>
                  <a:pt x="1398350" y="368797"/>
                  <a:pt x="1396713" y="368350"/>
                </a:cubicBezTo>
                <a:cubicBezTo>
                  <a:pt x="1396713" y="367160"/>
                  <a:pt x="1397011" y="366341"/>
                  <a:pt x="1397606" y="365895"/>
                </a:cubicBezTo>
                <a:cubicBezTo>
                  <a:pt x="1398202" y="365448"/>
                  <a:pt x="1398648" y="364853"/>
                  <a:pt x="1398946" y="364109"/>
                </a:cubicBezTo>
                <a:cubicBezTo>
                  <a:pt x="1398946" y="363513"/>
                  <a:pt x="1398871" y="363253"/>
                  <a:pt x="1398723" y="363327"/>
                </a:cubicBezTo>
                <a:cubicBezTo>
                  <a:pt x="1398574" y="363402"/>
                  <a:pt x="1398350" y="363551"/>
                  <a:pt x="1398053" y="363774"/>
                </a:cubicBezTo>
                <a:cubicBezTo>
                  <a:pt x="1397755" y="363997"/>
                  <a:pt x="1397420" y="364183"/>
                  <a:pt x="1397048" y="364332"/>
                </a:cubicBezTo>
                <a:cubicBezTo>
                  <a:pt x="1396676" y="364481"/>
                  <a:pt x="1396341" y="364406"/>
                  <a:pt x="1396044" y="364109"/>
                </a:cubicBezTo>
                <a:cubicBezTo>
                  <a:pt x="1395895" y="363960"/>
                  <a:pt x="1395746" y="363662"/>
                  <a:pt x="1395597" y="363216"/>
                </a:cubicBezTo>
                <a:cubicBezTo>
                  <a:pt x="1395448" y="362769"/>
                  <a:pt x="1395262" y="362397"/>
                  <a:pt x="1395039" y="362100"/>
                </a:cubicBezTo>
                <a:cubicBezTo>
                  <a:pt x="1394816" y="361802"/>
                  <a:pt x="1394481" y="361690"/>
                  <a:pt x="1394034" y="361765"/>
                </a:cubicBezTo>
                <a:cubicBezTo>
                  <a:pt x="1393588" y="361839"/>
                  <a:pt x="1393067" y="362174"/>
                  <a:pt x="1392472" y="362769"/>
                </a:cubicBezTo>
                <a:cubicBezTo>
                  <a:pt x="1392174" y="363662"/>
                  <a:pt x="1392249" y="364220"/>
                  <a:pt x="1392695" y="364444"/>
                </a:cubicBezTo>
                <a:cubicBezTo>
                  <a:pt x="1393141" y="364667"/>
                  <a:pt x="1393700" y="364778"/>
                  <a:pt x="1394369" y="364778"/>
                </a:cubicBezTo>
                <a:cubicBezTo>
                  <a:pt x="1395039" y="364778"/>
                  <a:pt x="1395634" y="364816"/>
                  <a:pt x="1396155" y="364890"/>
                </a:cubicBezTo>
                <a:cubicBezTo>
                  <a:pt x="1396676" y="364965"/>
                  <a:pt x="1396862" y="365374"/>
                  <a:pt x="1396713" y="366118"/>
                </a:cubicBezTo>
                <a:cubicBezTo>
                  <a:pt x="1395672" y="368053"/>
                  <a:pt x="1393811" y="369020"/>
                  <a:pt x="1391132" y="369020"/>
                </a:cubicBezTo>
                <a:cubicBezTo>
                  <a:pt x="1390686" y="355179"/>
                  <a:pt x="1390425" y="340482"/>
                  <a:pt x="1390351" y="324930"/>
                </a:cubicBezTo>
                <a:cubicBezTo>
                  <a:pt x="1390277" y="309377"/>
                  <a:pt x="1390277" y="293490"/>
                  <a:pt x="1390351" y="277268"/>
                </a:cubicBezTo>
                <a:cubicBezTo>
                  <a:pt x="1390425" y="261045"/>
                  <a:pt x="1390500" y="244749"/>
                  <a:pt x="1390574" y="228377"/>
                </a:cubicBezTo>
                <a:cubicBezTo>
                  <a:pt x="1390649" y="212006"/>
                  <a:pt x="1390611" y="196231"/>
                  <a:pt x="1390463" y="181050"/>
                </a:cubicBezTo>
                <a:cubicBezTo>
                  <a:pt x="1391207" y="181199"/>
                  <a:pt x="1391690" y="181608"/>
                  <a:pt x="1391914" y="182278"/>
                </a:cubicBezTo>
                <a:cubicBezTo>
                  <a:pt x="1392137" y="182948"/>
                  <a:pt x="1392546" y="183431"/>
                  <a:pt x="1393141" y="183729"/>
                </a:cubicBezTo>
                <a:cubicBezTo>
                  <a:pt x="1393141" y="183283"/>
                  <a:pt x="1393179" y="182836"/>
                  <a:pt x="1393253" y="182390"/>
                </a:cubicBezTo>
                <a:cubicBezTo>
                  <a:pt x="1393328" y="181943"/>
                  <a:pt x="1393514" y="181720"/>
                  <a:pt x="1393811" y="181720"/>
                </a:cubicBezTo>
                <a:cubicBezTo>
                  <a:pt x="1393811" y="180529"/>
                  <a:pt x="1393476" y="180157"/>
                  <a:pt x="1392807" y="180604"/>
                </a:cubicBezTo>
                <a:cubicBezTo>
                  <a:pt x="1392137" y="181050"/>
                  <a:pt x="1391356" y="180976"/>
                  <a:pt x="1390463" y="180380"/>
                </a:cubicBezTo>
                <a:cubicBezTo>
                  <a:pt x="1390760" y="151805"/>
                  <a:pt x="1390723" y="123342"/>
                  <a:pt x="1390351" y="94990"/>
                </a:cubicBezTo>
                <a:cubicBezTo>
                  <a:pt x="1389979" y="66639"/>
                  <a:pt x="1390239" y="38547"/>
                  <a:pt x="1391132" y="10716"/>
                </a:cubicBezTo>
                <a:cubicBezTo>
                  <a:pt x="1392472" y="11014"/>
                  <a:pt x="1393328" y="11126"/>
                  <a:pt x="1393700" y="11051"/>
                </a:cubicBezTo>
                <a:cubicBezTo>
                  <a:pt x="1394072" y="10977"/>
                  <a:pt x="1395076" y="11088"/>
                  <a:pt x="1396713" y="11386"/>
                </a:cubicBezTo>
                <a:cubicBezTo>
                  <a:pt x="1396862" y="10642"/>
                  <a:pt x="1396788" y="10233"/>
                  <a:pt x="1396490" y="10158"/>
                </a:cubicBezTo>
                <a:cubicBezTo>
                  <a:pt x="1396192" y="10084"/>
                  <a:pt x="1395820" y="9972"/>
                  <a:pt x="1395374" y="9823"/>
                </a:cubicBezTo>
                <a:cubicBezTo>
                  <a:pt x="1396862" y="8782"/>
                  <a:pt x="1397644" y="8856"/>
                  <a:pt x="1397718" y="10047"/>
                </a:cubicBezTo>
                <a:cubicBezTo>
                  <a:pt x="1397792" y="11237"/>
                  <a:pt x="1397458" y="12353"/>
                  <a:pt x="1396713" y="13395"/>
                </a:cubicBezTo>
                <a:cubicBezTo>
                  <a:pt x="1397458" y="13693"/>
                  <a:pt x="1397867" y="13544"/>
                  <a:pt x="1397941" y="12949"/>
                </a:cubicBezTo>
                <a:cubicBezTo>
                  <a:pt x="1398016" y="12353"/>
                  <a:pt x="1398350" y="12056"/>
                  <a:pt x="1398946" y="12056"/>
                </a:cubicBezTo>
                <a:cubicBezTo>
                  <a:pt x="1399243" y="12056"/>
                  <a:pt x="1399876" y="12391"/>
                  <a:pt x="1400843" y="13060"/>
                </a:cubicBezTo>
                <a:cubicBezTo>
                  <a:pt x="1401811" y="13730"/>
                  <a:pt x="1402294" y="13395"/>
                  <a:pt x="1402294" y="12056"/>
                </a:cubicBezTo>
                <a:cubicBezTo>
                  <a:pt x="1402741" y="12205"/>
                  <a:pt x="1403373" y="12391"/>
                  <a:pt x="1404192" y="12614"/>
                </a:cubicBezTo>
                <a:cubicBezTo>
                  <a:pt x="1405011" y="12837"/>
                  <a:pt x="1405792" y="13023"/>
                  <a:pt x="1406536" y="13172"/>
                </a:cubicBezTo>
                <a:cubicBezTo>
                  <a:pt x="1407280" y="13321"/>
                  <a:pt x="1407950" y="13321"/>
                  <a:pt x="1408545" y="13172"/>
                </a:cubicBezTo>
                <a:cubicBezTo>
                  <a:pt x="1409141" y="13023"/>
                  <a:pt x="1409438" y="12651"/>
                  <a:pt x="1409438" y="12056"/>
                </a:cubicBezTo>
                <a:cubicBezTo>
                  <a:pt x="1410182" y="11758"/>
                  <a:pt x="1410592" y="11907"/>
                  <a:pt x="1410666" y="12502"/>
                </a:cubicBezTo>
                <a:cubicBezTo>
                  <a:pt x="1410740" y="13098"/>
                  <a:pt x="1411075" y="13395"/>
                  <a:pt x="1411671" y="13395"/>
                </a:cubicBezTo>
                <a:cubicBezTo>
                  <a:pt x="1412266" y="13693"/>
                  <a:pt x="1412824" y="13544"/>
                  <a:pt x="1413345" y="12949"/>
                </a:cubicBezTo>
                <a:cubicBezTo>
                  <a:pt x="1413866" y="12353"/>
                  <a:pt x="1413754" y="12056"/>
                  <a:pt x="1413010" y="12056"/>
                </a:cubicBezTo>
                <a:cubicBezTo>
                  <a:pt x="1413159" y="11461"/>
                  <a:pt x="1413345" y="11200"/>
                  <a:pt x="1413568" y="11274"/>
                </a:cubicBezTo>
                <a:cubicBezTo>
                  <a:pt x="1413791" y="11349"/>
                  <a:pt x="1414052" y="11498"/>
                  <a:pt x="1414350" y="11721"/>
                </a:cubicBezTo>
                <a:cubicBezTo>
                  <a:pt x="1414647" y="11944"/>
                  <a:pt x="1414982" y="12130"/>
                  <a:pt x="1415354" y="12279"/>
                </a:cubicBezTo>
                <a:cubicBezTo>
                  <a:pt x="1415726" y="12428"/>
                  <a:pt x="1416135" y="12353"/>
                  <a:pt x="1416582" y="12056"/>
                </a:cubicBezTo>
                <a:cubicBezTo>
                  <a:pt x="1417773" y="11758"/>
                  <a:pt x="1418107" y="11274"/>
                  <a:pt x="1417587" y="10605"/>
                </a:cubicBezTo>
                <a:cubicBezTo>
                  <a:pt x="1417066" y="9935"/>
                  <a:pt x="1416954" y="9005"/>
                  <a:pt x="1417252" y="7814"/>
                </a:cubicBezTo>
                <a:cubicBezTo>
                  <a:pt x="1418442" y="7814"/>
                  <a:pt x="1419856" y="7889"/>
                  <a:pt x="1421493" y="8037"/>
                </a:cubicBezTo>
                <a:cubicBezTo>
                  <a:pt x="1423130" y="8186"/>
                  <a:pt x="1424767" y="8112"/>
                  <a:pt x="1426405" y="7814"/>
                </a:cubicBezTo>
                <a:cubicBezTo>
                  <a:pt x="1426553" y="8410"/>
                  <a:pt x="1426479" y="8782"/>
                  <a:pt x="1426181" y="8930"/>
                </a:cubicBezTo>
                <a:cubicBezTo>
                  <a:pt x="1425884" y="9079"/>
                  <a:pt x="1425735" y="9377"/>
                  <a:pt x="1425735" y="9823"/>
                </a:cubicBezTo>
                <a:cubicBezTo>
                  <a:pt x="1426479" y="9823"/>
                  <a:pt x="1427372" y="9600"/>
                  <a:pt x="1428414" y="9154"/>
                </a:cubicBezTo>
                <a:cubicBezTo>
                  <a:pt x="1429456" y="8707"/>
                  <a:pt x="1430200" y="8930"/>
                  <a:pt x="1430646" y="9823"/>
                </a:cubicBezTo>
                <a:cubicBezTo>
                  <a:pt x="1431609" y="9823"/>
                  <a:pt x="1432379" y="9898"/>
                  <a:pt x="1432957" y="10047"/>
                </a:cubicBezTo>
                <a:cubicBezTo>
                  <a:pt x="1433535" y="10195"/>
                  <a:pt x="1433452" y="10642"/>
                  <a:pt x="1432708" y="11386"/>
                </a:cubicBezTo>
                <a:cubicBezTo>
                  <a:pt x="1433940" y="9749"/>
                  <a:pt x="1435634" y="9526"/>
                  <a:pt x="1437790" y="10716"/>
                </a:cubicBezTo>
                <a:cubicBezTo>
                  <a:pt x="1437939" y="9823"/>
                  <a:pt x="1437641" y="9340"/>
                  <a:pt x="1436897" y="9265"/>
                </a:cubicBezTo>
                <a:cubicBezTo>
                  <a:pt x="1436153" y="9191"/>
                  <a:pt x="1435260" y="9191"/>
                  <a:pt x="1434218" y="9265"/>
                </a:cubicBezTo>
                <a:cubicBezTo>
                  <a:pt x="1433176" y="9340"/>
                  <a:pt x="1432283" y="9340"/>
                  <a:pt x="1431539" y="9265"/>
                </a:cubicBezTo>
                <a:cubicBezTo>
                  <a:pt x="1430795" y="9191"/>
                  <a:pt x="1430497" y="8707"/>
                  <a:pt x="1430646" y="7814"/>
                </a:cubicBezTo>
                <a:cubicBezTo>
                  <a:pt x="1430944" y="8558"/>
                  <a:pt x="1431353" y="8744"/>
                  <a:pt x="1431874" y="8372"/>
                </a:cubicBezTo>
                <a:cubicBezTo>
                  <a:pt x="1432395" y="8000"/>
                  <a:pt x="1432730" y="7814"/>
                  <a:pt x="1432879" y="7814"/>
                </a:cubicBezTo>
                <a:cubicBezTo>
                  <a:pt x="1433920" y="7814"/>
                  <a:pt x="1434925" y="7926"/>
                  <a:pt x="1435892" y="8149"/>
                </a:cubicBezTo>
                <a:cubicBezTo>
                  <a:pt x="1436860" y="8372"/>
                  <a:pt x="1437939" y="8484"/>
                  <a:pt x="1439129" y="8484"/>
                </a:cubicBezTo>
                <a:cubicBezTo>
                  <a:pt x="1440022" y="8484"/>
                  <a:pt x="1440915" y="8372"/>
                  <a:pt x="1441808" y="8149"/>
                </a:cubicBezTo>
                <a:cubicBezTo>
                  <a:pt x="1442701" y="7926"/>
                  <a:pt x="1443669" y="7814"/>
                  <a:pt x="1444710" y="7814"/>
                </a:cubicBezTo>
                <a:cubicBezTo>
                  <a:pt x="1445455" y="7814"/>
                  <a:pt x="1446199" y="7926"/>
                  <a:pt x="1446943" y="8149"/>
                </a:cubicBezTo>
                <a:cubicBezTo>
                  <a:pt x="1447687" y="8372"/>
                  <a:pt x="1448357" y="8484"/>
                  <a:pt x="1448952" y="8484"/>
                </a:cubicBezTo>
                <a:cubicBezTo>
                  <a:pt x="1451036" y="8484"/>
                  <a:pt x="1453194" y="8223"/>
                  <a:pt x="1455426" y="7703"/>
                </a:cubicBezTo>
                <a:close/>
                <a:moveTo>
                  <a:pt x="2161429" y="7591"/>
                </a:moveTo>
                <a:cubicBezTo>
                  <a:pt x="2171773" y="7591"/>
                  <a:pt x="2181856" y="7665"/>
                  <a:pt x="2191679" y="7814"/>
                </a:cubicBezTo>
                <a:cubicBezTo>
                  <a:pt x="2192274" y="8112"/>
                  <a:pt x="2192386" y="8335"/>
                  <a:pt x="2192014" y="8484"/>
                </a:cubicBezTo>
                <a:cubicBezTo>
                  <a:pt x="2191642" y="8633"/>
                  <a:pt x="2191455" y="8856"/>
                  <a:pt x="2191455" y="9154"/>
                </a:cubicBezTo>
                <a:cubicBezTo>
                  <a:pt x="2191753" y="10195"/>
                  <a:pt x="2192460" y="10754"/>
                  <a:pt x="2193576" y="10828"/>
                </a:cubicBezTo>
                <a:cubicBezTo>
                  <a:pt x="2194693" y="10902"/>
                  <a:pt x="2195399" y="10344"/>
                  <a:pt x="2195697" y="9154"/>
                </a:cubicBezTo>
                <a:cubicBezTo>
                  <a:pt x="2196590" y="9898"/>
                  <a:pt x="2197334" y="10195"/>
                  <a:pt x="2197930" y="10047"/>
                </a:cubicBezTo>
                <a:cubicBezTo>
                  <a:pt x="2198674" y="9749"/>
                  <a:pt x="2198934" y="9377"/>
                  <a:pt x="2198711" y="8930"/>
                </a:cubicBezTo>
                <a:cubicBezTo>
                  <a:pt x="2198488" y="8484"/>
                  <a:pt x="2198525" y="8037"/>
                  <a:pt x="2198822" y="7591"/>
                </a:cubicBezTo>
                <a:cubicBezTo>
                  <a:pt x="2199269" y="7591"/>
                  <a:pt x="2199790" y="7591"/>
                  <a:pt x="2200385" y="7591"/>
                </a:cubicBezTo>
                <a:cubicBezTo>
                  <a:pt x="2200980" y="7591"/>
                  <a:pt x="2201427" y="7665"/>
                  <a:pt x="2201725" y="7814"/>
                </a:cubicBezTo>
                <a:cubicBezTo>
                  <a:pt x="2201725" y="8410"/>
                  <a:pt x="2201613" y="8856"/>
                  <a:pt x="2201390" y="9154"/>
                </a:cubicBezTo>
                <a:cubicBezTo>
                  <a:pt x="2201167" y="9451"/>
                  <a:pt x="2201055" y="9823"/>
                  <a:pt x="2201055" y="10270"/>
                </a:cubicBezTo>
                <a:cubicBezTo>
                  <a:pt x="2201055" y="10716"/>
                  <a:pt x="2201241" y="11014"/>
                  <a:pt x="2201613" y="11163"/>
                </a:cubicBezTo>
                <a:cubicBezTo>
                  <a:pt x="2201985" y="11312"/>
                  <a:pt x="2202320" y="11535"/>
                  <a:pt x="2202618" y="11833"/>
                </a:cubicBezTo>
                <a:cubicBezTo>
                  <a:pt x="2202320" y="12665"/>
                  <a:pt x="2202357" y="13290"/>
                  <a:pt x="2202729" y="13707"/>
                </a:cubicBezTo>
                <a:cubicBezTo>
                  <a:pt x="2203101" y="14125"/>
                  <a:pt x="2203436" y="14542"/>
                  <a:pt x="2203734" y="14958"/>
                </a:cubicBezTo>
                <a:cubicBezTo>
                  <a:pt x="2204031" y="15770"/>
                  <a:pt x="2204143" y="16419"/>
                  <a:pt x="2204069" y="16906"/>
                </a:cubicBezTo>
                <a:cubicBezTo>
                  <a:pt x="2203994" y="17393"/>
                  <a:pt x="2204255" y="17637"/>
                  <a:pt x="2204850" y="17637"/>
                </a:cubicBezTo>
                <a:cubicBezTo>
                  <a:pt x="2205445" y="17637"/>
                  <a:pt x="2205780" y="17376"/>
                  <a:pt x="2205855" y="16856"/>
                </a:cubicBezTo>
                <a:cubicBezTo>
                  <a:pt x="2205929" y="16335"/>
                  <a:pt x="2205855" y="15739"/>
                  <a:pt x="2205631" y="15070"/>
                </a:cubicBezTo>
                <a:cubicBezTo>
                  <a:pt x="2205408" y="14400"/>
                  <a:pt x="2205222" y="13693"/>
                  <a:pt x="2205073" y="12949"/>
                </a:cubicBezTo>
                <a:cubicBezTo>
                  <a:pt x="2204924" y="12205"/>
                  <a:pt x="2204999" y="11609"/>
                  <a:pt x="2205297" y="11163"/>
                </a:cubicBezTo>
                <a:cubicBezTo>
                  <a:pt x="2205892" y="10568"/>
                  <a:pt x="2206524" y="10009"/>
                  <a:pt x="2207194" y="9489"/>
                </a:cubicBezTo>
                <a:cubicBezTo>
                  <a:pt x="2207864" y="8968"/>
                  <a:pt x="2208422" y="8335"/>
                  <a:pt x="2208868" y="7591"/>
                </a:cubicBezTo>
                <a:cubicBezTo>
                  <a:pt x="2210505" y="7740"/>
                  <a:pt x="2212180" y="7740"/>
                  <a:pt x="2213891" y="7591"/>
                </a:cubicBezTo>
                <a:cubicBezTo>
                  <a:pt x="2215603" y="7442"/>
                  <a:pt x="2217203" y="7517"/>
                  <a:pt x="2218691" y="7814"/>
                </a:cubicBezTo>
                <a:cubicBezTo>
                  <a:pt x="2218245" y="8856"/>
                  <a:pt x="2218245" y="9675"/>
                  <a:pt x="2218691" y="10270"/>
                </a:cubicBezTo>
                <a:cubicBezTo>
                  <a:pt x="2219138" y="10865"/>
                  <a:pt x="2219696" y="11163"/>
                  <a:pt x="2220365" y="11163"/>
                </a:cubicBezTo>
                <a:cubicBezTo>
                  <a:pt x="2221035" y="11163"/>
                  <a:pt x="2221556" y="10902"/>
                  <a:pt x="2221928" y="10381"/>
                </a:cubicBezTo>
                <a:cubicBezTo>
                  <a:pt x="2222300" y="9861"/>
                  <a:pt x="2222189" y="9005"/>
                  <a:pt x="2221593" y="7814"/>
                </a:cubicBezTo>
                <a:cubicBezTo>
                  <a:pt x="2223974" y="7665"/>
                  <a:pt x="2226505" y="7591"/>
                  <a:pt x="2229183" y="7591"/>
                </a:cubicBezTo>
                <a:cubicBezTo>
                  <a:pt x="2231862" y="7591"/>
                  <a:pt x="2234318" y="7665"/>
                  <a:pt x="2236550" y="7814"/>
                </a:cubicBezTo>
                <a:cubicBezTo>
                  <a:pt x="2236848" y="8112"/>
                  <a:pt x="2236997" y="8558"/>
                  <a:pt x="2236997" y="9154"/>
                </a:cubicBezTo>
                <a:cubicBezTo>
                  <a:pt x="2236997" y="9749"/>
                  <a:pt x="2237369" y="10047"/>
                  <a:pt x="2238113" y="10047"/>
                </a:cubicBezTo>
                <a:cubicBezTo>
                  <a:pt x="2238857" y="9749"/>
                  <a:pt x="2239043" y="9340"/>
                  <a:pt x="2238671" y="8819"/>
                </a:cubicBezTo>
                <a:cubicBezTo>
                  <a:pt x="2238299" y="8298"/>
                  <a:pt x="2238113" y="7963"/>
                  <a:pt x="2238113" y="7814"/>
                </a:cubicBezTo>
                <a:cubicBezTo>
                  <a:pt x="2239601" y="7517"/>
                  <a:pt x="2241127" y="7442"/>
                  <a:pt x="2242690" y="7591"/>
                </a:cubicBezTo>
                <a:cubicBezTo>
                  <a:pt x="2244252" y="7740"/>
                  <a:pt x="2245852" y="7740"/>
                  <a:pt x="2247489" y="7591"/>
                </a:cubicBezTo>
                <a:cubicBezTo>
                  <a:pt x="2247787" y="8633"/>
                  <a:pt x="2248494" y="9302"/>
                  <a:pt x="2249610" y="9600"/>
                </a:cubicBezTo>
                <a:cubicBezTo>
                  <a:pt x="2250726" y="9898"/>
                  <a:pt x="2251433" y="9302"/>
                  <a:pt x="2251731" y="7814"/>
                </a:cubicBezTo>
                <a:cubicBezTo>
                  <a:pt x="2253963" y="7665"/>
                  <a:pt x="2256270" y="7591"/>
                  <a:pt x="2258651" y="7591"/>
                </a:cubicBezTo>
                <a:cubicBezTo>
                  <a:pt x="2261033" y="7591"/>
                  <a:pt x="2263191" y="7740"/>
                  <a:pt x="2265125" y="8037"/>
                </a:cubicBezTo>
                <a:cubicBezTo>
                  <a:pt x="2264828" y="9526"/>
                  <a:pt x="2264753" y="10977"/>
                  <a:pt x="2264902" y="12391"/>
                </a:cubicBezTo>
                <a:cubicBezTo>
                  <a:pt x="2265051" y="13805"/>
                  <a:pt x="2264977" y="15256"/>
                  <a:pt x="2264679" y="16744"/>
                </a:cubicBezTo>
                <a:cubicBezTo>
                  <a:pt x="2264530" y="17190"/>
                  <a:pt x="2264567" y="17488"/>
                  <a:pt x="2264791" y="17637"/>
                </a:cubicBezTo>
                <a:cubicBezTo>
                  <a:pt x="2265014" y="17786"/>
                  <a:pt x="2265125" y="18009"/>
                  <a:pt x="2265125" y="18307"/>
                </a:cubicBezTo>
                <a:cubicBezTo>
                  <a:pt x="2265125" y="28725"/>
                  <a:pt x="2265163" y="39031"/>
                  <a:pt x="2265237" y="49226"/>
                </a:cubicBezTo>
                <a:cubicBezTo>
                  <a:pt x="2265311" y="59420"/>
                  <a:pt x="2265274" y="69652"/>
                  <a:pt x="2265125" y="79921"/>
                </a:cubicBezTo>
                <a:cubicBezTo>
                  <a:pt x="2263488" y="79921"/>
                  <a:pt x="2261740" y="79959"/>
                  <a:pt x="2259879" y="80033"/>
                </a:cubicBezTo>
                <a:cubicBezTo>
                  <a:pt x="2258019" y="80107"/>
                  <a:pt x="2256345" y="79921"/>
                  <a:pt x="2254856" y="79475"/>
                </a:cubicBezTo>
                <a:cubicBezTo>
                  <a:pt x="2251582" y="79921"/>
                  <a:pt x="2247824" y="80107"/>
                  <a:pt x="2243583" y="80033"/>
                </a:cubicBezTo>
                <a:cubicBezTo>
                  <a:pt x="2239341" y="79959"/>
                  <a:pt x="2235211" y="79921"/>
                  <a:pt x="2231193" y="79921"/>
                </a:cubicBezTo>
                <a:lnTo>
                  <a:pt x="2209761" y="79921"/>
                </a:lnTo>
                <a:cubicBezTo>
                  <a:pt x="2209464" y="104776"/>
                  <a:pt x="2209426" y="129370"/>
                  <a:pt x="2209650" y="153703"/>
                </a:cubicBezTo>
                <a:cubicBezTo>
                  <a:pt x="2209873" y="178036"/>
                  <a:pt x="2209836" y="202556"/>
                  <a:pt x="2209538" y="227261"/>
                </a:cubicBezTo>
                <a:cubicBezTo>
                  <a:pt x="2209092" y="227559"/>
                  <a:pt x="2208757" y="227522"/>
                  <a:pt x="2208534" y="227150"/>
                </a:cubicBezTo>
                <a:cubicBezTo>
                  <a:pt x="2208310" y="226778"/>
                  <a:pt x="2207975" y="226666"/>
                  <a:pt x="2207529" y="226815"/>
                </a:cubicBezTo>
                <a:cubicBezTo>
                  <a:pt x="2206636" y="227559"/>
                  <a:pt x="2206189" y="228154"/>
                  <a:pt x="2206189" y="228601"/>
                </a:cubicBezTo>
                <a:cubicBezTo>
                  <a:pt x="2206636" y="229047"/>
                  <a:pt x="2207157" y="229159"/>
                  <a:pt x="2207752" y="228936"/>
                </a:cubicBezTo>
                <a:cubicBezTo>
                  <a:pt x="2208347" y="228712"/>
                  <a:pt x="2208868" y="228675"/>
                  <a:pt x="2209315" y="228824"/>
                </a:cubicBezTo>
                <a:cubicBezTo>
                  <a:pt x="2209910" y="233289"/>
                  <a:pt x="2210022" y="237940"/>
                  <a:pt x="2209650" y="242777"/>
                </a:cubicBezTo>
                <a:cubicBezTo>
                  <a:pt x="2209278" y="247614"/>
                  <a:pt x="2209240" y="252264"/>
                  <a:pt x="2209538" y="256729"/>
                </a:cubicBezTo>
                <a:cubicBezTo>
                  <a:pt x="2209985" y="261343"/>
                  <a:pt x="2210096" y="265994"/>
                  <a:pt x="2209873" y="270682"/>
                </a:cubicBezTo>
                <a:cubicBezTo>
                  <a:pt x="2209650" y="275370"/>
                  <a:pt x="2209538" y="280095"/>
                  <a:pt x="2209538" y="284858"/>
                </a:cubicBezTo>
                <a:lnTo>
                  <a:pt x="2209538" y="368797"/>
                </a:lnTo>
                <a:cubicBezTo>
                  <a:pt x="2195995" y="369094"/>
                  <a:pt x="2183047" y="369169"/>
                  <a:pt x="2170694" y="369020"/>
                </a:cubicBezTo>
                <a:cubicBezTo>
                  <a:pt x="2158341" y="368871"/>
                  <a:pt x="2145244" y="368871"/>
                  <a:pt x="2131403" y="369020"/>
                </a:cubicBezTo>
                <a:cubicBezTo>
                  <a:pt x="2131106" y="368722"/>
                  <a:pt x="2130957" y="368388"/>
                  <a:pt x="2130957" y="368015"/>
                </a:cubicBezTo>
                <a:cubicBezTo>
                  <a:pt x="2130957" y="367643"/>
                  <a:pt x="2130808" y="367309"/>
                  <a:pt x="2130510" y="367011"/>
                </a:cubicBezTo>
                <a:cubicBezTo>
                  <a:pt x="2129915" y="367309"/>
                  <a:pt x="2129469" y="367681"/>
                  <a:pt x="2129171" y="368127"/>
                </a:cubicBezTo>
                <a:cubicBezTo>
                  <a:pt x="2128873" y="368574"/>
                  <a:pt x="2128352" y="368722"/>
                  <a:pt x="2127608" y="368574"/>
                </a:cubicBezTo>
                <a:cubicBezTo>
                  <a:pt x="2127757" y="367681"/>
                  <a:pt x="2127534" y="366676"/>
                  <a:pt x="2126939" y="365560"/>
                </a:cubicBezTo>
                <a:cubicBezTo>
                  <a:pt x="2126343" y="364444"/>
                  <a:pt x="2125525" y="364034"/>
                  <a:pt x="2124483" y="364332"/>
                </a:cubicBezTo>
                <a:cubicBezTo>
                  <a:pt x="2123739" y="364630"/>
                  <a:pt x="2123404" y="365225"/>
                  <a:pt x="2123478" y="366118"/>
                </a:cubicBezTo>
                <a:cubicBezTo>
                  <a:pt x="2123553" y="367011"/>
                  <a:pt x="2123292" y="367681"/>
                  <a:pt x="2122697" y="368127"/>
                </a:cubicBezTo>
                <a:cubicBezTo>
                  <a:pt x="2122399" y="368276"/>
                  <a:pt x="2121990" y="368425"/>
                  <a:pt x="2121469" y="368574"/>
                </a:cubicBezTo>
                <a:cubicBezTo>
                  <a:pt x="2120948" y="368722"/>
                  <a:pt x="2120539" y="368648"/>
                  <a:pt x="2120241" y="368350"/>
                </a:cubicBezTo>
                <a:cubicBezTo>
                  <a:pt x="2119944" y="368053"/>
                  <a:pt x="2119795" y="367681"/>
                  <a:pt x="2119795" y="367234"/>
                </a:cubicBezTo>
                <a:cubicBezTo>
                  <a:pt x="2119795" y="366788"/>
                  <a:pt x="2119795" y="366416"/>
                  <a:pt x="2119795" y="366118"/>
                </a:cubicBezTo>
                <a:cubicBezTo>
                  <a:pt x="2120241" y="365969"/>
                  <a:pt x="2120762" y="365709"/>
                  <a:pt x="2121357" y="365337"/>
                </a:cubicBezTo>
                <a:cubicBezTo>
                  <a:pt x="2121953" y="364965"/>
                  <a:pt x="2122102" y="364406"/>
                  <a:pt x="2121804" y="363662"/>
                </a:cubicBezTo>
                <a:cubicBezTo>
                  <a:pt x="2121060" y="362769"/>
                  <a:pt x="2120167" y="362695"/>
                  <a:pt x="2119125" y="363439"/>
                </a:cubicBezTo>
                <a:cubicBezTo>
                  <a:pt x="2118827" y="363737"/>
                  <a:pt x="2118790" y="364034"/>
                  <a:pt x="2119013" y="364332"/>
                </a:cubicBezTo>
                <a:cubicBezTo>
                  <a:pt x="2119237" y="364630"/>
                  <a:pt x="2119348" y="364927"/>
                  <a:pt x="2119348" y="365225"/>
                </a:cubicBezTo>
                <a:cubicBezTo>
                  <a:pt x="2118604" y="365374"/>
                  <a:pt x="2118009" y="365374"/>
                  <a:pt x="2117562" y="365225"/>
                </a:cubicBezTo>
                <a:cubicBezTo>
                  <a:pt x="2117116" y="365076"/>
                  <a:pt x="2116669" y="364927"/>
                  <a:pt x="2116223" y="364778"/>
                </a:cubicBezTo>
                <a:cubicBezTo>
                  <a:pt x="2116074" y="349003"/>
                  <a:pt x="2116000" y="333115"/>
                  <a:pt x="2116000" y="317116"/>
                </a:cubicBezTo>
                <a:lnTo>
                  <a:pt x="2116363" y="278277"/>
                </a:lnTo>
                <a:lnTo>
                  <a:pt x="2116223" y="278161"/>
                </a:lnTo>
                <a:cubicBezTo>
                  <a:pt x="2115925" y="278012"/>
                  <a:pt x="2115814" y="277454"/>
                  <a:pt x="2115888" y="276486"/>
                </a:cubicBezTo>
                <a:lnTo>
                  <a:pt x="2116396" y="274758"/>
                </a:lnTo>
                <a:lnTo>
                  <a:pt x="2116446" y="269454"/>
                </a:lnTo>
                <a:cubicBezTo>
                  <a:pt x="2117041" y="269603"/>
                  <a:pt x="2117748" y="269715"/>
                  <a:pt x="2118567" y="269789"/>
                </a:cubicBezTo>
                <a:cubicBezTo>
                  <a:pt x="2119385" y="269863"/>
                  <a:pt x="2120167" y="269752"/>
                  <a:pt x="2120911" y="269454"/>
                </a:cubicBezTo>
                <a:cubicBezTo>
                  <a:pt x="2121060" y="269901"/>
                  <a:pt x="2121209" y="270347"/>
                  <a:pt x="2121357" y="270794"/>
                </a:cubicBezTo>
                <a:cubicBezTo>
                  <a:pt x="2121506" y="271240"/>
                  <a:pt x="2121730" y="271761"/>
                  <a:pt x="2122027" y="272356"/>
                </a:cubicBezTo>
                <a:cubicBezTo>
                  <a:pt x="2122622" y="272356"/>
                  <a:pt x="2123143" y="272579"/>
                  <a:pt x="2123590" y="273026"/>
                </a:cubicBezTo>
                <a:cubicBezTo>
                  <a:pt x="2124036" y="273472"/>
                  <a:pt x="2124408" y="273919"/>
                  <a:pt x="2124706" y="274365"/>
                </a:cubicBezTo>
                <a:cubicBezTo>
                  <a:pt x="2125004" y="274812"/>
                  <a:pt x="2125339" y="275221"/>
                  <a:pt x="2125711" y="275593"/>
                </a:cubicBezTo>
                <a:cubicBezTo>
                  <a:pt x="2126083" y="275965"/>
                  <a:pt x="2126566" y="276077"/>
                  <a:pt x="2127162" y="275928"/>
                </a:cubicBezTo>
                <a:cubicBezTo>
                  <a:pt x="2127757" y="275779"/>
                  <a:pt x="2128092" y="275444"/>
                  <a:pt x="2128166" y="274923"/>
                </a:cubicBezTo>
                <a:cubicBezTo>
                  <a:pt x="2128241" y="274403"/>
                  <a:pt x="2128129" y="273919"/>
                  <a:pt x="2127831" y="273472"/>
                </a:cubicBezTo>
                <a:cubicBezTo>
                  <a:pt x="2127534" y="272579"/>
                  <a:pt x="2126752" y="271873"/>
                  <a:pt x="2125487" y="271352"/>
                </a:cubicBezTo>
                <a:cubicBezTo>
                  <a:pt x="2124222" y="270831"/>
                  <a:pt x="2123515" y="269975"/>
                  <a:pt x="2123367" y="268784"/>
                </a:cubicBezTo>
                <a:cubicBezTo>
                  <a:pt x="2123664" y="268338"/>
                  <a:pt x="2124074" y="267817"/>
                  <a:pt x="2124594" y="267222"/>
                </a:cubicBezTo>
                <a:cubicBezTo>
                  <a:pt x="2125115" y="266626"/>
                  <a:pt x="2125004" y="265733"/>
                  <a:pt x="2124260" y="264543"/>
                </a:cubicBezTo>
                <a:cubicBezTo>
                  <a:pt x="2125004" y="264245"/>
                  <a:pt x="2125599" y="263575"/>
                  <a:pt x="2126046" y="262534"/>
                </a:cubicBezTo>
                <a:cubicBezTo>
                  <a:pt x="2126492" y="261492"/>
                  <a:pt x="2127311" y="261269"/>
                  <a:pt x="2128501" y="261864"/>
                </a:cubicBezTo>
                <a:cubicBezTo>
                  <a:pt x="2128650" y="262608"/>
                  <a:pt x="2128427" y="263017"/>
                  <a:pt x="2127831" y="263092"/>
                </a:cubicBezTo>
                <a:cubicBezTo>
                  <a:pt x="2127236" y="263166"/>
                  <a:pt x="2126790" y="263501"/>
                  <a:pt x="2126492" y="264096"/>
                </a:cubicBezTo>
                <a:cubicBezTo>
                  <a:pt x="2127087" y="264840"/>
                  <a:pt x="2127459" y="265696"/>
                  <a:pt x="2127608" y="266664"/>
                </a:cubicBezTo>
                <a:cubicBezTo>
                  <a:pt x="2127757" y="267631"/>
                  <a:pt x="2127236" y="268263"/>
                  <a:pt x="2126046" y="268561"/>
                </a:cubicBezTo>
                <a:cubicBezTo>
                  <a:pt x="2126492" y="269603"/>
                  <a:pt x="2127162" y="270421"/>
                  <a:pt x="2128055" y="271017"/>
                </a:cubicBezTo>
                <a:cubicBezTo>
                  <a:pt x="2128948" y="271612"/>
                  <a:pt x="2130064" y="271761"/>
                  <a:pt x="2131403" y="271463"/>
                </a:cubicBezTo>
                <a:cubicBezTo>
                  <a:pt x="2131701" y="272324"/>
                  <a:pt x="2131627" y="272970"/>
                  <a:pt x="2131180" y="273401"/>
                </a:cubicBezTo>
                <a:cubicBezTo>
                  <a:pt x="2130734" y="273832"/>
                  <a:pt x="2130362" y="274263"/>
                  <a:pt x="2130064" y="274693"/>
                </a:cubicBezTo>
                <a:cubicBezTo>
                  <a:pt x="2130808" y="274549"/>
                  <a:pt x="2131478" y="274800"/>
                  <a:pt x="2132073" y="275445"/>
                </a:cubicBezTo>
                <a:cubicBezTo>
                  <a:pt x="2132668" y="276090"/>
                  <a:pt x="2133115" y="276772"/>
                  <a:pt x="2133413" y="277491"/>
                </a:cubicBezTo>
                <a:cubicBezTo>
                  <a:pt x="2133115" y="277788"/>
                  <a:pt x="2132854" y="278012"/>
                  <a:pt x="2132631" y="278161"/>
                </a:cubicBezTo>
                <a:cubicBezTo>
                  <a:pt x="2132408" y="278309"/>
                  <a:pt x="2132222" y="278533"/>
                  <a:pt x="2132073" y="278830"/>
                </a:cubicBezTo>
                <a:cubicBezTo>
                  <a:pt x="2132668" y="279574"/>
                  <a:pt x="2133338" y="279946"/>
                  <a:pt x="2134082" y="279946"/>
                </a:cubicBezTo>
                <a:cubicBezTo>
                  <a:pt x="2134826" y="279946"/>
                  <a:pt x="2135533" y="279760"/>
                  <a:pt x="2136203" y="279388"/>
                </a:cubicBezTo>
                <a:cubicBezTo>
                  <a:pt x="2136873" y="279016"/>
                  <a:pt x="2137543" y="278607"/>
                  <a:pt x="2138212" y="278161"/>
                </a:cubicBezTo>
                <a:cubicBezTo>
                  <a:pt x="2138882" y="277714"/>
                  <a:pt x="2139514" y="277491"/>
                  <a:pt x="2140110" y="277491"/>
                </a:cubicBezTo>
                <a:cubicBezTo>
                  <a:pt x="2140556" y="277491"/>
                  <a:pt x="2140780" y="277645"/>
                  <a:pt x="2140780" y="277955"/>
                </a:cubicBezTo>
                <a:cubicBezTo>
                  <a:pt x="2140780" y="278264"/>
                  <a:pt x="2140854" y="278573"/>
                  <a:pt x="2141003" y="278883"/>
                </a:cubicBezTo>
                <a:lnTo>
                  <a:pt x="2142289" y="279351"/>
                </a:lnTo>
                <a:lnTo>
                  <a:pt x="2143458" y="278607"/>
                </a:lnTo>
                <a:lnTo>
                  <a:pt x="2144410" y="278924"/>
                </a:lnTo>
                <a:lnTo>
                  <a:pt x="2143458" y="275593"/>
                </a:lnTo>
                <a:cubicBezTo>
                  <a:pt x="2143012" y="274328"/>
                  <a:pt x="2141747" y="273844"/>
                  <a:pt x="2139663" y="274142"/>
                </a:cubicBezTo>
                <a:lnTo>
                  <a:pt x="2138994" y="271463"/>
                </a:lnTo>
                <a:cubicBezTo>
                  <a:pt x="2138547" y="271314"/>
                  <a:pt x="2138175" y="271314"/>
                  <a:pt x="2137877" y="271463"/>
                </a:cubicBezTo>
                <a:cubicBezTo>
                  <a:pt x="2137580" y="271612"/>
                  <a:pt x="2137208" y="271538"/>
                  <a:pt x="2136761" y="271240"/>
                </a:cubicBezTo>
                <a:cubicBezTo>
                  <a:pt x="2136166" y="270942"/>
                  <a:pt x="2135682" y="270347"/>
                  <a:pt x="2135310" y="269454"/>
                </a:cubicBezTo>
                <a:cubicBezTo>
                  <a:pt x="2134938" y="268561"/>
                  <a:pt x="2134380" y="268040"/>
                  <a:pt x="2133636" y="267891"/>
                </a:cubicBezTo>
                <a:cubicBezTo>
                  <a:pt x="2133040" y="267891"/>
                  <a:pt x="2132631" y="268011"/>
                  <a:pt x="2132408" y="268249"/>
                </a:cubicBezTo>
                <a:cubicBezTo>
                  <a:pt x="2132185" y="268487"/>
                  <a:pt x="2131701" y="268666"/>
                  <a:pt x="2130957" y="268784"/>
                </a:cubicBezTo>
                <a:cubicBezTo>
                  <a:pt x="2130659" y="268487"/>
                  <a:pt x="2130622" y="268189"/>
                  <a:pt x="2130845" y="267891"/>
                </a:cubicBezTo>
                <a:cubicBezTo>
                  <a:pt x="2131068" y="267594"/>
                  <a:pt x="2131106" y="267222"/>
                  <a:pt x="2130957" y="266775"/>
                </a:cubicBezTo>
                <a:cubicBezTo>
                  <a:pt x="2130957" y="266329"/>
                  <a:pt x="2130808" y="265957"/>
                  <a:pt x="2130510" y="265659"/>
                </a:cubicBezTo>
                <a:cubicBezTo>
                  <a:pt x="2130213" y="265361"/>
                  <a:pt x="2130138" y="264989"/>
                  <a:pt x="2130287" y="264543"/>
                </a:cubicBezTo>
                <a:cubicBezTo>
                  <a:pt x="2131031" y="263352"/>
                  <a:pt x="2131999" y="263054"/>
                  <a:pt x="2133189" y="263650"/>
                </a:cubicBezTo>
                <a:cubicBezTo>
                  <a:pt x="2133487" y="264245"/>
                  <a:pt x="2133599" y="264878"/>
                  <a:pt x="2133524" y="265547"/>
                </a:cubicBezTo>
                <a:cubicBezTo>
                  <a:pt x="2133450" y="266217"/>
                  <a:pt x="2133710" y="266701"/>
                  <a:pt x="2134305" y="266998"/>
                </a:cubicBezTo>
                <a:cubicBezTo>
                  <a:pt x="2134752" y="267296"/>
                  <a:pt x="2135310" y="267445"/>
                  <a:pt x="2135980" y="267445"/>
                </a:cubicBezTo>
                <a:cubicBezTo>
                  <a:pt x="2136650" y="267445"/>
                  <a:pt x="2137133" y="267743"/>
                  <a:pt x="2137431" y="268338"/>
                </a:cubicBezTo>
                <a:cubicBezTo>
                  <a:pt x="2137877" y="268189"/>
                  <a:pt x="2138101" y="267891"/>
                  <a:pt x="2138101" y="267445"/>
                </a:cubicBezTo>
                <a:cubicBezTo>
                  <a:pt x="2138101" y="266998"/>
                  <a:pt x="2138398" y="266850"/>
                  <a:pt x="2138994" y="266998"/>
                </a:cubicBezTo>
                <a:cubicBezTo>
                  <a:pt x="2139291" y="267477"/>
                  <a:pt x="2139514" y="268036"/>
                  <a:pt x="2139663" y="268673"/>
                </a:cubicBezTo>
                <a:cubicBezTo>
                  <a:pt x="2139812" y="269310"/>
                  <a:pt x="2140035" y="269868"/>
                  <a:pt x="2140333" y="270347"/>
                </a:cubicBezTo>
                <a:cubicBezTo>
                  <a:pt x="2141077" y="270347"/>
                  <a:pt x="2141672" y="270570"/>
                  <a:pt x="2142119" y="271017"/>
                </a:cubicBezTo>
                <a:cubicBezTo>
                  <a:pt x="2142565" y="271463"/>
                  <a:pt x="2142975" y="271910"/>
                  <a:pt x="2143347" y="272356"/>
                </a:cubicBezTo>
                <a:cubicBezTo>
                  <a:pt x="2143719" y="272803"/>
                  <a:pt x="2144128" y="273212"/>
                  <a:pt x="2144575" y="273584"/>
                </a:cubicBezTo>
                <a:cubicBezTo>
                  <a:pt x="2145021" y="273956"/>
                  <a:pt x="2145691" y="274068"/>
                  <a:pt x="2146584" y="273919"/>
                </a:cubicBezTo>
                <a:cubicBezTo>
                  <a:pt x="2147030" y="272579"/>
                  <a:pt x="2146807" y="271538"/>
                  <a:pt x="2145914" y="270794"/>
                </a:cubicBezTo>
                <a:cubicBezTo>
                  <a:pt x="2145021" y="270049"/>
                  <a:pt x="2144575" y="269305"/>
                  <a:pt x="2144575" y="268561"/>
                </a:cubicBezTo>
                <a:cubicBezTo>
                  <a:pt x="2145319" y="268412"/>
                  <a:pt x="2145877" y="268487"/>
                  <a:pt x="2146249" y="268784"/>
                </a:cubicBezTo>
                <a:cubicBezTo>
                  <a:pt x="2146621" y="269082"/>
                  <a:pt x="2147105" y="269305"/>
                  <a:pt x="2147700" y="269454"/>
                </a:cubicBezTo>
                <a:cubicBezTo>
                  <a:pt x="2149337" y="268710"/>
                  <a:pt x="2150528" y="268933"/>
                  <a:pt x="2151272" y="270124"/>
                </a:cubicBezTo>
                <a:cubicBezTo>
                  <a:pt x="2151123" y="270570"/>
                  <a:pt x="2150751" y="270794"/>
                  <a:pt x="2150156" y="270794"/>
                </a:cubicBezTo>
                <a:cubicBezTo>
                  <a:pt x="2149560" y="270794"/>
                  <a:pt x="2149114" y="270942"/>
                  <a:pt x="2148816" y="271240"/>
                </a:cubicBezTo>
                <a:cubicBezTo>
                  <a:pt x="2148519" y="272133"/>
                  <a:pt x="2148667" y="272765"/>
                  <a:pt x="2149263" y="273138"/>
                </a:cubicBezTo>
                <a:cubicBezTo>
                  <a:pt x="2149858" y="273510"/>
                  <a:pt x="2150305" y="273919"/>
                  <a:pt x="2150602" y="274365"/>
                </a:cubicBezTo>
                <a:cubicBezTo>
                  <a:pt x="2150602" y="274812"/>
                  <a:pt x="2150565" y="275184"/>
                  <a:pt x="2150491" y="275482"/>
                </a:cubicBezTo>
                <a:cubicBezTo>
                  <a:pt x="2150416" y="275779"/>
                  <a:pt x="2150305" y="276077"/>
                  <a:pt x="2150156" y="276375"/>
                </a:cubicBezTo>
                <a:cubicBezTo>
                  <a:pt x="2150453" y="276970"/>
                  <a:pt x="2150788" y="277379"/>
                  <a:pt x="2151160" y="277602"/>
                </a:cubicBezTo>
                <a:cubicBezTo>
                  <a:pt x="2151532" y="277826"/>
                  <a:pt x="2151867" y="278086"/>
                  <a:pt x="2152165" y="278384"/>
                </a:cubicBezTo>
                <a:cubicBezTo>
                  <a:pt x="2152760" y="278235"/>
                  <a:pt x="2153132" y="277937"/>
                  <a:pt x="2153281" y="277491"/>
                </a:cubicBezTo>
                <a:cubicBezTo>
                  <a:pt x="2153430" y="277044"/>
                  <a:pt x="2153653" y="276672"/>
                  <a:pt x="2153951" y="276375"/>
                </a:cubicBezTo>
                <a:cubicBezTo>
                  <a:pt x="2153653" y="276077"/>
                  <a:pt x="2153169" y="275891"/>
                  <a:pt x="2152500" y="275816"/>
                </a:cubicBezTo>
                <a:lnTo>
                  <a:pt x="2151919" y="275341"/>
                </a:lnTo>
                <a:lnTo>
                  <a:pt x="2151272" y="275705"/>
                </a:lnTo>
                <a:cubicBezTo>
                  <a:pt x="2150677" y="275407"/>
                  <a:pt x="2150491" y="274700"/>
                  <a:pt x="2150714" y="273584"/>
                </a:cubicBezTo>
                <a:cubicBezTo>
                  <a:pt x="2150937" y="272468"/>
                  <a:pt x="2151570" y="272059"/>
                  <a:pt x="2152611" y="272356"/>
                </a:cubicBezTo>
                <a:lnTo>
                  <a:pt x="2152654" y="272579"/>
                </a:lnTo>
                <a:lnTo>
                  <a:pt x="2153946" y="272579"/>
                </a:lnTo>
                <a:cubicBezTo>
                  <a:pt x="2154333" y="272728"/>
                  <a:pt x="2154759" y="272877"/>
                  <a:pt x="2155224" y="273026"/>
                </a:cubicBezTo>
                <a:cubicBezTo>
                  <a:pt x="2155536" y="273472"/>
                  <a:pt x="2155536" y="273844"/>
                  <a:pt x="2155226" y="274142"/>
                </a:cubicBezTo>
                <a:cubicBezTo>
                  <a:pt x="2154915" y="274440"/>
                  <a:pt x="2154838" y="274886"/>
                  <a:pt x="2154994" y="275482"/>
                </a:cubicBezTo>
                <a:cubicBezTo>
                  <a:pt x="2155459" y="275779"/>
                  <a:pt x="2155959" y="275779"/>
                  <a:pt x="2156495" y="275482"/>
                </a:cubicBezTo>
                <a:cubicBezTo>
                  <a:pt x="2157031" y="275184"/>
                  <a:pt x="2157597" y="275110"/>
                  <a:pt x="2158192" y="275258"/>
                </a:cubicBezTo>
                <a:cubicBezTo>
                  <a:pt x="2158937" y="275407"/>
                  <a:pt x="2159383" y="275705"/>
                  <a:pt x="2159532" y="276151"/>
                </a:cubicBezTo>
                <a:cubicBezTo>
                  <a:pt x="2159681" y="276598"/>
                  <a:pt x="2160127" y="276895"/>
                  <a:pt x="2160871" y="277044"/>
                </a:cubicBezTo>
                <a:cubicBezTo>
                  <a:pt x="2161764" y="276598"/>
                  <a:pt x="2162025" y="275742"/>
                  <a:pt x="2161653" y="274477"/>
                </a:cubicBezTo>
                <a:cubicBezTo>
                  <a:pt x="2161281" y="273212"/>
                  <a:pt x="2161243" y="272431"/>
                  <a:pt x="2161541" y="272133"/>
                </a:cubicBezTo>
                <a:cubicBezTo>
                  <a:pt x="2160946" y="271984"/>
                  <a:pt x="2160574" y="272096"/>
                  <a:pt x="2160425" y="272468"/>
                </a:cubicBezTo>
                <a:cubicBezTo>
                  <a:pt x="2160276" y="272840"/>
                  <a:pt x="2159904" y="273100"/>
                  <a:pt x="2159309" y="273249"/>
                </a:cubicBezTo>
                <a:cubicBezTo>
                  <a:pt x="2157820" y="273547"/>
                  <a:pt x="2157002" y="273188"/>
                  <a:pt x="2156853" y="272171"/>
                </a:cubicBezTo>
                <a:cubicBezTo>
                  <a:pt x="2156853" y="271453"/>
                  <a:pt x="2157151" y="271093"/>
                  <a:pt x="2157746" y="271093"/>
                </a:cubicBezTo>
                <a:cubicBezTo>
                  <a:pt x="2158341" y="271093"/>
                  <a:pt x="2158788" y="270878"/>
                  <a:pt x="2159085" y="270448"/>
                </a:cubicBezTo>
                <a:cubicBezTo>
                  <a:pt x="2159234" y="270160"/>
                  <a:pt x="2159234" y="269872"/>
                  <a:pt x="2159085" y="269585"/>
                </a:cubicBezTo>
                <a:cubicBezTo>
                  <a:pt x="2158937" y="269298"/>
                  <a:pt x="2158937" y="268939"/>
                  <a:pt x="2159085" y="268509"/>
                </a:cubicBezTo>
                <a:lnTo>
                  <a:pt x="2160871" y="266998"/>
                </a:lnTo>
                <a:cubicBezTo>
                  <a:pt x="2161020" y="265301"/>
                  <a:pt x="2160983" y="263649"/>
                  <a:pt x="2160760" y="262042"/>
                </a:cubicBezTo>
                <a:cubicBezTo>
                  <a:pt x="2160536" y="260435"/>
                  <a:pt x="2159755" y="259408"/>
                  <a:pt x="2158416" y="258962"/>
                </a:cubicBezTo>
                <a:cubicBezTo>
                  <a:pt x="2158118" y="259111"/>
                  <a:pt x="2158006" y="259408"/>
                  <a:pt x="2158081" y="259855"/>
                </a:cubicBezTo>
                <a:cubicBezTo>
                  <a:pt x="2158155" y="260301"/>
                  <a:pt x="2157969" y="260676"/>
                  <a:pt x="2157523" y="260978"/>
                </a:cubicBezTo>
                <a:cubicBezTo>
                  <a:pt x="2156630" y="260978"/>
                  <a:pt x="2156034" y="260901"/>
                  <a:pt x="2155737" y="260748"/>
                </a:cubicBezTo>
                <a:cubicBezTo>
                  <a:pt x="2156481" y="260003"/>
                  <a:pt x="2157225" y="259148"/>
                  <a:pt x="2157969" y="258180"/>
                </a:cubicBezTo>
                <a:cubicBezTo>
                  <a:pt x="2158713" y="257213"/>
                  <a:pt x="2158862" y="255911"/>
                  <a:pt x="2158416" y="254274"/>
                </a:cubicBezTo>
                <a:cubicBezTo>
                  <a:pt x="2158416" y="253976"/>
                  <a:pt x="2158304" y="253715"/>
                  <a:pt x="2158081" y="253492"/>
                </a:cubicBezTo>
                <a:cubicBezTo>
                  <a:pt x="2157858" y="253269"/>
                  <a:pt x="2157672" y="252934"/>
                  <a:pt x="2157523" y="252488"/>
                </a:cubicBezTo>
                <a:cubicBezTo>
                  <a:pt x="2157225" y="252190"/>
                  <a:pt x="2157076" y="251818"/>
                  <a:pt x="2157076" y="251371"/>
                </a:cubicBezTo>
                <a:cubicBezTo>
                  <a:pt x="2157076" y="250925"/>
                  <a:pt x="2157002" y="250553"/>
                  <a:pt x="2156853" y="250255"/>
                </a:cubicBezTo>
                <a:cubicBezTo>
                  <a:pt x="2156555" y="249511"/>
                  <a:pt x="2156140" y="249139"/>
                  <a:pt x="2155608" y="249139"/>
                </a:cubicBezTo>
                <a:cubicBezTo>
                  <a:pt x="2155075" y="249139"/>
                  <a:pt x="2154422" y="249139"/>
                  <a:pt x="2153647" y="249139"/>
                </a:cubicBezTo>
                <a:cubicBezTo>
                  <a:pt x="2152873" y="248841"/>
                  <a:pt x="2152138" y="248544"/>
                  <a:pt x="2151441" y="248246"/>
                </a:cubicBezTo>
                <a:cubicBezTo>
                  <a:pt x="2150745" y="247948"/>
                  <a:pt x="2150167" y="248172"/>
                  <a:pt x="2149709" y="248916"/>
                </a:cubicBezTo>
                <a:cubicBezTo>
                  <a:pt x="2150014" y="249511"/>
                  <a:pt x="2150669" y="249697"/>
                  <a:pt x="2151675" y="249474"/>
                </a:cubicBezTo>
                <a:cubicBezTo>
                  <a:pt x="2152681" y="249251"/>
                  <a:pt x="2153416" y="249362"/>
                  <a:pt x="2153881" y="249809"/>
                </a:cubicBezTo>
                <a:cubicBezTo>
                  <a:pt x="2153569" y="251148"/>
                  <a:pt x="2153221" y="252376"/>
                  <a:pt x="2152835" y="253492"/>
                </a:cubicBezTo>
                <a:cubicBezTo>
                  <a:pt x="2152449" y="254608"/>
                  <a:pt x="2151481" y="255167"/>
                  <a:pt x="2149932" y="255167"/>
                </a:cubicBezTo>
                <a:cubicBezTo>
                  <a:pt x="2149932" y="256357"/>
                  <a:pt x="2149337" y="257064"/>
                  <a:pt x="2148147" y="257287"/>
                </a:cubicBezTo>
                <a:cubicBezTo>
                  <a:pt x="2146956" y="257511"/>
                  <a:pt x="2146286" y="257101"/>
                  <a:pt x="2146137" y="256060"/>
                </a:cubicBezTo>
                <a:cubicBezTo>
                  <a:pt x="2145989" y="255315"/>
                  <a:pt x="2146286" y="254794"/>
                  <a:pt x="2147030" y="254497"/>
                </a:cubicBezTo>
                <a:cubicBezTo>
                  <a:pt x="2147774" y="254199"/>
                  <a:pt x="2148519" y="253902"/>
                  <a:pt x="2149263" y="253604"/>
                </a:cubicBezTo>
                <a:cubicBezTo>
                  <a:pt x="2148965" y="253157"/>
                  <a:pt x="2148779" y="252674"/>
                  <a:pt x="2148705" y="252153"/>
                </a:cubicBezTo>
                <a:cubicBezTo>
                  <a:pt x="2148630" y="251632"/>
                  <a:pt x="2148444" y="251074"/>
                  <a:pt x="2148147" y="250478"/>
                </a:cubicBezTo>
                <a:cubicBezTo>
                  <a:pt x="2148295" y="250181"/>
                  <a:pt x="2148481" y="249958"/>
                  <a:pt x="2148705" y="249809"/>
                </a:cubicBezTo>
                <a:cubicBezTo>
                  <a:pt x="2148928" y="249660"/>
                  <a:pt x="2149188" y="249437"/>
                  <a:pt x="2149486" y="249139"/>
                </a:cubicBezTo>
                <a:lnTo>
                  <a:pt x="2148370" y="248246"/>
                </a:lnTo>
                <a:cubicBezTo>
                  <a:pt x="2147774" y="248097"/>
                  <a:pt x="2147440" y="248209"/>
                  <a:pt x="2147365" y="248581"/>
                </a:cubicBezTo>
                <a:cubicBezTo>
                  <a:pt x="2147291" y="248953"/>
                  <a:pt x="2146956" y="249139"/>
                  <a:pt x="2146361" y="249139"/>
                </a:cubicBezTo>
                <a:cubicBezTo>
                  <a:pt x="2145170" y="249437"/>
                  <a:pt x="2144500" y="248841"/>
                  <a:pt x="2144351" y="247353"/>
                </a:cubicBezTo>
                <a:cubicBezTo>
                  <a:pt x="2144351" y="246907"/>
                  <a:pt x="2144575" y="246683"/>
                  <a:pt x="2145021" y="246683"/>
                </a:cubicBezTo>
                <a:cubicBezTo>
                  <a:pt x="2145468" y="246683"/>
                  <a:pt x="2145840" y="246609"/>
                  <a:pt x="2146137" y="246460"/>
                </a:cubicBezTo>
                <a:cubicBezTo>
                  <a:pt x="2146435" y="246162"/>
                  <a:pt x="2146621" y="245753"/>
                  <a:pt x="2146695" y="245232"/>
                </a:cubicBezTo>
                <a:cubicBezTo>
                  <a:pt x="2146770" y="244711"/>
                  <a:pt x="2146956" y="244302"/>
                  <a:pt x="2147254" y="244004"/>
                </a:cubicBezTo>
                <a:cubicBezTo>
                  <a:pt x="2147849" y="243856"/>
                  <a:pt x="2148258" y="243930"/>
                  <a:pt x="2148481" y="244228"/>
                </a:cubicBezTo>
                <a:cubicBezTo>
                  <a:pt x="2148705" y="244525"/>
                  <a:pt x="2149114" y="244600"/>
                  <a:pt x="2149709" y="244451"/>
                </a:cubicBezTo>
                <a:cubicBezTo>
                  <a:pt x="2150602" y="243856"/>
                  <a:pt x="2150974" y="242814"/>
                  <a:pt x="2150825" y="241326"/>
                </a:cubicBezTo>
                <a:cubicBezTo>
                  <a:pt x="2149932" y="240730"/>
                  <a:pt x="2149039" y="240730"/>
                  <a:pt x="2148147" y="241326"/>
                </a:cubicBezTo>
                <a:cubicBezTo>
                  <a:pt x="2147254" y="241921"/>
                  <a:pt x="2146658" y="242591"/>
                  <a:pt x="2146361" y="243335"/>
                </a:cubicBezTo>
                <a:cubicBezTo>
                  <a:pt x="2145914" y="243335"/>
                  <a:pt x="2145096" y="243186"/>
                  <a:pt x="2143905" y="242888"/>
                </a:cubicBezTo>
                <a:cubicBezTo>
                  <a:pt x="2143905" y="241846"/>
                  <a:pt x="2143979" y="241251"/>
                  <a:pt x="2144128" y="241102"/>
                </a:cubicBezTo>
                <a:cubicBezTo>
                  <a:pt x="2143682" y="240656"/>
                  <a:pt x="2142900" y="240395"/>
                  <a:pt x="2141784" y="240321"/>
                </a:cubicBezTo>
                <a:cubicBezTo>
                  <a:pt x="2140668" y="240247"/>
                  <a:pt x="2139887" y="240507"/>
                  <a:pt x="2139440" y="241102"/>
                </a:cubicBezTo>
                <a:cubicBezTo>
                  <a:pt x="2139887" y="241846"/>
                  <a:pt x="2140705" y="242591"/>
                  <a:pt x="2141896" y="243335"/>
                </a:cubicBezTo>
                <a:cubicBezTo>
                  <a:pt x="2143086" y="244079"/>
                  <a:pt x="2143533" y="244972"/>
                  <a:pt x="2143235" y="246014"/>
                </a:cubicBezTo>
                <a:cubicBezTo>
                  <a:pt x="2143086" y="246311"/>
                  <a:pt x="2142491" y="246944"/>
                  <a:pt x="2141449" y="247911"/>
                </a:cubicBezTo>
                <a:cubicBezTo>
                  <a:pt x="2140407" y="248879"/>
                  <a:pt x="2139589" y="249288"/>
                  <a:pt x="2138994" y="249139"/>
                </a:cubicBezTo>
                <a:cubicBezTo>
                  <a:pt x="2138398" y="249139"/>
                  <a:pt x="2138063" y="248944"/>
                  <a:pt x="2137989" y="248553"/>
                </a:cubicBezTo>
                <a:cubicBezTo>
                  <a:pt x="2137915" y="248162"/>
                  <a:pt x="2137654" y="247837"/>
                  <a:pt x="2137208" y="247576"/>
                </a:cubicBezTo>
                <a:cubicBezTo>
                  <a:pt x="2135719" y="247716"/>
                  <a:pt x="2134826" y="248416"/>
                  <a:pt x="2134529" y="249676"/>
                </a:cubicBezTo>
                <a:cubicBezTo>
                  <a:pt x="2134678" y="250097"/>
                  <a:pt x="2134938" y="250342"/>
                  <a:pt x="2135310" y="250412"/>
                </a:cubicBezTo>
                <a:cubicBezTo>
                  <a:pt x="2135682" y="250482"/>
                  <a:pt x="2136017" y="250727"/>
                  <a:pt x="2136315" y="251148"/>
                </a:cubicBezTo>
                <a:cubicBezTo>
                  <a:pt x="2136612" y="251744"/>
                  <a:pt x="2136650" y="252339"/>
                  <a:pt x="2136426" y="252934"/>
                </a:cubicBezTo>
                <a:cubicBezTo>
                  <a:pt x="2136203" y="253529"/>
                  <a:pt x="2135943" y="254050"/>
                  <a:pt x="2135645" y="254497"/>
                </a:cubicBezTo>
                <a:cubicBezTo>
                  <a:pt x="2135198" y="254794"/>
                  <a:pt x="2134715" y="254943"/>
                  <a:pt x="2134194" y="254943"/>
                </a:cubicBezTo>
                <a:cubicBezTo>
                  <a:pt x="2133673" y="254943"/>
                  <a:pt x="2133189" y="255018"/>
                  <a:pt x="2132743" y="255167"/>
                </a:cubicBezTo>
                <a:cubicBezTo>
                  <a:pt x="2132445" y="255911"/>
                  <a:pt x="2132445" y="256506"/>
                  <a:pt x="2132743" y="256952"/>
                </a:cubicBezTo>
                <a:cubicBezTo>
                  <a:pt x="2133487" y="257697"/>
                  <a:pt x="2134380" y="257994"/>
                  <a:pt x="2135422" y="257845"/>
                </a:cubicBezTo>
                <a:cubicBezTo>
                  <a:pt x="2135719" y="258292"/>
                  <a:pt x="2136129" y="258627"/>
                  <a:pt x="2136650" y="258850"/>
                </a:cubicBezTo>
                <a:cubicBezTo>
                  <a:pt x="2137170" y="259073"/>
                  <a:pt x="2137654" y="259408"/>
                  <a:pt x="2138101" y="259855"/>
                </a:cubicBezTo>
                <a:cubicBezTo>
                  <a:pt x="2138101" y="260003"/>
                  <a:pt x="2138249" y="260376"/>
                  <a:pt x="2138547" y="260971"/>
                </a:cubicBezTo>
                <a:cubicBezTo>
                  <a:pt x="2138845" y="261417"/>
                  <a:pt x="2139142" y="261678"/>
                  <a:pt x="2139440" y="261752"/>
                </a:cubicBezTo>
                <a:cubicBezTo>
                  <a:pt x="2139738" y="261827"/>
                  <a:pt x="2139887" y="262013"/>
                  <a:pt x="2139887" y="262310"/>
                </a:cubicBezTo>
                <a:cubicBezTo>
                  <a:pt x="2140035" y="262906"/>
                  <a:pt x="2139887" y="263427"/>
                  <a:pt x="2139440" y="263873"/>
                </a:cubicBezTo>
                <a:cubicBezTo>
                  <a:pt x="2138994" y="264319"/>
                  <a:pt x="2138547" y="264468"/>
                  <a:pt x="2138101" y="264319"/>
                </a:cubicBezTo>
                <a:cubicBezTo>
                  <a:pt x="2137505" y="264319"/>
                  <a:pt x="2137059" y="264022"/>
                  <a:pt x="2136761" y="263427"/>
                </a:cubicBezTo>
                <a:cubicBezTo>
                  <a:pt x="2136464" y="262831"/>
                  <a:pt x="2136017" y="262310"/>
                  <a:pt x="2135422" y="261864"/>
                </a:cubicBezTo>
                <a:cubicBezTo>
                  <a:pt x="2134975" y="261566"/>
                  <a:pt x="2134492" y="261380"/>
                  <a:pt x="2133971" y="261306"/>
                </a:cubicBezTo>
                <a:cubicBezTo>
                  <a:pt x="2133450" y="261231"/>
                  <a:pt x="2133115" y="261045"/>
                  <a:pt x="2132966" y="260748"/>
                </a:cubicBezTo>
                <a:cubicBezTo>
                  <a:pt x="2132520" y="260152"/>
                  <a:pt x="2132222" y="259483"/>
                  <a:pt x="2132073" y="258738"/>
                </a:cubicBezTo>
                <a:cubicBezTo>
                  <a:pt x="2131924" y="257994"/>
                  <a:pt x="2131478" y="257622"/>
                  <a:pt x="2130734" y="257622"/>
                </a:cubicBezTo>
                <a:cubicBezTo>
                  <a:pt x="2130734" y="256432"/>
                  <a:pt x="2130592" y="255539"/>
                  <a:pt x="2130308" y="254943"/>
                </a:cubicBezTo>
                <a:cubicBezTo>
                  <a:pt x="2129599" y="254943"/>
                  <a:pt x="2129103" y="255129"/>
                  <a:pt x="2128820" y="255501"/>
                </a:cubicBezTo>
                <a:cubicBezTo>
                  <a:pt x="2128538" y="255873"/>
                  <a:pt x="2128290" y="256283"/>
                  <a:pt x="2128077" y="256729"/>
                </a:cubicBezTo>
                <a:cubicBezTo>
                  <a:pt x="2127865" y="257176"/>
                  <a:pt x="2127652" y="257585"/>
                  <a:pt x="2127439" y="257957"/>
                </a:cubicBezTo>
                <a:cubicBezTo>
                  <a:pt x="2127226" y="258329"/>
                  <a:pt x="2126836" y="258515"/>
                  <a:pt x="2126269" y="258515"/>
                </a:cubicBezTo>
                <a:cubicBezTo>
                  <a:pt x="2125971" y="258515"/>
                  <a:pt x="2125525" y="258292"/>
                  <a:pt x="2124929" y="257845"/>
                </a:cubicBezTo>
                <a:cubicBezTo>
                  <a:pt x="2124780" y="257101"/>
                  <a:pt x="2124855" y="256469"/>
                  <a:pt x="2125153" y="255948"/>
                </a:cubicBezTo>
                <a:cubicBezTo>
                  <a:pt x="2125450" y="255427"/>
                  <a:pt x="2125748" y="254943"/>
                  <a:pt x="2126046" y="254497"/>
                </a:cubicBezTo>
                <a:lnTo>
                  <a:pt x="2128400" y="254497"/>
                </a:lnTo>
                <a:cubicBezTo>
                  <a:pt x="2128684" y="254050"/>
                  <a:pt x="2128755" y="253381"/>
                  <a:pt x="2128613" y="252488"/>
                </a:cubicBezTo>
                <a:cubicBezTo>
                  <a:pt x="2128471" y="251595"/>
                  <a:pt x="2128755" y="251074"/>
                  <a:pt x="2129464" y="250925"/>
                </a:cubicBezTo>
                <a:cubicBezTo>
                  <a:pt x="2130176" y="251074"/>
                  <a:pt x="2130531" y="251595"/>
                  <a:pt x="2130531" y="252488"/>
                </a:cubicBezTo>
                <a:cubicBezTo>
                  <a:pt x="2130531" y="253381"/>
                  <a:pt x="2130673" y="254050"/>
                  <a:pt x="2130957" y="254497"/>
                </a:cubicBezTo>
                <a:cubicBezTo>
                  <a:pt x="2131701" y="254348"/>
                  <a:pt x="2132110" y="253939"/>
                  <a:pt x="2132185" y="253269"/>
                </a:cubicBezTo>
                <a:cubicBezTo>
                  <a:pt x="2132259" y="252599"/>
                  <a:pt x="2132371" y="251892"/>
                  <a:pt x="2132520" y="251148"/>
                </a:cubicBezTo>
                <a:cubicBezTo>
                  <a:pt x="2131924" y="250702"/>
                  <a:pt x="2131292" y="250218"/>
                  <a:pt x="2130622" y="249697"/>
                </a:cubicBezTo>
                <a:cubicBezTo>
                  <a:pt x="2129952" y="249176"/>
                  <a:pt x="2129915" y="248395"/>
                  <a:pt x="2130510" y="247353"/>
                </a:cubicBezTo>
                <a:cubicBezTo>
                  <a:pt x="2129766" y="246907"/>
                  <a:pt x="2129283" y="246088"/>
                  <a:pt x="2129059" y="244897"/>
                </a:cubicBezTo>
                <a:cubicBezTo>
                  <a:pt x="2128836" y="243707"/>
                  <a:pt x="2128948" y="242591"/>
                  <a:pt x="2129394" y="241549"/>
                </a:cubicBezTo>
                <a:cubicBezTo>
                  <a:pt x="2129989" y="241191"/>
                  <a:pt x="2130362" y="241176"/>
                  <a:pt x="2130510" y="241503"/>
                </a:cubicBezTo>
                <a:cubicBezTo>
                  <a:pt x="2130659" y="241831"/>
                  <a:pt x="2130957" y="241921"/>
                  <a:pt x="2131403" y="241772"/>
                </a:cubicBezTo>
                <a:cubicBezTo>
                  <a:pt x="2131850" y="241623"/>
                  <a:pt x="2132185" y="241326"/>
                  <a:pt x="2132408" y="240879"/>
                </a:cubicBezTo>
                <a:cubicBezTo>
                  <a:pt x="2132631" y="240433"/>
                  <a:pt x="2132966" y="240209"/>
                  <a:pt x="2133413" y="240209"/>
                </a:cubicBezTo>
                <a:cubicBezTo>
                  <a:pt x="2134157" y="240061"/>
                  <a:pt x="2134826" y="240247"/>
                  <a:pt x="2135422" y="240767"/>
                </a:cubicBezTo>
                <a:cubicBezTo>
                  <a:pt x="2136017" y="241288"/>
                  <a:pt x="2136687" y="241102"/>
                  <a:pt x="2137431" y="240209"/>
                </a:cubicBezTo>
                <a:cubicBezTo>
                  <a:pt x="2137729" y="239498"/>
                  <a:pt x="2137691" y="238822"/>
                  <a:pt x="2137319" y="238181"/>
                </a:cubicBezTo>
                <a:cubicBezTo>
                  <a:pt x="2136947" y="237540"/>
                  <a:pt x="2136836" y="236864"/>
                  <a:pt x="2136984" y="236153"/>
                </a:cubicBezTo>
                <a:cubicBezTo>
                  <a:pt x="2137282" y="235725"/>
                  <a:pt x="2137803" y="235582"/>
                  <a:pt x="2138547" y="235725"/>
                </a:cubicBezTo>
                <a:cubicBezTo>
                  <a:pt x="2139291" y="235868"/>
                  <a:pt x="2139812" y="235726"/>
                  <a:pt x="2140110" y="235298"/>
                </a:cubicBezTo>
                <a:cubicBezTo>
                  <a:pt x="2138770" y="234256"/>
                  <a:pt x="2137952" y="233512"/>
                  <a:pt x="2137654" y="233066"/>
                </a:cubicBezTo>
                <a:cubicBezTo>
                  <a:pt x="2137654" y="232491"/>
                  <a:pt x="2137654" y="231666"/>
                  <a:pt x="2137654" y="230589"/>
                </a:cubicBezTo>
                <a:cubicBezTo>
                  <a:pt x="2137654" y="229512"/>
                  <a:pt x="2137580" y="228616"/>
                  <a:pt x="2137431" y="227900"/>
                </a:cubicBezTo>
                <a:cubicBezTo>
                  <a:pt x="2137133" y="227611"/>
                  <a:pt x="2136687" y="227503"/>
                  <a:pt x="2136091" y="227575"/>
                </a:cubicBezTo>
                <a:cubicBezTo>
                  <a:pt x="2135496" y="227647"/>
                  <a:pt x="2135198" y="227468"/>
                  <a:pt x="2135198" y="227038"/>
                </a:cubicBezTo>
                <a:cubicBezTo>
                  <a:pt x="2135198" y="226115"/>
                  <a:pt x="2135533" y="225653"/>
                  <a:pt x="2136203" y="225653"/>
                </a:cubicBezTo>
                <a:cubicBezTo>
                  <a:pt x="2136873" y="225653"/>
                  <a:pt x="2137356" y="225268"/>
                  <a:pt x="2137654" y="224499"/>
                </a:cubicBezTo>
                <a:cubicBezTo>
                  <a:pt x="2137952" y="223573"/>
                  <a:pt x="2137729" y="222649"/>
                  <a:pt x="2136984" y="221726"/>
                </a:cubicBezTo>
                <a:cubicBezTo>
                  <a:pt x="2136240" y="220802"/>
                  <a:pt x="2135496" y="220341"/>
                  <a:pt x="2134752" y="220341"/>
                </a:cubicBezTo>
                <a:cubicBezTo>
                  <a:pt x="2134008" y="220341"/>
                  <a:pt x="2133450" y="220630"/>
                  <a:pt x="2133078" y="221208"/>
                </a:cubicBezTo>
                <a:cubicBezTo>
                  <a:pt x="2132706" y="221785"/>
                  <a:pt x="2132371" y="222219"/>
                  <a:pt x="2132073" y="222507"/>
                </a:cubicBezTo>
                <a:cubicBezTo>
                  <a:pt x="2131775" y="222651"/>
                  <a:pt x="2131366" y="222832"/>
                  <a:pt x="2130845" y="223049"/>
                </a:cubicBezTo>
                <a:cubicBezTo>
                  <a:pt x="2130324" y="223267"/>
                  <a:pt x="2129989" y="223520"/>
                  <a:pt x="2129841" y="223808"/>
                </a:cubicBezTo>
                <a:cubicBezTo>
                  <a:pt x="2129543" y="224529"/>
                  <a:pt x="2129580" y="225215"/>
                  <a:pt x="2129952" y="225866"/>
                </a:cubicBezTo>
                <a:cubicBezTo>
                  <a:pt x="2130324" y="226517"/>
                  <a:pt x="2130436" y="227131"/>
                  <a:pt x="2130287" y="227708"/>
                </a:cubicBezTo>
                <a:cubicBezTo>
                  <a:pt x="2130138" y="228601"/>
                  <a:pt x="2129803" y="229226"/>
                  <a:pt x="2129283" y="229583"/>
                </a:cubicBezTo>
                <a:cubicBezTo>
                  <a:pt x="2128762" y="229940"/>
                  <a:pt x="2128204" y="230208"/>
                  <a:pt x="2127608" y="230387"/>
                </a:cubicBezTo>
                <a:cubicBezTo>
                  <a:pt x="2127013" y="229096"/>
                  <a:pt x="2126194" y="228048"/>
                  <a:pt x="2125153" y="227242"/>
                </a:cubicBezTo>
                <a:cubicBezTo>
                  <a:pt x="2124111" y="226436"/>
                  <a:pt x="2123143" y="225550"/>
                  <a:pt x="2122250" y="224582"/>
                </a:cubicBezTo>
                <a:cubicBezTo>
                  <a:pt x="2121655" y="224582"/>
                  <a:pt x="2121246" y="224806"/>
                  <a:pt x="2121023" y="225252"/>
                </a:cubicBezTo>
                <a:cubicBezTo>
                  <a:pt x="2120799" y="225699"/>
                  <a:pt x="2120688" y="226219"/>
                  <a:pt x="2120688" y="226815"/>
                </a:cubicBezTo>
                <a:cubicBezTo>
                  <a:pt x="2120688" y="227410"/>
                  <a:pt x="2120688" y="227968"/>
                  <a:pt x="2120688" y="228489"/>
                </a:cubicBezTo>
                <a:cubicBezTo>
                  <a:pt x="2120688" y="229010"/>
                  <a:pt x="2120539" y="229494"/>
                  <a:pt x="2120241" y="229940"/>
                </a:cubicBezTo>
                <a:cubicBezTo>
                  <a:pt x="2120539" y="230684"/>
                  <a:pt x="2120576" y="231466"/>
                  <a:pt x="2120353" y="232284"/>
                </a:cubicBezTo>
                <a:cubicBezTo>
                  <a:pt x="2120130" y="233103"/>
                  <a:pt x="2119646" y="233661"/>
                  <a:pt x="2118902" y="233959"/>
                </a:cubicBezTo>
                <a:cubicBezTo>
                  <a:pt x="2118604" y="233375"/>
                  <a:pt x="2118530" y="232755"/>
                  <a:pt x="2118679" y="232098"/>
                </a:cubicBezTo>
                <a:cubicBezTo>
                  <a:pt x="2118827" y="231441"/>
                  <a:pt x="2118902" y="230747"/>
                  <a:pt x="2118902" y="230017"/>
                </a:cubicBezTo>
                <a:cubicBezTo>
                  <a:pt x="2118604" y="229433"/>
                  <a:pt x="2118195" y="229214"/>
                  <a:pt x="2117674" y="229359"/>
                </a:cubicBezTo>
                <a:cubicBezTo>
                  <a:pt x="2117153" y="229505"/>
                  <a:pt x="2116818" y="229212"/>
                  <a:pt x="2116669" y="228482"/>
                </a:cubicBezTo>
                <a:cubicBezTo>
                  <a:pt x="2116669" y="228045"/>
                  <a:pt x="2117004" y="227753"/>
                  <a:pt x="2117674" y="227607"/>
                </a:cubicBezTo>
                <a:cubicBezTo>
                  <a:pt x="2118344" y="227460"/>
                  <a:pt x="2118827" y="227095"/>
                  <a:pt x="2119125" y="226511"/>
                </a:cubicBezTo>
                <a:cubicBezTo>
                  <a:pt x="2119423" y="225490"/>
                  <a:pt x="2119274" y="224578"/>
                  <a:pt x="2118679" y="223775"/>
                </a:cubicBezTo>
                <a:cubicBezTo>
                  <a:pt x="2118083" y="222971"/>
                  <a:pt x="2117190" y="222496"/>
                  <a:pt x="2116000" y="222350"/>
                </a:cubicBezTo>
                <a:cubicBezTo>
                  <a:pt x="2115702" y="221608"/>
                  <a:pt x="2115739" y="220940"/>
                  <a:pt x="2116111" y="220346"/>
                </a:cubicBezTo>
                <a:cubicBezTo>
                  <a:pt x="2116483" y="219752"/>
                  <a:pt x="2116669" y="219158"/>
                  <a:pt x="2116669" y="218565"/>
                </a:cubicBezTo>
                <a:cubicBezTo>
                  <a:pt x="2116669" y="217972"/>
                  <a:pt x="2116483" y="217379"/>
                  <a:pt x="2116111" y="216786"/>
                </a:cubicBezTo>
                <a:cubicBezTo>
                  <a:pt x="2115739" y="216193"/>
                  <a:pt x="2115925" y="215599"/>
                  <a:pt x="2116669" y="215004"/>
                </a:cubicBezTo>
                <a:lnTo>
                  <a:pt x="2116000" y="213225"/>
                </a:lnTo>
                <a:cubicBezTo>
                  <a:pt x="2115702" y="210851"/>
                  <a:pt x="2115628" y="208291"/>
                  <a:pt x="2115776" y="205546"/>
                </a:cubicBezTo>
                <a:cubicBezTo>
                  <a:pt x="2115925" y="202801"/>
                  <a:pt x="2116000" y="200092"/>
                  <a:pt x="2116000" y="197420"/>
                </a:cubicBezTo>
                <a:lnTo>
                  <a:pt x="2116000" y="181842"/>
                </a:lnTo>
                <a:cubicBezTo>
                  <a:pt x="2116148" y="181395"/>
                  <a:pt x="2116334" y="181098"/>
                  <a:pt x="2116558" y="180951"/>
                </a:cubicBezTo>
                <a:cubicBezTo>
                  <a:pt x="2116781" y="180803"/>
                  <a:pt x="2116967" y="180580"/>
                  <a:pt x="2117116" y="180283"/>
                </a:cubicBezTo>
                <a:cubicBezTo>
                  <a:pt x="2117116" y="179839"/>
                  <a:pt x="2116967" y="179579"/>
                  <a:pt x="2116669" y="179505"/>
                </a:cubicBezTo>
                <a:cubicBezTo>
                  <a:pt x="2116372" y="179430"/>
                  <a:pt x="2116148" y="179170"/>
                  <a:pt x="2116000" y="178724"/>
                </a:cubicBezTo>
                <a:cubicBezTo>
                  <a:pt x="2116148" y="173531"/>
                  <a:pt x="2116186" y="168227"/>
                  <a:pt x="2116111" y="162811"/>
                </a:cubicBezTo>
                <a:cubicBezTo>
                  <a:pt x="2116037" y="157395"/>
                  <a:pt x="2116148" y="152312"/>
                  <a:pt x="2116446" y="147564"/>
                </a:cubicBezTo>
                <a:cubicBezTo>
                  <a:pt x="2117339" y="146850"/>
                  <a:pt x="2118530" y="146403"/>
                  <a:pt x="2120018" y="146224"/>
                </a:cubicBezTo>
                <a:cubicBezTo>
                  <a:pt x="2120167" y="146531"/>
                  <a:pt x="2120390" y="146799"/>
                  <a:pt x="2120688" y="147028"/>
                </a:cubicBezTo>
                <a:cubicBezTo>
                  <a:pt x="2120985" y="147257"/>
                  <a:pt x="2121060" y="147524"/>
                  <a:pt x="2120911" y="147829"/>
                </a:cubicBezTo>
                <a:cubicBezTo>
                  <a:pt x="2120911" y="148289"/>
                  <a:pt x="2120688" y="148634"/>
                  <a:pt x="2120241" y="148863"/>
                </a:cubicBezTo>
                <a:cubicBezTo>
                  <a:pt x="2119795" y="149092"/>
                  <a:pt x="2119311" y="149321"/>
                  <a:pt x="2118790" y="149550"/>
                </a:cubicBezTo>
                <a:cubicBezTo>
                  <a:pt x="2118269" y="149779"/>
                  <a:pt x="2117786" y="150047"/>
                  <a:pt x="2117339" y="150354"/>
                </a:cubicBezTo>
                <a:cubicBezTo>
                  <a:pt x="2116893" y="150661"/>
                  <a:pt x="2116669" y="151196"/>
                  <a:pt x="2116669" y="151959"/>
                </a:cubicBezTo>
                <a:cubicBezTo>
                  <a:pt x="2116823" y="153031"/>
                  <a:pt x="2117322" y="153643"/>
                  <a:pt x="2118166" y="153795"/>
                </a:cubicBezTo>
                <a:cubicBezTo>
                  <a:pt x="2119010" y="153948"/>
                  <a:pt x="2119969" y="154177"/>
                  <a:pt x="2121044" y="154484"/>
                </a:cubicBezTo>
                <a:cubicBezTo>
                  <a:pt x="2121350" y="155228"/>
                  <a:pt x="2122000" y="155898"/>
                  <a:pt x="2122993" y="156494"/>
                </a:cubicBezTo>
                <a:cubicBezTo>
                  <a:pt x="2123986" y="157089"/>
                  <a:pt x="2124780" y="156642"/>
                  <a:pt x="2125376" y="155154"/>
                </a:cubicBezTo>
                <a:cubicBezTo>
                  <a:pt x="2125078" y="154856"/>
                  <a:pt x="2124550" y="154745"/>
                  <a:pt x="2123792" y="154819"/>
                </a:cubicBezTo>
                <a:cubicBezTo>
                  <a:pt x="2123034" y="154894"/>
                  <a:pt x="2122425" y="154782"/>
                  <a:pt x="2121964" y="154484"/>
                </a:cubicBezTo>
                <a:cubicBezTo>
                  <a:pt x="2121657" y="154187"/>
                  <a:pt x="2121504" y="153777"/>
                  <a:pt x="2121504" y="153256"/>
                </a:cubicBezTo>
                <a:cubicBezTo>
                  <a:pt x="2121504" y="152736"/>
                  <a:pt x="2121120" y="152550"/>
                  <a:pt x="2120353" y="152698"/>
                </a:cubicBezTo>
                <a:cubicBezTo>
                  <a:pt x="2120506" y="152401"/>
                  <a:pt x="2120621" y="152103"/>
                  <a:pt x="2120698" y="151805"/>
                </a:cubicBezTo>
                <a:cubicBezTo>
                  <a:pt x="2120775" y="151508"/>
                  <a:pt x="2120813" y="151136"/>
                  <a:pt x="2120813" y="150689"/>
                </a:cubicBezTo>
                <a:cubicBezTo>
                  <a:pt x="2122041" y="150243"/>
                  <a:pt x="2123115" y="149350"/>
                  <a:pt x="2124036" y="148010"/>
                </a:cubicBezTo>
                <a:cubicBezTo>
                  <a:pt x="2124590" y="147713"/>
                  <a:pt x="2125143" y="147527"/>
                  <a:pt x="2125695" y="147452"/>
                </a:cubicBezTo>
                <a:cubicBezTo>
                  <a:pt x="2126247" y="147378"/>
                  <a:pt x="2126662" y="147192"/>
                  <a:pt x="2126939" y="146894"/>
                </a:cubicBezTo>
                <a:cubicBezTo>
                  <a:pt x="2126939" y="146569"/>
                  <a:pt x="2126827" y="146325"/>
                  <a:pt x="2126604" y="146163"/>
                </a:cubicBezTo>
                <a:cubicBezTo>
                  <a:pt x="2126380" y="146002"/>
                  <a:pt x="2126194" y="145677"/>
                  <a:pt x="2126046" y="145188"/>
                </a:cubicBezTo>
                <a:cubicBezTo>
                  <a:pt x="2126343" y="144379"/>
                  <a:pt x="2126715" y="143744"/>
                  <a:pt x="2127162" y="143284"/>
                </a:cubicBezTo>
                <a:cubicBezTo>
                  <a:pt x="2127608" y="142823"/>
                  <a:pt x="2128055" y="142370"/>
                  <a:pt x="2128501" y="141923"/>
                </a:cubicBezTo>
                <a:cubicBezTo>
                  <a:pt x="2129245" y="142072"/>
                  <a:pt x="2129766" y="142444"/>
                  <a:pt x="2130064" y="143040"/>
                </a:cubicBezTo>
                <a:cubicBezTo>
                  <a:pt x="2130510" y="142891"/>
                  <a:pt x="2130957" y="142928"/>
                  <a:pt x="2131403" y="143151"/>
                </a:cubicBezTo>
                <a:cubicBezTo>
                  <a:pt x="2131850" y="143375"/>
                  <a:pt x="2132259" y="143608"/>
                  <a:pt x="2132631" y="143851"/>
                </a:cubicBezTo>
                <a:cubicBezTo>
                  <a:pt x="2133003" y="144094"/>
                  <a:pt x="2133375" y="144215"/>
                  <a:pt x="2133747" y="144215"/>
                </a:cubicBezTo>
                <a:cubicBezTo>
                  <a:pt x="2134119" y="144215"/>
                  <a:pt x="2134454" y="143972"/>
                  <a:pt x="2134752" y="143486"/>
                </a:cubicBezTo>
                <a:cubicBezTo>
                  <a:pt x="2134454" y="142233"/>
                  <a:pt x="2133822" y="141260"/>
                  <a:pt x="2132854" y="140567"/>
                </a:cubicBezTo>
                <a:cubicBezTo>
                  <a:pt x="2131887" y="139874"/>
                  <a:pt x="2130808" y="139750"/>
                  <a:pt x="2129617" y="140197"/>
                </a:cubicBezTo>
                <a:cubicBezTo>
                  <a:pt x="2129320" y="139899"/>
                  <a:pt x="2129097" y="139564"/>
                  <a:pt x="2128948" y="139192"/>
                </a:cubicBezTo>
                <a:cubicBezTo>
                  <a:pt x="2128799" y="138820"/>
                  <a:pt x="2128576" y="138485"/>
                  <a:pt x="2128278" y="138188"/>
                </a:cubicBezTo>
                <a:cubicBezTo>
                  <a:pt x="2127534" y="139081"/>
                  <a:pt x="2126678" y="139988"/>
                  <a:pt x="2125711" y="140910"/>
                </a:cubicBezTo>
                <a:cubicBezTo>
                  <a:pt x="2124743" y="141832"/>
                  <a:pt x="2123515" y="142137"/>
                  <a:pt x="2122027" y="141826"/>
                </a:cubicBezTo>
                <a:cubicBezTo>
                  <a:pt x="2121283" y="142137"/>
                  <a:pt x="2120762" y="142643"/>
                  <a:pt x="2120464" y="143341"/>
                </a:cubicBezTo>
                <a:cubicBezTo>
                  <a:pt x="2120167" y="144040"/>
                  <a:pt x="2119795" y="144778"/>
                  <a:pt x="2119348" y="145555"/>
                </a:cubicBezTo>
                <a:cubicBezTo>
                  <a:pt x="2118158" y="145555"/>
                  <a:pt x="2117190" y="145257"/>
                  <a:pt x="2116446" y="144662"/>
                </a:cubicBezTo>
                <a:cubicBezTo>
                  <a:pt x="2116000" y="133946"/>
                  <a:pt x="2115888" y="123193"/>
                  <a:pt x="2116111" y="112403"/>
                </a:cubicBezTo>
                <a:cubicBezTo>
                  <a:pt x="2116334" y="101613"/>
                  <a:pt x="2116223" y="90860"/>
                  <a:pt x="2115776" y="80145"/>
                </a:cubicBezTo>
                <a:cubicBezTo>
                  <a:pt x="2109079" y="79847"/>
                  <a:pt x="2102159" y="79810"/>
                  <a:pt x="2095015" y="80033"/>
                </a:cubicBezTo>
                <a:cubicBezTo>
                  <a:pt x="2087871" y="80256"/>
                  <a:pt x="2080876" y="80219"/>
                  <a:pt x="2074030" y="79921"/>
                </a:cubicBezTo>
                <a:cubicBezTo>
                  <a:pt x="2073732" y="79624"/>
                  <a:pt x="2073546" y="79326"/>
                  <a:pt x="2073472" y="79028"/>
                </a:cubicBezTo>
                <a:cubicBezTo>
                  <a:pt x="2073398" y="78731"/>
                  <a:pt x="2073212" y="78433"/>
                  <a:pt x="2072914" y="78135"/>
                </a:cubicBezTo>
                <a:cubicBezTo>
                  <a:pt x="2072021" y="77838"/>
                  <a:pt x="2071277" y="77949"/>
                  <a:pt x="2070681" y="78470"/>
                </a:cubicBezTo>
                <a:cubicBezTo>
                  <a:pt x="2070086" y="78991"/>
                  <a:pt x="2069416" y="79401"/>
                  <a:pt x="2068672" y="79698"/>
                </a:cubicBezTo>
                <a:cubicBezTo>
                  <a:pt x="2066589" y="80294"/>
                  <a:pt x="2064059" y="80219"/>
                  <a:pt x="2061082" y="79475"/>
                </a:cubicBezTo>
                <a:cubicBezTo>
                  <a:pt x="2060933" y="78731"/>
                  <a:pt x="2060970" y="78135"/>
                  <a:pt x="2061194" y="77689"/>
                </a:cubicBezTo>
                <a:cubicBezTo>
                  <a:pt x="2061417" y="77243"/>
                  <a:pt x="2061677" y="77168"/>
                  <a:pt x="2061975" y="77466"/>
                </a:cubicBezTo>
                <a:cubicBezTo>
                  <a:pt x="2062124" y="76870"/>
                  <a:pt x="2062049" y="76684"/>
                  <a:pt x="2061752" y="76908"/>
                </a:cubicBezTo>
                <a:cubicBezTo>
                  <a:pt x="2061454" y="77131"/>
                  <a:pt x="2061231" y="77019"/>
                  <a:pt x="2061082" y="76573"/>
                </a:cubicBezTo>
                <a:cubicBezTo>
                  <a:pt x="2061082" y="76126"/>
                  <a:pt x="2061008" y="75308"/>
                  <a:pt x="2060859" y="74117"/>
                </a:cubicBezTo>
                <a:cubicBezTo>
                  <a:pt x="2060710" y="72927"/>
                  <a:pt x="2060598" y="71661"/>
                  <a:pt x="2060524" y="70322"/>
                </a:cubicBezTo>
                <a:cubicBezTo>
                  <a:pt x="2060450" y="68983"/>
                  <a:pt x="2060412" y="67680"/>
                  <a:pt x="2060412" y="66415"/>
                </a:cubicBezTo>
                <a:cubicBezTo>
                  <a:pt x="2060412" y="65150"/>
                  <a:pt x="2060636" y="64220"/>
                  <a:pt x="2061082" y="63625"/>
                </a:cubicBezTo>
                <a:cubicBezTo>
                  <a:pt x="2061231" y="63178"/>
                  <a:pt x="2061566" y="62843"/>
                  <a:pt x="2062087" y="62620"/>
                </a:cubicBezTo>
                <a:cubicBezTo>
                  <a:pt x="2062608" y="62397"/>
                  <a:pt x="2063128" y="62211"/>
                  <a:pt x="2063649" y="62062"/>
                </a:cubicBezTo>
                <a:cubicBezTo>
                  <a:pt x="2064170" y="61913"/>
                  <a:pt x="2064617" y="61727"/>
                  <a:pt x="2064989" y="61504"/>
                </a:cubicBezTo>
                <a:cubicBezTo>
                  <a:pt x="2065361" y="61281"/>
                  <a:pt x="2065472" y="60871"/>
                  <a:pt x="2065324" y="60276"/>
                </a:cubicBezTo>
                <a:cubicBezTo>
                  <a:pt x="2065175" y="59532"/>
                  <a:pt x="2064542" y="59234"/>
                  <a:pt x="2063426" y="59383"/>
                </a:cubicBezTo>
                <a:cubicBezTo>
                  <a:pt x="2062310" y="59532"/>
                  <a:pt x="2061380" y="59458"/>
                  <a:pt x="2060636" y="59160"/>
                </a:cubicBezTo>
                <a:lnTo>
                  <a:pt x="2060636" y="7814"/>
                </a:lnTo>
                <a:cubicBezTo>
                  <a:pt x="2083853" y="7517"/>
                  <a:pt x="2106772" y="7517"/>
                  <a:pt x="2129394" y="7814"/>
                </a:cubicBezTo>
                <a:cubicBezTo>
                  <a:pt x="2129543" y="8112"/>
                  <a:pt x="2129617" y="8521"/>
                  <a:pt x="2129617" y="9042"/>
                </a:cubicBezTo>
                <a:cubicBezTo>
                  <a:pt x="2129617" y="9563"/>
                  <a:pt x="2129692" y="10121"/>
                  <a:pt x="2129841" y="10716"/>
                </a:cubicBezTo>
                <a:cubicBezTo>
                  <a:pt x="2130138" y="10865"/>
                  <a:pt x="2130548" y="10977"/>
                  <a:pt x="2131068" y="11051"/>
                </a:cubicBezTo>
                <a:cubicBezTo>
                  <a:pt x="2131589" y="11126"/>
                  <a:pt x="2131999" y="11014"/>
                  <a:pt x="2132296" y="10716"/>
                </a:cubicBezTo>
                <a:cubicBezTo>
                  <a:pt x="2132296" y="10121"/>
                  <a:pt x="2132073" y="9637"/>
                  <a:pt x="2131627" y="9265"/>
                </a:cubicBezTo>
                <a:cubicBezTo>
                  <a:pt x="2131180" y="8893"/>
                  <a:pt x="2131031" y="8410"/>
                  <a:pt x="2131180" y="7814"/>
                </a:cubicBezTo>
                <a:cubicBezTo>
                  <a:pt x="2141003" y="7665"/>
                  <a:pt x="2151086" y="7591"/>
                  <a:pt x="2161429" y="7591"/>
                </a:cubicBezTo>
                <a:close/>
                <a:moveTo>
                  <a:pt x="1718926" y="7591"/>
                </a:moveTo>
                <a:cubicBezTo>
                  <a:pt x="1719224" y="7889"/>
                  <a:pt x="1719447" y="8112"/>
                  <a:pt x="1719596" y="8261"/>
                </a:cubicBezTo>
                <a:cubicBezTo>
                  <a:pt x="1719745" y="8410"/>
                  <a:pt x="1719894" y="8707"/>
                  <a:pt x="1720042" y="9154"/>
                </a:cubicBezTo>
                <a:cubicBezTo>
                  <a:pt x="1719745" y="9451"/>
                  <a:pt x="1719410" y="9637"/>
                  <a:pt x="1719038" y="9712"/>
                </a:cubicBezTo>
                <a:cubicBezTo>
                  <a:pt x="1718666" y="9786"/>
                  <a:pt x="1718405" y="9972"/>
                  <a:pt x="1718257" y="10270"/>
                </a:cubicBezTo>
                <a:cubicBezTo>
                  <a:pt x="1718257" y="11163"/>
                  <a:pt x="1718554" y="11684"/>
                  <a:pt x="1719150" y="11833"/>
                </a:cubicBezTo>
                <a:cubicBezTo>
                  <a:pt x="1719894" y="11535"/>
                  <a:pt x="1720452" y="11014"/>
                  <a:pt x="1720824" y="10270"/>
                </a:cubicBezTo>
                <a:cubicBezTo>
                  <a:pt x="1721196" y="9526"/>
                  <a:pt x="1721828" y="9302"/>
                  <a:pt x="1722721" y="9600"/>
                </a:cubicBezTo>
                <a:cubicBezTo>
                  <a:pt x="1722573" y="10940"/>
                  <a:pt x="1722052" y="11944"/>
                  <a:pt x="1721159" y="12614"/>
                </a:cubicBezTo>
                <a:cubicBezTo>
                  <a:pt x="1720266" y="13284"/>
                  <a:pt x="1719894" y="14363"/>
                  <a:pt x="1720042" y="15851"/>
                </a:cubicBezTo>
                <a:cubicBezTo>
                  <a:pt x="1721382" y="16000"/>
                  <a:pt x="1722535" y="15739"/>
                  <a:pt x="1723503" y="15070"/>
                </a:cubicBezTo>
                <a:cubicBezTo>
                  <a:pt x="1724470" y="14400"/>
                  <a:pt x="1724954" y="13321"/>
                  <a:pt x="1724954" y="11833"/>
                </a:cubicBezTo>
                <a:cubicBezTo>
                  <a:pt x="1725251" y="11535"/>
                  <a:pt x="1725586" y="11349"/>
                  <a:pt x="1725958" y="11274"/>
                </a:cubicBezTo>
                <a:cubicBezTo>
                  <a:pt x="1726330" y="11200"/>
                  <a:pt x="1726665" y="11014"/>
                  <a:pt x="1726963" y="10716"/>
                </a:cubicBezTo>
                <a:cubicBezTo>
                  <a:pt x="1727409" y="10121"/>
                  <a:pt x="1727744" y="9451"/>
                  <a:pt x="1727968" y="8707"/>
                </a:cubicBezTo>
                <a:cubicBezTo>
                  <a:pt x="1728191" y="7963"/>
                  <a:pt x="1728898" y="7665"/>
                  <a:pt x="1730088" y="7814"/>
                </a:cubicBezTo>
                <a:cubicBezTo>
                  <a:pt x="1730088" y="8112"/>
                  <a:pt x="1729940" y="8261"/>
                  <a:pt x="1729642" y="8261"/>
                </a:cubicBezTo>
                <a:cubicBezTo>
                  <a:pt x="1729344" y="8261"/>
                  <a:pt x="1729121" y="8410"/>
                  <a:pt x="1728972" y="8707"/>
                </a:cubicBezTo>
                <a:cubicBezTo>
                  <a:pt x="1728675" y="9600"/>
                  <a:pt x="1728675" y="10419"/>
                  <a:pt x="1728972" y="11163"/>
                </a:cubicBezTo>
                <a:cubicBezTo>
                  <a:pt x="1729270" y="11907"/>
                  <a:pt x="1729716" y="12502"/>
                  <a:pt x="1730312" y="12949"/>
                </a:cubicBezTo>
                <a:cubicBezTo>
                  <a:pt x="1730907" y="13395"/>
                  <a:pt x="1731502" y="13619"/>
                  <a:pt x="1732098" y="13619"/>
                </a:cubicBezTo>
                <a:cubicBezTo>
                  <a:pt x="1732693" y="13619"/>
                  <a:pt x="1733139" y="13321"/>
                  <a:pt x="1733437" y="12726"/>
                </a:cubicBezTo>
                <a:cubicBezTo>
                  <a:pt x="1733735" y="11981"/>
                  <a:pt x="1733697" y="11498"/>
                  <a:pt x="1733325" y="11274"/>
                </a:cubicBezTo>
                <a:cubicBezTo>
                  <a:pt x="1732953" y="11051"/>
                  <a:pt x="1732618" y="10642"/>
                  <a:pt x="1732321" y="10047"/>
                </a:cubicBezTo>
                <a:cubicBezTo>
                  <a:pt x="1732172" y="9749"/>
                  <a:pt x="1732135" y="9414"/>
                  <a:pt x="1732209" y="9042"/>
                </a:cubicBezTo>
                <a:cubicBezTo>
                  <a:pt x="1732284" y="8670"/>
                  <a:pt x="1732172" y="8335"/>
                  <a:pt x="1731874" y="8037"/>
                </a:cubicBezTo>
                <a:cubicBezTo>
                  <a:pt x="1733065" y="7889"/>
                  <a:pt x="1733958" y="8075"/>
                  <a:pt x="1734553" y="8596"/>
                </a:cubicBezTo>
                <a:cubicBezTo>
                  <a:pt x="1735149" y="9116"/>
                  <a:pt x="1735744" y="9749"/>
                  <a:pt x="1736339" y="10493"/>
                </a:cubicBezTo>
                <a:cubicBezTo>
                  <a:pt x="1735000" y="11609"/>
                  <a:pt x="1734739" y="12670"/>
                  <a:pt x="1735558" y="13674"/>
                </a:cubicBezTo>
                <a:cubicBezTo>
                  <a:pt x="1736376" y="14679"/>
                  <a:pt x="1737455" y="14495"/>
                  <a:pt x="1738795" y="13123"/>
                </a:cubicBezTo>
                <a:cubicBezTo>
                  <a:pt x="1739241" y="13900"/>
                  <a:pt x="1739762" y="14474"/>
                  <a:pt x="1740358" y="14846"/>
                </a:cubicBezTo>
                <a:cubicBezTo>
                  <a:pt x="1740953" y="15218"/>
                  <a:pt x="1741623" y="14884"/>
                  <a:pt x="1742367" y="13842"/>
                </a:cubicBezTo>
                <a:cubicBezTo>
                  <a:pt x="1742962" y="14139"/>
                  <a:pt x="1743706" y="14660"/>
                  <a:pt x="1744599" y="15404"/>
                </a:cubicBezTo>
                <a:cubicBezTo>
                  <a:pt x="1744599" y="15851"/>
                  <a:pt x="1745046" y="19272"/>
                  <a:pt x="1745939" y="25667"/>
                </a:cubicBezTo>
                <a:cubicBezTo>
                  <a:pt x="1746832" y="32062"/>
                  <a:pt x="1748097" y="40613"/>
                  <a:pt x="1749734" y="51322"/>
                </a:cubicBezTo>
                <a:cubicBezTo>
                  <a:pt x="1751371" y="62031"/>
                  <a:pt x="1753231" y="74487"/>
                  <a:pt x="1755315" y="88691"/>
                </a:cubicBezTo>
                <a:cubicBezTo>
                  <a:pt x="1757398" y="102894"/>
                  <a:pt x="1759631" y="117991"/>
                  <a:pt x="1762012" y="133979"/>
                </a:cubicBezTo>
                <a:cubicBezTo>
                  <a:pt x="1764393" y="149968"/>
                  <a:pt x="1766849" y="166440"/>
                  <a:pt x="1769379" y="183396"/>
                </a:cubicBezTo>
                <a:cubicBezTo>
                  <a:pt x="1771909" y="200352"/>
                  <a:pt x="1774402" y="216899"/>
                  <a:pt x="1776858" y="233036"/>
                </a:cubicBezTo>
                <a:cubicBezTo>
                  <a:pt x="1779313" y="249173"/>
                  <a:pt x="1781620" y="264493"/>
                  <a:pt x="1783778" y="278994"/>
                </a:cubicBezTo>
                <a:cubicBezTo>
                  <a:pt x="1785936" y="293496"/>
                  <a:pt x="1787871" y="306361"/>
                  <a:pt x="1789582" y="317589"/>
                </a:cubicBezTo>
                <a:cubicBezTo>
                  <a:pt x="1791294" y="328817"/>
                  <a:pt x="1792671" y="337927"/>
                  <a:pt x="1793712" y="344917"/>
                </a:cubicBezTo>
                <a:cubicBezTo>
                  <a:pt x="1794754" y="351907"/>
                  <a:pt x="1795350" y="355998"/>
                  <a:pt x="1795498" y="357188"/>
                </a:cubicBezTo>
                <a:cubicBezTo>
                  <a:pt x="1794308" y="357188"/>
                  <a:pt x="1793452" y="357411"/>
                  <a:pt x="1792931" y="357858"/>
                </a:cubicBezTo>
                <a:cubicBezTo>
                  <a:pt x="1792410" y="358304"/>
                  <a:pt x="1791629" y="358379"/>
                  <a:pt x="1790587" y="358081"/>
                </a:cubicBezTo>
                <a:cubicBezTo>
                  <a:pt x="1790438" y="359569"/>
                  <a:pt x="1790066" y="360909"/>
                  <a:pt x="1789471" y="362100"/>
                </a:cubicBezTo>
                <a:cubicBezTo>
                  <a:pt x="1789024" y="362397"/>
                  <a:pt x="1788578" y="362397"/>
                  <a:pt x="1788131" y="362100"/>
                </a:cubicBezTo>
                <a:cubicBezTo>
                  <a:pt x="1787685" y="361802"/>
                  <a:pt x="1787238" y="361653"/>
                  <a:pt x="1786792" y="361653"/>
                </a:cubicBezTo>
                <a:cubicBezTo>
                  <a:pt x="1786494" y="361802"/>
                  <a:pt x="1786197" y="362025"/>
                  <a:pt x="1785899" y="362323"/>
                </a:cubicBezTo>
                <a:cubicBezTo>
                  <a:pt x="1785601" y="362620"/>
                  <a:pt x="1785304" y="362844"/>
                  <a:pt x="1785006" y="362993"/>
                </a:cubicBezTo>
                <a:cubicBezTo>
                  <a:pt x="1784262" y="363141"/>
                  <a:pt x="1783480" y="363030"/>
                  <a:pt x="1782662" y="362658"/>
                </a:cubicBezTo>
                <a:cubicBezTo>
                  <a:pt x="1781843" y="362286"/>
                  <a:pt x="1781211" y="362174"/>
                  <a:pt x="1780764" y="362323"/>
                </a:cubicBezTo>
                <a:cubicBezTo>
                  <a:pt x="1780169" y="362472"/>
                  <a:pt x="1779797" y="362844"/>
                  <a:pt x="1779648" y="363439"/>
                </a:cubicBezTo>
                <a:cubicBezTo>
                  <a:pt x="1779499" y="364034"/>
                  <a:pt x="1779425" y="364667"/>
                  <a:pt x="1779425" y="365337"/>
                </a:cubicBezTo>
                <a:cubicBezTo>
                  <a:pt x="1779425" y="366006"/>
                  <a:pt x="1779350" y="366639"/>
                  <a:pt x="1779202" y="367234"/>
                </a:cubicBezTo>
                <a:cubicBezTo>
                  <a:pt x="1779053" y="367829"/>
                  <a:pt x="1778681" y="368202"/>
                  <a:pt x="1778085" y="368350"/>
                </a:cubicBezTo>
                <a:cubicBezTo>
                  <a:pt x="1777341" y="368053"/>
                  <a:pt x="1776969" y="367606"/>
                  <a:pt x="1776969" y="367011"/>
                </a:cubicBezTo>
                <a:cubicBezTo>
                  <a:pt x="1776969" y="366416"/>
                  <a:pt x="1776597" y="366044"/>
                  <a:pt x="1775853" y="365895"/>
                </a:cubicBezTo>
                <a:cubicBezTo>
                  <a:pt x="1774960" y="365597"/>
                  <a:pt x="1774253" y="365820"/>
                  <a:pt x="1773732" y="366564"/>
                </a:cubicBezTo>
                <a:cubicBezTo>
                  <a:pt x="1773211" y="367309"/>
                  <a:pt x="1772579" y="367829"/>
                  <a:pt x="1771835" y="368127"/>
                </a:cubicBezTo>
                <a:cubicBezTo>
                  <a:pt x="1772579" y="366399"/>
                  <a:pt x="1772579" y="364851"/>
                  <a:pt x="1771835" y="363483"/>
                </a:cubicBezTo>
                <a:cubicBezTo>
                  <a:pt x="1771091" y="362114"/>
                  <a:pt x="1770123" y="361132"/>
                  <a:pt x="1768933" y="360537"/>
                </a:cubicBezTo>
                <a:cubicBezTo>
                  <a:pt x="1767742" y="360983"/>
                  <a:pt x="1766775" y="361693"/>
                  <a:pt x="1766030" y="362665"/>
                </a:cubicBezTo>
                <a:cubicBezTo>
                  <a:pt x="1765286" y="363637"/>
                  <a:pt x="1764170" y="364044"/>
                  <a:pt x="1762682" y="363886"/>
                </a:cubicBezTo>
                <a:cubicBezTo>
                  <a:pt x="1762682" y="363141"/>
                  <a:pt x="1762644" y="362434"/>
                  <a:pt x="1762568" y="361765"/>
                </a:cubicBezTo>
                <a:cubicBezTo>
                  <a:pt x="1762493" y="361095"/>
                  <a:pt x="1762150" y="360611"/>
                  <a:pt x="1761541" y="360314"/>
                </a:cubicBezTo>
                <a:cubicBezTo>
                  <a:pt x="1760327" y="360611"/>
                  <a:pt x="1759151" y="360760"/>
                  <a:pt x="1758011" y="360760"/>
                </a:cubicBezTo>
                <a:cubicBezTo>
                  <a:pt x="1756872" y="360760"/>
                  <a:pt x="1756150" y="361430"/>
                  <a:pt x="1755845" y="362769"/>
                </a:cubicBezTo>
                <a:cubicBezTo>
                  <a:pt x="1754022" y="362472"/>
                  <a:pt x="1752654" y="362630"/>
                  <a:pt x="1751743" y="363244"/>
                </a:cubicBezTo>
                <a:cubicBezTo>
                  <a:pt x="1751594" y="364034"/>
                  <a:pt x="1751710" y="364785"/>
                  <a:pt x="1752090" y="365497"/>
                </a:cubicBezTo>
                <a:cubicBezTo>
                  <a:pt x="1752470" y="366209"/>
                  <a:pt x="1752966" y="366564"/>
                  <a:pt x="1753578" y="366564"/>
                </a:cubicBezTo>
                <a:cubicBezTo>
                  <a:pt x="1754036" y="366434"/>
                  <a:pt x="1754418" y="366174"/>
                  <a:pt x="1754723" y="365783"/>
                </a:cubicBezTo>
                <a:cubicBezTo>
                  <a:pt x="1755029" y="365392"/>
                  <a:pt x="1755411" y="365132"/>
                  <a:pt x="1755869" y="365002"/>
                </a:cubicBezTo>
                <a:cubicBezTo>
                  <a:pt x="1756939" y="364704"/>
                  <a:pt x="1757894" y="364801"/>
                  <a:pt x="1758735" y="365293"/>
                </a:cubicBezTo>
                <a:cubicBezTo>
                  <a:pt x="1759576" y="365785"/>
                  <a:pt x="1760073" y="366581"/>
                  <a:pt x="1760226" y="367681"/>
                </a:cubicBezTo>
                <a:cubicBezTo>
                  <a:pt x="1758887" y="367978"/>
                  <a:pt x="1757547" y="367978"/>
                  <a:pt x="1756208" y="367681"/>
                </a:cubicBezTo>
                <a:cubicBezTo>
                  <a:pt x="1754868" y="367383"/>
                  <a:pt x="1753380" y="367383"/>
                  <a:pt x="1751743" y="367681"/>
                </a:cubicBezTo>
                <a:cubicBezTo>
                  <a:pt x="1751296" y="367978"/>
                  <a:pt x="1750887" y="368313"/>
                  <a:pt x="1750515" y="368685"/>
                </a:cubicBezTo>
                <a:cubicBezTo>
                  <a:pt x="1750143" y="369057"/>
                  <a:pt x="1749659" y="369094"/>
                  <a:pt x="1749064" y="368797"/>
                </a:cubicBezTo>
                <a:cubicBezTo>
                  <a:pt x="1749064" y="367904"/>
                  <a:pt x="1749436" y="367271"/>
                  <a:pt x="1750180" y="366899"/>
                </a:cubicBezTo>
                <a:cubicBezTo>
                  <a:pt x="1750924" y="366527"/>
                  <a:pt x="1751148" y="365969"/>
                  <a:pt x="1750850" y="365225"/>
                </a:cubicBezTo>
                <a:cubicBezTo>
                  <a:pt x="1750552" y="364034"/>
                  <a:pt x="1749808" y="363886"/>
                  <a:pt x="1748617" y="364778"/>
                </a:cubicBezTo>
                <a:cubicBezTo>
                  <a:pt x="1747427" y="365671"/>
                  <a:pt x="1746906" y="366564"/>
                  <a:pt x="1747055" y="367457"/>
                </a:cubicBezTo>
                <a:cubicBezTo>
                  <a:pt x="1746459" y="367755"/>
                  <a:pt x="1745976" y="368015"/>
                  <a:pt x="1745604" y="368239"/>
                </a:cubicBezTo>
                <a:cubicBezTo>
                  <a:pt x="1745232" y="368462"/>
                  <a:pt x="1744897" y="368722"/>
                  <a:pt x="1744599" y="369020"/>
                </a:cubicBezTo>
                <a:cubicBezTo>
                  <a:pt x="1742218" y="368722"/>
                  <a:pt x="1739576" y="368722"/>
                  <a:pt x="1736674" y="369020"/>
                </a:cubicBezTo>
                <a:cubicBezTo>
                  <a:pt x="1733772" y="369318"/>
                  <a:pt x="1731279" y="369094"/>
                  <a:pt x="1729195" y="368350"/>
                </a:cubicBezTo>
                <a:lnTo>
                  <a:pt x="1729419" y="366986"/>
                </a:lnTo>
                <a:cubicBezTo>
                  <a:pt x="1730460" y="366677"/>
                  <a:pt x="1731465" y="366213"/>
                  <a:pt x="1732432" y="365595"/>
                </a:cubicBezTo>
                <a:cubicBezTo>
                  <a:pt x="1733400" y="364976"/>
                  <a:pt x="1733809" y="363817"/>
                  <a:pt x="1733660" y="362117"/>
                </a:cubicBezTo>
                <a:cubicBezTo>
                  <a:pt x="1732767" y="361808"/>
                  <a:pt x="1731725" y="361653"/>
                  <a:pt x="1730535" y="361653"/>
                </a:cubicBezTo>
                <a:cubicBezTo>
                  <a:pt x="1730535" y="360760"/>
                  <a:pt x="1730609" y="359830"/>
                  <a:pt x="1730758" y="358863"/>
                </a:cubicBezTo>
                <a:cubicBezTo>
                  <a:pt x="1730907" y="357895"/>
                  <a:pt x="1731056" y="356965"/>
                  <a:pt x="1731205" y="356072"/>
                </a:cubicBezTo>
                <a:cubicBezTo>
                  <a:pt x="1731949" y="355923"/>
                  <a:pt x="1732544" y="355626"/>
                  <a:pt x="1732991" y="355179"/>
                </a:cubicBezTo>
                <a:cubicBezTo>
                  <a:pt x="1733288" y="353542"/>
                  <a:pt x="1733251" y="352091"/>
                  <a:pt x="1732879" y="350826"/>
                </a:cubicBezTo>
                <a:cubicBezTo>
                  <a:pt x="1732507" y="349561"/>
                  <a:pt x="1732023" y="348407"/>
                  <a:pt x="1731428" y="347366"/>
                </a:cubicBezTo>
                <a:cubicBezTo>
                  <a:pt x="1731725" y="347217"/>
                  <a:pt x="1732023" y="347180"/>
                  <a:pt x="1732321" y="347254"/>
                </a:cubicBezTo>
                <a:cubicBezTo>
                  <a:pt x="1732618" y="347328"/>
                  <a:pt x="1732916" y="347217"/>
                  <a:pt x="1733214" y="346919"/>
                </a:cubicBezTo>
                <a:cubicBezTo>
                  <a:pt x="1733511" y="345728"/>
                  <a:pt x="1733400" y="344687"/>
                  <a:pt x="1732879" y="343794"/>
                </a:cubicBezTo>
                <a:cubicBezTo>
                  <a:pt x="1732358" y="342901"/>
                  <a:pt x="1731725" y="342529"/>
                  <a:pt x="1730981" y="342677"/>
                </a:cubicBezTo>
                <a:cubicBezTo>
                  <a:pt x="1729940" y="342677"/>
                  <a:pt x="1729381" y="343243"/>
                  <a:pt x="1729307" y="344374"/>
                </a:cubicBezTo>
                <a:cubicBezTo>
                  <a:pt x="1729233" y="345506"/>
                  <a:pt x="1729121" y="346674"/>
                  <a:pt x="1728972" y="347878"/>
                </a:cubicBezTo>
                <a:cubicBezTo>
                  <a:pt x="1729270" y="348332"/>
                  <a:pt x="1729605" y="348408"/>
                  <a:pt x="1729977" y="348107"/>
                </a:cubicBezTo>
                <a:cubicBezTo>
                  <a:pt x="1730349" y="347806"/>
                  <a:pt x="1730609" y="347805"/>
                  <a:pt x="1730758" y="348105"/>
                </a:cubicBezTo>
                <a:cubicBezTo>
                  <a:pt x="1730460" y="348710"/>
                  <a:pt x="1730349" y="349351"/>
                  <a:pt x="1730423" y="350029"/>
                </a:cubicBezTo>
                <a:cubicBezTo>
                  <a:pt x="1730498" y="350707"/>
                  <a:pt x="1730609" y="351422"/>
                  <a:pt x="1730758" y="352176"/>
                </a:cubicBezTo>
                <a:cubicBezTo>
                  <a:pt x="1731205" y="352327"/>
                  <a:pt x="1731651" y="352554"/>
                  <a:pt x="1732098" y="352856"/>
                </a:cubicBezTo>
                <a:cubicBezTo>
                  <a:pt x="1732544" y="353158"/>
                  <a:pt x="1732618" y="353686"/>
                  <a:pt x="1732321" y="354440"/>
                </a:cubicBezTo>
                <a:cubicBezTo>
                  <a:pt x="1732023" y="354740"/>
                  <a:pt x="1731688" y="354852"/>
                  <a:pt x="1731316" y="354778"/>
                </a:cubicBezTo>
                <a:cubicBezTo>
                  <a:pt x="1730944" y="354704"/>
                  <a:pt x="1730609" y="354666"/>
                  <a:pt x="1730312" y="354666"/>
                </a:cubicBezTo>
                <a:cubicBezTo>
                  <a:pt x="1730460" y="355420"/>
                  <a:pt x="1730349" y="356060"/>
                  <a:pt x="1729977" y="356588"/>
                </a:cubicBezTo>
                <a:cubicBezTo>
                  <a:pt x="1729605" y="357116"/>
                  <a:pt x="1729419" y="357681"/>
                  <a:pt x="1729419" y="358284"/>
                </a:cubicBezTo>
                <a:cubicBezTo>
                  <a:pt x="1729263" y="359037"/>
                  <a:pt x="1729336" y="359601"/>
                  <a:pt x="1729637" y="359975"/>
                </a:cubicBezTo>
                <a:cubicBezTo>
                  <a:pt x="1729938" y="360350"/>
                  <a:pt x="1730014" y="360835"/>
                  <a:pt x="1729865" y="361430"/>
                </a:cubicBezTo>
                <a:cubicBezTo>
                  <a:pt x="1729100" y="362025"/>
                  <a:pt x="1728445" y="361951"/>
                  <a:pt x="1727900" y="361207"/>
                </a:cubicBezTo>
                <a:cubicBezTo>
                  <a:pt x="1727354" y="360462"/>
                  <a:pt x="1726613" y="360016"/>
                  <a:pt x="1725676" y="359867"/>
                </a:cubicBezTo>
                <a:cubicBezTo>
                  <a:pt x="1725053" y="359867"/>
                  <a:pt x="1724442" y="360153"/>
                  <a:pt x="1723843" y="360723"/>
                </a:cubicBezTo>
                <a:cubicBezTo>
                  <a:pt x="1723244" y="361294"/>
                  <a:pt x="1722833" y="361901"/>
                  <a:pt x="1722610" y="362543"/>
                </a:cubicBezTo>
                <a:cubicBezTo>
                  <a:pt x="1722387" y="363184"/>
                  <a:pt x="1722387" y="363755"/>
                  <a:pt x="1722610" y="364254"/>
                </a:cubicBezTo>
                <a:cubicBezTo>
                  <a:pt x="1722833" y="364752"/>
                  <a:pt x="1723466" y="365002"/>
                  <a:pt x="1724507" y="365002"/>
                </a:cubicBezTo>
                <a:cubicBezTo>
                  <a:pt x="1724954" y="366292"/>
                  <a:pt x="1724733" y="367260"/>
                  <a:pt x="1723845" y="367904"/>
                </a:cubicBezTo>
                <a:cubicBezTo>
                  <a:pt x="1723256" y="368053"/>
                  <a:pt x="1722852" y="368015"/>
                  <a:pt x="1722631" y="367792"/>
                </a:cubicBezTo>
                <a:cubicBezTo>
                  <a:pt x="1722410" y="367569"/>
                  <a:pt x="1722153" y="367383"/>
                  <a:pt x="1721860" y="367234"/>
                </a:cubicBezTo>
                <a:cubicBezTo>
                  <a:pt x="1721564" y="366044"/>
                  <a:pt x="1721453" y="364927"/>
                  <a:pt x="1721527" y="363886"/>
                </a:cubicBezTo>
                <a:cubicBezTo>
                  <a:pt x="1721600" y="362844"/>
                  <a:pt x="1721196" y="362174"/>
                  <a:pt x="1720315" y="361876"/>
                </a:cubicBezTo>
                <a:cubicBezTo>
                  <a:pt x="1719873" y="361727"/>
                  <a:pt x="1719100" y="361914"/>
                  <a:pt x="1717997" y="362434"/>
                </a:cubicBezTo>
                <a:cubicBezTo>
                  <a:pt x="1716893" y="362955"/>
                  <a:pt x="1716415" y="363588"/>
                  <a:pt x="1716561" y="364332"/>
                </a:cubicBezTo>
                <a:cubicBezTo>
                  <a:pt x="1716708" y="364778"/>
                  <a:pt x="1717517" y="365002"/>
                  <a:pt x="1718989" y="365002"/>
                </a:cubicBezTo>
                <a:cubicBezTo>
                  <a:pt x="1719284" y="365320"/>
                  <a:pt x="1719616" y="365837"/>
                  <a:pt x="1719983" y="366550"/>
                </a:cubicBezTo>
                <a:cubicBezTo>
                  <a:pt x="1720351" y="367264"/>
                  <a:pt x="1720388" y="367939"/>
                  <a:pt x="1720095" y="368574"/>
                </a:cubicBezTo>
                <a:cubicBezTo>
                  <a:pt x="1719504" y="368871"/>
                  <a:pt x="1719062" y="368983"/>
                  <a:pt x="1718768" y="368908"/>
                </a:cubicBezTo>
                <a:cubicBezTo>
                  <a:pt x="1718473" y="368834"/>
                  <a:pt x="1718216" y="368685"/>
                  <a:pt x="1717997" y="368462"/>
                </a:cubicBezTo>
                <a:cubicBezTo>
                  <a:pt x="1717777" y="368239"/>
                  <a:pt x="1717557" y="367978"/>
                  <a:pt x="1717336" y="367681"/>
                </a:cubicBezTo>
                <a:cubicBezTo>
                  <a:pt x="1717115" y="367383"/>
                  <a:pt x="1716783" y="367234"/>
                  <a:pt x="1716342" y="367234"/>
                </a:cubicBezTo>
                <a:cubicBezTo>
                  <a:pt x="1715607" y="367234"/>
                  <a:pt x="1715092" y="367532"/>
                  <a:pt x="1714796" y="368127"/>
                </a:cubicBezTo>
                <a:cubicBezTo>
                  <a:pt x="1714501" y="368722"/>
                  <a:pt x="1714059" y="369020"/>
                  <a:pt x="1713471" y="369020"/>
                </a:cubicBezTo>
                <a:cubicBezTo>
                  <a:pt x="1712736" y="368871"/>
                  <a:pt x="1712258" y="368499"/>
                  <a:pt x="1712037" y="367904"/>
                </a:cubicBezTo>
                <a:cubicBezTo>
                  <a:pt x="1711816" y="367309"/>
                  <a:pt x="1711338" y="367085"/>
                  <a:pt x="1710604" y="367234"/>
                </a:cubicBezTo>
                <a:cubicBezTo>
                  <a:pt x="1710015" y="367085"/>
                  <a:pt x="1709684" y="366825"/>
                  <a:pt x="1709609" y="366453"/>
                </a:cubicBezTo>
                <a:cubicBezTo>
                  <a:pt x="1709535" y="366081"/>
                  <a:pt x="1709204" y="365895"/>
                  <a:pt x="1708615" y="365895"/>
                </a:cubicBezTo>
                <a:cubicBezTo>
                  <a:pt x="1708027" y="365895"/>
                  <a:pt x="1707549" y="366267"/>
                  <a:pt x="1707182" y="367011"/>
                </a:cubicBezTo>
                <a:cubicBezTo>
                  <a:pt x="1706814" y="367755"/>
                  <a:pt x="1706115" y="367978"/>
                  <a:pt x="1705085" y="367681"/>
                </a:cubicBezTo>
                <a:cubicBezTo>
                  <a:pt x="1705085" y="366960"/>
                  <a:pt x="1705308" y="366347"/>
                  <a:pt x="1705755" y="365842"/>
                </a:cubicBezTo>
                <a:cubicBezTo>
                  <a:pt x="1706201" y="365338"/>
                  <a:pt x="1706611" y="364797"/>
                  <a:pt x="1706983" y="364220"/>
                </a:cubicBezTo>
                <a:cubicBezTo>
                  <a:pt x="1707355" y="363644"/>
                  <a:pt x="1707653" y="363103"/>
                  <a:pt x="1707876" y="362598"/>
                </a:cubicBezTo>
                <a:cubicBezTo>
                  <a:pt x="1708099" y="362094"/>
                  <a:pt x="1707987" y="361481"/>
                  <a:pt x="1707541" y="360760"/>
                </a:cubicBezTo>
                <a:cubicBezTo>
                  <a:pt x="1706648" y="360760"/>
                  <a:pt x="1705941" y="361154"/>
                  <a:pt x="1705420" y="361943"/>
                </a:cubicBezTo>
                <a:cubicBezTo>
                  <a:pt x="1704899" y="362731"/>
                  <a:pt x="1704267" y="362767"/>
                  <a:pt x="1703523" y="362051"/>
                </a:cubicBezTo>
                <a:cubicBezTo>
                  <a:pt x="1702711" y="362337"/>
                  <a:pt x="1702184" y="362945"/>
                  <a:pt x="1701941" y="363877"/>
                </a:cubicBezTo>
                <a:cubicBezTo>
                  <a:pt x="1701698" y="364808"/>
                  <a:pt x="1701495" y="365704"/>
                  <a:pt x="1701332" y="366564"/>
                </a:cubicBezTo>
                <a:cubicBezTo>
                  <a:pt x="1700576" y="365671"/>
                  <a:pt x="1700424" y="364555"/>
                  <a:pt x="1700877" y="363216"/>
                </a:cubicBezTo>
                <a:cubicBezTo>
                  <a:pt x="1701329" y="361876"/>
                  <a:pt x="1702225" y="361355"/>
                  <a:pt x="1703564" y="361653"/>
                </a:cubicBezTo>
                <a:cubicBezTo>
                  <a:pt x="1703862" y="361181"/>
                  <a:pt x="1704123" y="360631"/>
                  <a:pt x="1704346" y="360003"/>
                </a:cubicBezTo>
                <a:cubicBezTo>
                  <a:pt x="1704569" y="359375"/>
                  <a:pt x="1704829" y="358825"/>
                  <a:pt x="1705127" y="358353"/>
                </a:cubicBezTo>
                <a:cubicBezTo>
                  <a:pt x="1706169" y="357884"/>
                  <a:pt x="1707322" y="357649"/>
                  <a:pt x="1708587" y="357649"/>
                </a:cubicBezTo>
                <a:cubicBezTo>
                  <a:pt x="1709852" y="357649"/>
                  <a:pt x="1710783" y="357272"/>
                  <a:pt x="1711378" y="356519"/>
                </a:cubicBezTo>
                <a:cubicBezTo>
                  <a:pt x="1711229" y="356072"/>
                  <a:pt x="1710522" y="355737"/>
                  <a:pt x="1709257" y="355514"/>
                </a:cubicBezTo>
                <a:cubicBezTo>
                  <a:pt x="1707992" y="355291"/>
                  <a:pt x="1707136" y="355253"/>
                  <a:pt x="1706690" y="355402"/>
                </a:cubicBezTo>
                <a:cubicBezTo>
                  <a:pt x="1705946" y="355551"/>
                  <a:pt x="1705536" y="355812"/>
                  <a:pt x="1705462" y="356184"/>
                </a:cubicBezTo>
                <a:cubicBezTo>
                  <a:pt x="1705388" y="356556"/>
                  <a:pt x="1705202" y="356965"/>
                  <a:pt x="1704904" y="357411"/>
                </a:cubicBezTo>
                <a:cubicBezTo>
                  <a:pt x="1703713" y="357411"/>
                  <a:pt x="1702895" y="357709"/>
                  <a:pt x="1702448" y="358304"/>
                </a:cubicBezTo>
                <a:cubicBezTo>
                  <a:pt x="1702002" y="358900"/>
                  <a:pt x="1701554" y="359569"/>
                  <a:pt x="1701105" y="360314"/>
                </a:cubicBezTo>
                <a:cubicBezTo>
                  <a:pt x="1700201" y="359569"/>
                  <a:pt x="1699823" y="358196"/>
                  <a:pt x="1699973" y="356192"/>
                </a:cubicBezTo>
                <a:cubicBezTo>
                  <a:pt x="1700123" y="354189"/>
                  <a:pt x="1700048" y="352298"/>
                  <a:pt x="1699748" y="350519"/>
                </a:cubicBezTo>
                <a:cubicBezTo>
                  <a:pt x="1699144" y="347110"/>
                  <a:pt x="1698804" y="343293"/>
                  <a:pt x="1698728" y="339069"/>
                </a:cubicBezTo>
                <a:cubicBezTo>
                  <a:pt x="1698652" y="334845"/>
                  <a:pt x="1698539" y="331029"/>
                  <a:pt x="1698388" y="327623"/>
                </a:cubicBezTo>
                <a:lnTo>
                  <a:pt x="1697495" y="322729"/>
                </a:lnTo>
                <a:lnTo>
                  <a:pt x="1696825" y="313614"/>
                </a:lnTo>
                <a:cubicBezTo>
                  <a:pt x="1696676" y="311984"/>
                  <a:pt x="1696676" y="310354"/>
                  <a:pt x="1696825" y="308724"/>
                </a:cubicBezTo>
                <a:cubicBezTo>
                  <a:pt x="1696974" y="307094"/>
                  <a:pt x="1696676" y="305463"/>
                  <a:pt x="1695932" y="303833"/>
                </a:cubicBezTo>
                <a:cubicBezTo>
                  <a:pt x="1690277" y="303982"/>
                  <a:pt x="1684584" y="303982"/>
                  <a:pt x="1678854" y="303833"/>
                </a:cubicBezTo>
                <a:cubicBezTo>
                  <a:pt x="1673124" y="303685"/>
                  <a:pt x="1667655" y="303833"/>
                  <a:pt x="1662446" y="304280"/>
                </a:cubicBezTo>
                <a:cubicBezTo>
                  <a:pt x="1662000" y="309607"/>
                  <a:pt x="1661516" y="315008"/>
                  <a:pt x="1660995" y="320482"/>
                </a:cubicBezTo>
                <a:cubicBezTo>
                  <a:pt x="1660474" y="325956"/>
                  <a:pt x="1660065" y="331283"/>
                  <a:pt x="1659767" y="336462"/>
                </a:cubicBezTo>
                <a:cubicBezTo>
                  <a:pt x="1658576" y="336610"/>
                  <a:pt x="1657832" y="337277"/>
                  <a:pt x="1657535" y="338460"/>
                </a:cubicBezTo>
                <a:cubicBezTo>
                  <a:pt x="1656791" y="338607"/>
                  <a:pt x="1656084" y="338459"/>
                  <a:pt x="1655414" y="338016"/>
                </a:cubicBezTo>
                <a:cubicBezTo>
                  <a:pt x="1654744" y="337573"/>
                  <a:pt x="1654037" y="337277"/>
                  <a:pt x="1653293" y="337128"/>
                </a:cubicBezTo>
                <a:cubicBezTo>
                  <a:pt x="1652549" y="338016"/>
                  <a:pt x="1652586" y="338719"/>
                  <a:pt x="1653405" y="339236"/>
                </a:cubicBezTo>
                <a:cubicBezTo>
                  <a:pt x="1654223" y="339754"/>
                  <a:pt x="1654856" y="340235"/>
                  <a:pt x="1655302" y="340679"/>
                </a:cubicBezTo>
                <a:cubicBezTo>
                  <a:pt x="1655153" y="341418"/>
                  <a:pt x="1654670" y="341751"/>
                  <a:pt x="1653851" y="341676"/>
                </a:cubicBezTo>
                <a:cubicBezTo>
                  <a:pt x="1653033" y="341602"/>
                  <a:pt x="1652772" y="342085"/>
                  <a:pt x="1653070" y="343124"/>
                </a:cubicBezTo>
                <a:cubicBezTo>
                  <a:pt x="1653367" y="343124"/>
                  <a:pt x="1653628" y="343012"/>
                  <a:pt x="1653851" y="342789"/>
                </a:cubicBezTo>
                <a:cubicBezTo>
                  <a:pt x="1654074" y="342566"/>
                  <a:pt x="1654335" y="342454"/>
                  <a:pt x="1654633" y="342454"/>
                </a:cubicBezTo>
                <a:cubicBezTo>
                  <a:pt x="1655228" y="342454"/>
                  <a:pt x="1655823" y="342640"/>
                  <a:pt x="1656418" y="343012"/>
                </a:cubicBezTo>
                <a:cubicBezTo>
                  <a:pt x="1657014" y="343384"/>
                  <a:pt x="1657535" y="343273"/>
                  <a:pt x="1657981" y="342677"/>
                </a:cubicBezTo>
                <a:cubicBezTo>
                  <a:pt x="1657832" y="341966"/>
                  <a:pt x="1657683" y="341081"/>
                  <a:pt x="1657535" y="340023"/>
                </a:cubicBezTo>
                <a:cubicBezTo>
                  <a:pt x="1657386" y="338965"/>
                  <a:pt x="1657981" y="338510"/>
                  <a:pt x="1659321" y="338659"/>
                </a:cubicBezTo>
                <a:cubicBezTo>
                  <a:pt x="1659469" y="341166"/>
                  <a:pt x="1659321" y="343821"/>
                  <a:pt x="1658874" y="346624"/>
                </a:cubicBezTo>
                <a:cubicBezTo>
                  <a:pt x="1658428" y="349428"/>
                  <a:pt x="1658204" y="352304"/>
                  <a:pt x="1658204" y="355252"/>
                </a:cubicBezTo>
                <a:cubicBezTo>
                  <a:pt x="1658204" y="355694"/>
                  <a:pt x="1658018" y="355915"/>
                  <a:pt x="1657646" y="355915"/>
                </a:cubicBezTo>
                <a:cubicBezTo>
                  <a:pt x="1657274" y="355915"/>
                  <a:pt x="1656939" y="356063"/>
                  <a:pt x="1656642" y="356358"/>
                </a:cubicBezTo>
                <a:cubicBezTo>
                  <a:pt x="1657237" y="356653"/>
                  <a:pt x="1657497" y="357059"/>
                  <a:pt x="1657423" y="357575"/>
                </a:cubicBezTo>
                <a:cubicBezTo>
                  <a:pt x="1657349" y="358092"/>
                  <a:pt x="1657311" y="358718"/>
                  <a:pt x="1657311" y="359456"/>
                </a:cubicBezTo>
                <a:cubicBezTo>
                  <a:pt x="1657311" y="360193"/>
                  <a:pt x="1657386" y="361041"/>
                  <a:pt x="1657535" y="362000"/>
                </a:cubicBezTo>
                <a:cubicBezTo>
                  <a:pt x="1657683" y="362959"/>
                  <a:pt x="1657609" y="363811"/>
                  <a:pt x="1657311" y="364555"/>
                </a:cubicBezTo>
                <a:cubicBezTo>
                  <a:pt x="1656865" y="364853"/>
                  <a:pt x="1656567" y="364741"/>
                  <a:pt x="1656418" y="364220"/>
                </a:cubicBezTo>
                <a:cubicBezTo>
                  <a:pt x="1656270" y="363699"/>
                  <a:pt x="1655898" y="363439"/>
                  <a:pt x="1655302" y="363439"/>
                </a:cubicBezTo>
                <a:cubicBezTo>
                  <a:pt x="1654856" y="363439"/>
                  <a:pt x="1654409" y="363640"/>
                  <a:pt x="1653963" y="364041"/>
                </a:cubicBezTo>
                <a:cubicBezTo>
                  <a:pt x="1653516" y="364442"/>
                  <a:pt x="1653293" y="364802"/>
                  <a:pt x="1653293" y="365120"/>
                </a:cubicBezTo>
                <a:cubicBezTo>
                  <a:pt x="1653442" y="365923"/>
                  <a:pt x="1653851" y="366284"/>
                  <a:pt x="1654521" y="366203"/>
                </a:cubicBezTo>
                <a:cubicBezTo>
                  <a:pt x="1655191" y="366123"/>
                  <a:pt x="1655823" y="366243"/>
                  <a:pt x="1656418" y="366564"/>
                </a:cubicBezTo>
                <a:cubicBezTo>
                  <a:pt x="1656567" y="367011"/>
                  <a:pt x="1656567" y="367383"/>
                  <a:pt x="1656418" y="367681"/>
                </a:cubicBezTo>
                <a:cubicBezTo>
                  <a:pt x="1656270" y="367978"/>
                  <a:pt x="1656121" y="368276"/>
                  <a:pt x="1655972" y="368574"/>
                </a:cubicBezTo>
                <a:cubicBezTo>
                  <a:pt x="1654633" y="369318"/>
                  <a:pt x="1653442" y="369355"/>
                  <a:pt x="1652400" y="368685"/>
                </a:cubicBezTo>
                <a:cubicBezTo>
                  <a:pt x="1651358" y="368015"/>
                  <a:pt x="1650465" y="367383"/>
                  <a:pt x="1649721" y="366788"/>
                </a:cubicBezTo>
                <a:lnTo>
                  <a:pt x="1647712" y="367475"/>
                </a:lnTo>
                <a:cubicBezTo>
                  <a:pt x="1647861" y="366547"/>
                  <a:pt x="1647972" y="365697"/>
                  <a:pt x="1648047" y="364925"/>
                </a:cubicBezTo>
                <a:cubicBezTo>
                  <a:pt x="1648121" y="364153"/>
                  <a:pt x="1647792" y="363534"/>
                  <a:pt x="1647060" y="363069"/>
                </a:cubicBezTo>
                <a:lnTo>
                  <a:pt x="1645106" y="362605"/>
                </a:lnTo>
                <a:cubicBezTo>
                  <a:pt x="1644527" y="362296"/>
                  <a:pt x="1644093" y="361987"/>
                  <a:pt x="1643804" y="361677"/>
                </a:cubicBezTo>
                <a:cubicBezTo>
                  <a:pt x="1643514" y="361368"/>
                  <a:pt x="1643224" y="361137"/>
                  <a:pt x="1642933" y="360983"/>
                </a:cubicBezTo>
                <a:cubicBezTo>
                  <a:pt x="1641775" y="360835"/>
                  <a:pt x="1640868" y="361106"/>
                  <a:pt x="1640212" y="361798"/>
                </a:cubicBezTo>
                <a:cubicBezTo>
                  <a:pt x="1639557" y="362490"/>
                  <a:pt x="1638857" y="363067"/>
                  <a:pt x="1638113" y="363530"/>
                </a:cubicBezTo>
                <a:cubicBezTo>
                  <a:pt x="1638261" y="364302"/>
                  <a:pt x="1638595" y="364842"/>
                  <a:pt x="1639114" y="365150"/>
                </a:cubicBezTo>
                <a:cubicBezTo>
                  <a:pt x="1639632" y="365458"/>
                  <a:pt x="1639819" y="366153"/>
                  <a:pt x="1639675" y="367234"/>
                </a:cubicBezTo>
                <a:cubicBezTo>
                  <a:pt x="1638864" y="367532"/>
                  <a:pt x="1637991" y="367829"/>
                  <a:pt x="1637057" y="368127"/>
                </a:cubicBezTo>
                <a:cubicBezTo>
                  <a:pt x="1636124" y="368425"/>
                  <a:pt x="1635062" y="368648"/>
                  <a:pt x="1633871" y="368797"/>
                </a:cubicBezTo>
                <a:cubicBezTo>
                  <a:pt x="1633871" y="368350"/>
                  <a:pt x="1633834" y="367904"/>
                  <a:pt x="1633759" y="367457"/>
                </a:cubicBezTo>
                <a:cubicBezTo>
                  <a:pt x="1633685" y="367011"/>
                  <a:pt x="1633425" y="366713"/>
                  <a:pt x="1632978" y="366564"/>
                </a:cubicBezTo>
                <a:cubicBezTo>
                  <a:pt x="1631936" y="366564"/>
                  <a:pt x="1631266" y="366974"/>
                  <a:pt x="1630969" y="367792"/>
                </a:cubicBezTo>
                <a:cubicBezTo>
                  <a:pt x="1630671" y="368611"/>
                  <a:pt x="1629927" y="369020"/>
                  <a:pt x="1628736" y="369020"/>
                </a:cubicBezTo>
                <a:cubicBezTo>
                  <a:pt x="1627843" y="368241"/>
                  <a:pt x="1627769" y="367153"/>
                  <a:pt x="1628513" y="365757"/>
                </a:cubicBezTo>
                <a:cubicBezTo>
                  <a:pt x="1629257" y="364360"/>
                  <a:pt x="1630001" y="363588"/>
                  <a:pt x="1630746" y="363439"/>
                </a:cubicBezTo>
                <a:cubicBezTo>
                  <a:pt x="1631043" y="363439"/>
                  <a:pt x="1631415" y="363513"/>
                  <a:pt x="1631862" y="363662"/>
                </a:cubicBezTo>
                <a:cubicBezTo>
                  <a:pt x="1632308" y="363811"/>
                  <a:pt x="1632829" y="363886"/>
                  <a:pt x="1633425" y="363886"/>
                </a:cubicBezTo>
                <a:cubicBezTo>
                  <a:pt x="1634169" y="363737"/>
                  <a:pt x="1634764" y="363551"/>
                  <a:pt x="1635210" y="363327"/>
                </a:cubicBezTo>
                <a:cubicBezTo>
                  <a:pt x="1635657" y="363104"/>
                  <a:pt x="1636252" y="362993"/>
                  <a:pt x="1636996" y="362993"/>
                </a:cubicBezTo>
                <a:cubicBezTo>
                  <a:pt x="1636996" y="361355"/>
                  <a:pt x="1636624" y="360388"/>
                  <a:pt x="1635880" y="360090"/>
                </a:cubicBezTo>
                <a:cubicBezTo>
                  <a:pt x="1635285" y="359942"/>
                  <a:pt x="1634429" y="360053"/>
                  <a:pt x="1633313" y="360425"/>
                </a:cubicBezTo>
                <a:cubicBezTo>
                  <a:pt x="1632197" y="360797"/>
                  <a:pt x="1631341" y="360909"/>
                  <a:pt x="1630746" y="360760"/>
                </a:cubicBezTo>
                <a:cubicBezTo>
                  <a:pt x="1630299" y="360611"/>
                  <a:pt x="1629964" y="360351"/>
                  <a:pt x="1629741" y="359979"/>
                </a:cubicBezTo>
                <a:cubicBezTo>
                  <a:pt x="1629518" y="359607"/>
                  <a:pt x="1629257" y="359272"/>
                  <a:pt x="1628960" y="358974"/>
                </a:cubicBezTo>
                <a:cubicBezTo>
                  <a:pt x="1628811" y="358825"/>
                  <a:pt x="1628550" y="358528"/>
                  <a:pt x="1628178" y="358081"/>
                </a:cubicBezTo>
                <a:cubicBezTo>
                  <a:pt x="1627806" y="357635"/>
                  <a:pt x="1627695" y="357263"/>
                  <a:pt x="1627843" y="356965"/>
                </a:cubicBezTo>
                <a:cubicBezTo>
                  <a:pt x="1627992" y="356519"/>
                  <a:pt x="1628327" y="356258"/>
                  <a:pt x="1628848" y="356184"/>
                </a:cubicBezTo>
                <a:cubicBezTo>
                  <a:pt x="1629369" y="356109"/>
                  <a:pt x="1629853" y="355923"/>
                  <a:pt x="1630299" y="355626"/>
                </a:cubicBezTo>
                <a:cubicBezTo>
                  <a:pt x="1632085" y="354881"/>
                  <a:pt x="1633350" y="354212"/>
                  <a:pt x="1634094" y="353616"/>
                </a:cubicBezTo>
                <a:cubicBezTo>
                  <a:pt x="1633797" y="352575"/>
                  <a:pt x="1633276" y="351979"/>
                  <a:pt x="1632532" y="351830"/>
                </a:cubicBezTo>
                <a:cubicBezTo>
                  <a:pt x="1631341" y="352277"/>
                  <a:pt x="1630374" y="352277"/>
                  <a:pt x="1629629" y="351830"/>
                </a:cubicBezTo>
                <a:cubicBezTo>
                  <a:pt x="1628885" y="351384"/>
                  <a:pt x="1628067" y="351012"/>
                  <a:pt x="1627174" y="350714"/>
                </a:cubicBezTo>
                <a:cubicBezTo>
                  <a:pt x="1628067" y="349672"/>
                  <a:pt x="1628774" y="348482"/>
                  <a:pt x="1629295" y="347142"/>
                </a:cubicBezTo>
                <a:cubicBezTo>
                  <a:pt x="1629815" y="345803"/>
                  <a:pt x="1630448" y="344463"/>
                  <a:pt x="1631192" y="343124"/>
                </a:cubicBezTo>
                <a:cubicBezTo>
                  <a:pt x="1630448" y="343124"/>
                  <a:pt x="1629741" y="343481"/>
                  <a:pt x="1629071" y="344195"/>
                </a:cubicBezTo>
                <a:cubicBezTo>
                  <a:pt x="1628402" y="344909"/>
                  <a:pt x="1627992" y="345742"/>
                  <a:pt x="1627843" y="346696"/>
                </a:cubicBezTo>
                <a:cubicBezTo>
                  <a:pt x="1626355" y="346696"/>
                  <a:pt x="1625016" y="347105"/>
                  <a:pt x="1623825" y="347924"/>
                </a:cubicBezTo>
                <a:cubicBezTo>
                  <a:pt x="1622634" y="348742"/>
                  <a:pt x="1621295" y="348779"/>
                  <a:pt x="1619807" y="348035"/>
                </a:cubicBezTo>
                <a:cubicBezTo>
                  <a:pt x="1619807" y="346982"/>
                  <a:pt x="1620104" y="346256"/>
                  <a:pt x="1620700" y="345859"/>
                </a:cubicBezTo>
                <a:cubicBezTo>
                  <a:pt x="1621295" y="345461"/>
                  <a:pt x="1622002" y="345182"/>
                  <a:pt x="1622820" y="345022"/>
                </a:cubicBezTo>
                <a:lnTo>
                  <a:pt x="1623595" y="344863"/>
                </a:lnTo>
                <a:lnTo>
                  <a:pt x="1622039" y="344798"/>
                </a:lnTo>
                <a:cubicBezTo>
                  <a:pt x="1621146" y="344724"/>
                  <a:pt x="1620476" y="344463"/>
                  <a:pt x="1620030" y="344017"/>
                </a:cubicBezTo>
                <a:cubicBezTo>
                  <a:pt x="1620476" y="343422"/>
                  <a:pt x="1621407" y="343161"/>
                  <a:pt x="1622820" y="343236"/>
                </a:cubicBezTo>
                <a:lnTo>
                  <a:pt x="1624464" y="344685"/>
                </a:lnTo>
                <a:lnTo>
                  <a:pt x="1625165" y="344542"/>
                </a:lnTo>
                <a:cubicBezTo>
                  <a:pt x="1625909" y="344383"/>
                  <a:pt x="1626504" y="343984"/>
                  <a:pt x="1626950" y="343347"/>
                </a:cubicBezTo>
                <a:cubicBezTo>
                  <a:pt x="1626504" y="342752"/>
                  <a:pt x="1625834" y="342380"/>
                  <a:pt x="1624941" y="342231"/>
                </a:cubicBezTo>
                <a:cubicBezTo>
                  <a:pt x="1624048" y="342082"/>
                  <a:pt x="1623044" y="342082"/>
                  <a:pt x="1621928" y="342231"/>
                </a:cubicBezTo>
                <a:cubicBezTo>
                  <a:pt x="1620811" y="342380"/>
                  <a:pt x="1619695" y="342603"/>
                  <a:pt x="1618579" y="342901"/>
                </a:cubicBezTo>
                <a:cubicBezTo>
                  <a:pt x="1617463" y="343198"/>
                  <a:pt x="1616533" y="343498"/>
                  <a:pt x="1615788" y="343801"/>
                </a:cubicBezTo>
                <a:cubicBezTo>
                  <a:pt x="1614449" y="344554"/>
                  <a:pt x="1613705" y="345572"/>
                  <a:pt x="1613556" y="346855"/>
                </a:cubicBezTo>
                <a:cubicBezTo>
                  <a:pt x="1613407" y="348137"/>
                  <a:pt x="1614077" y="349231"/>
                  <a:pt x="1615565" y="350135"/>
                </a:cubicBezTo>
                <a:cubicBezTo>
                  <a:pt x="1616458" y="349984"/>
                  <a:pt x="1617165" y="350097"/>
                  <a:pt x="1617686" y="350475"/>
                </a:cubicBezTo>
                <a:cubicBezTo>
                  <a:pt x="1618207" y="350853"/>
                  <a:pt x="1618839" y="351118"/>
                  <a:pt x="1619583" y="351269"/>
                </a:cubicBezTo>
                <a:cubicBezTo>
                  <a:pt x="1620625" y="351569"/>
                  <a:pt x="1621630" y="351606"/>
                  <a:pt x="1622597" y="351380"/>
                </a:cubicBezTo>
                <a:cubicBezTo>
                  <a:pt x="1623565" y="351155"/>
                  <a:pt x="1624420" y="351343"/>
                  <a:pt x="1625165" y="351946"/>
                </a:cubicBezTo>
                <a:cubicBezTo>
                  <a:pt x="1624569" y="352701"/>
                  <a:pt x="1623713" y="353079"/>
                  <a:pt x="1622597" y="353079"/>
                </a:cubicBezTo>
                <a:cubicBezTo>
                  <a:pt x="1621481" y="353079"/>
                  <a:pt x="1620328" y="353041"/>
                  <a:pt x="1619137" y="352966"/>
                </a:cubicBezTo>
                <a:cubicBezTo>
                  <a:pt x="1617946" y="352890"/>
                  <a:pt x="1616830" y="352890"/>
                  <a:pt x="1615788" y="352966"/>
                </a:cubicBezTo>
                <a:cubicBezTo>
                  <a:pt x="1614747" y="353041"/>
                  <a:pt x="1614002" y="353456"/>
                  <a:pt x="1613556" y="354209"/>
                </a:cubicBezTo>
                <a:cubicBezTo>
                  <a:pt x="1613258" y="354058"/>
                  <a:pt x="1613072" y="353756"/>
                  <a:pt x="1612998" y="353304"/>
                </a:cubicBezTo>
                <a:cubicBezTo>
                  <a:pt x="1612923" y="352852"/>
                  <a:pt x="1612663" y="352550"/>
                  <a:pt x="1612216" y="352399"/>
                </a:cubicBezTo>
                <a:cubicBezTo>
                  <a:pt x="1611621" y="352701"/>
                  <a:pt x="1611324" y="353230"/>
                  <a:pt x="1611324" y="353984"/>
                </a:cubicBezTo>
                <a:cubicBezTo>
                  <a:pt x="1611324" y="354739"/>
                  <a:pt x="1611175" y="355342"/>
                  <a:pt x="1610877" y="355793"/>
                </a:cubicBezTo>
                <a:cubicBezTo>
                  <a:pt x="1609389" y="355491"/>
                  <a:pt x="1608235" y="355717"/>
                  <a:pt x="1607417" y="356471"/>
                </a:cubicBezTo>
                <a:cubicBezTo>
                  <a:pt x="1606598" y="357226"/>
                  <a:pt x="1606487" y="358358"/>
                  <a:pt x="1607082" y="359867"/>
                </a:cubicBezTo>
                <a:cubicBezTo>
                  <a:pt x="1606487" y="359867"/>
                  <a:pt x="1605966" y="360053"/>
                  <a:pt x="1605519" y="360425"/>
                </a:cubicBezTo>
                <a:cubicBezTo>
                  <a:pt x="1605073" y="360797"/>
                  <a:pt x="1604477" y="361058"/>
                  <a:pt x="1603733" y="361207"/>
                </a:cubicBezTo>
                <a:cubicBezTo>
                  <a:pt x="1603436" y="361355"/>
                  <a:pt x="1603101" y="361355"/>
                  <a:pt x="1602729" y="361207"/>
                </a:cubicBezTo>
                <a:cubicBezTo>
                  <a:pt x="1602357" y="361058"/>
                  <a:pt x="1602022" y="361058"/>
                  <a:pt x="1601724" y="361207"/>
                </a:cubicBezTo>
                <a:cubicBezTo>
                  <a:pt x="1601129" y="361504"/>
                  <a:pt x="1600794" y="361876"/>
                  <a:pt x="1600720" y="362323"/>
                </a:cubicBezTo>
                <a:cubicBezTo>
                  <a:pt x="1600645" y="362769"/>
                  <a:pt x="1600385" y="363141"/>
                  <a:pt x="1599938" y="363439"/>
                </a:cubicBezTo>
                <a:cubicBezTo>
                  <a:pt x="1598896" y="363588"/>
                  <a:pt x="1598264" y="363402"/>
                  <a:pt x="1598041" y="362881"/>
                </a:cubicBezTo>
                <a:cubicBezTo>
                  <a:pt x="1597817" y="362360"/>
                  <a:pt x="1597408" y="361951"/>
                  <a:pt x="1596813" y="361653"/>
                </a:cubicBezTo>
                <a:cubicBezTo>
                  <a:pt x="1596217" y="362397"/>
                  <a:pt x="1596292" y="362955"/>
                  <a:pt x="1597036" y="363327"/>
                </a:cubicBezTo>
                <a:cubicBezTo>
                  <a:pt x="1597780" y="363699"/>
                  <a:pt x="1598003" y="364406"/>
                  <a:pt x="1597706" y="365448"/>
                </a:cubicBezTo>
                <a:lnTo>
                  <a:pt x="1595027" y="366788"/>
                </a:lnTo>
                <a:cubicBezTo>
                  <a:pt x="1594729" y="367085"/>
                  <a:pt x="1594766" y="367383"/>
                  <a:pt x="1595138" y="367681"/>
                </a:cubicBezTo>
                <a:cubicBezTo>
                  <a:pt x="1595511" y="367978"/>
                  <a:pt x="1595697" y="368350"/>
                  <a:pt x="1595697" y="368797"/>
                </a:cubicBezTo>
                <a:cubicBezTo>
                  <a:pt x="1595399" y="368946"/>
                  <a:pt x="1594878" y="369020"/>
                  <a:pt x="1594134" y="369020"/>
                </a:cubicBezTo>
                <a:cubicBezTo>
                  <a:pt x="1593390" y="369020"/>
                  <a:pt x="1592869" y="368871"/>
                  <a:pt x="1592571" y="368574"/>
                </a:cubicBezTo>
                <a:cubicBezTo>
                  <a:pt x="1592720" y="367532"/>
                  <a:pt x="1593315" y="367011"/>
                  <a:pt x="1594357" y="367011"/>
                </a:cubicBezTo>
                <a:cubicBezTo>
                  <a:pt x="1594059" y="366695"/>
                  <a:pt x="1593799" y="366338"/>
                  <a:pt x="1593576" y="365942"/>
                </a:cubicBezTo>
                <a:cubicBezTo>
                  <a:pt x="1593353" y="365545"/>
                  <a:pt x="1593018" y="365189"/>
                  <a:pt x="1592571" y="364873"/>
                </a:cubicBezTo>
                <a:cubicBezTo>
                  <a:pt x="1592571" y="366110"/>
                  <a:pt x="1592199" y="366844"/>
                  <a:pt x="1591455" y="367075"/>
                </a:cubicBezTo>
                <a:cubicBezTo>
                  <a:pt x="1590711" y="367307"/>
                  <a:pt x="1590116" y="367732"/>
                  <a:pt x="1589669" y="368350"/>
                </a:cubicBezTo>
                <a:cubicBezTo>
                  <a:pt x="1589371" y="368350"/>
                  <a:pt x="1589297" y="368053"/>
                  <a:pt x="1589446" y="367457"/>
                </a:cubicBezTo>
                <a:cubicBezTo>
                  <a:pt x="1589595" y="366862"/>
                  <a:pt x="1589520" y="366416"/>
                  <a:pt x="1589223" y="366118"/>
                </a:cubicBezTo>
                <a:cubicBezTo>
                  <a:pt x="1587585" y="366118"/>
                  <a:pt x="1586469" y="365494"/>
                  <a:pt x="1585874" y="364247"/>
                </a:cubicBezTo>
                <a:cubicBezTo>
                  <a:pt x="1585279" y="362999"/>
                  <a:pt x="1584534" y="361986"/>
                  <a:pt x="1583641" y="361207"/>
                </a:cubicBezTo>
                <a:cubicBezTo>
                  <a:pt x="1582897" y="361207"/>
                  <a:pt x="1582525" y="361479"/>
                  <a:pt x="1582525" y="362025"/>
                </a:cubicBezTo>
                <a:cubicBezTo>
                  <a:pt x="1582525" y="362570"/>
                  <a:pt x="1582228" y="362920"/>
                  <a:pt x="1581632" y="363076"/>
                </a:cubicBezTo>
                <a:cubicBezTo>
                  <a:pt x="1580888" y="362765"/>
                  <a:pt x="1580591" y="362301"/>
                  <a:pt x="1580739" y="361684"/>
                </a:cubicBezTo>
                <a:cubicBezTo>
                  <a:pt x="1580888" y="361068"/>
                  <a:pt x="1580591" y="360686"/>
                  <a:pt x="1579846" y="360537"/>
                </a:cubicBezTo>
                <a:cubicBezTo>
                  <a:pt x="1579251" y="360388"/>
                  <a:pt x="1578767" y="360540"/>
                  <a:pt x="1578395" y="360994"/>
                </a:cubicBezTo>
                <a:cubicBezTo>
                  <a:pt x="1578023" y="361447"/>
                  <a:pt x="1577837" y="361986"/>
                  <a:pt x="1577837" y="362609"/>
                </a:cubicBezTo>
                <a:cubicBezTo>
                  <a:pt x="1577837" y="363390"/>
                  <a:pt x="1578246" y="363976"/>
                  <a:pt x="1579065" y="364365"/>
                </a:cubicBezTo>
                <a:cubicBezTo>
                  <a:pt x="1579884" y="364755"/>
                  <a:pt x="1580293" y="365339"/>
                  <a:pt x="1580293" y="366118"/>
                </a:cubicBezTo>
                <a:cubicBezTo>
                  <a:pt x="1581186" y="366416"/>
                  <a:pt x="1581670" y="366230"/>
                  <a:pt x="1581744" y="365560"/>
                </a:cubicBezTo>
                <a:cubicBezTo>
                  <a:pt x="1581818" y="364890"/>
                  <a:pt x="1582302" y="364630"/>
                  <a:pt x="1583195" y="364778"/>
                </a:cubicBezTo>
                <a:cubicBezTo>
                  <a:pt x="1583493" y="365523"/>
                  <a:pt x="1583344" y="366081"/>
                  <a:pt x="1582749" y="366453"/>
                </a:cubicBezTo>
                <a:cubicBezTo>
                  <a:pt x="1582153" y="366825"/>
                  <a:pt x="1581707" y="367234"/>
                  <a:pt x="1581409" y="367681"/>
                </a:cubicBezTo>
                <a:cubicBezTo>
                  <a:pt x="1578900" y="366490"/>
                  <a:pt x="1577277" y="366936"/>
                  <a:pt x="1576540" y="369020"/>
                </a:cubicBezTo>
                <a:cubicBezTo>
                  <a:pt x="1573891" y="368722"/>
                  <a:pt x="1571058" y="368685"/>
                  <a:pt x="1568041" y="368908"/>
                </a:cubicBezTo>
                <a:cubicBezTo>
                  <a:pt x="1565023" y="369132"/>
                  <a:pt x="1562261" y="369094"/>
                  <a:pt x="1559755" y="368797"/>
                </a:cubicBezTo>
                <a:cubicBezTo>
                  <a:pt x="1559606" y="368350"/>
                  <a:pt x="1559829" y="367829"/>
                  <a:pt x="1560424" y="367234"/>
                </a:cubicBezTo>
                <a:cubicBezTo>
                  <a:pt x="1560275" y="365597"/>
                  <a:pt x="1560350" y="363774"/>
                  <a:pt x="1560648" y="361765"/>
                </a:cubicBezTo>
                <a:cubicBezTo>
                  <a:pt x="1560945" y="359756"/>
                  <a:pt x="1561243" y="357932"/>
                  <a:pt x="1561541" y="356295"/>
                </a:cubicBezTo>
                <a:cubicBezTo>
                  <a:pt x="1561838" y="355253"/>
                  <a:pt x="1561913" y="354323"/>
                  <a:pt x="1561764" y="353505"/>
                </a:cubicBezTo>
                <a:cubicBezTo>
                  <a:pt x="1561615" y="352686"/>
                  <a:pt x="1561913" y="351979"/>
                  <a:pt x="1562657" y="351384"/>
                </a:cubicBezTo>
                <a:cubicBezTo>
                  <a:pt x="1562359" y="349300"/>
                  <a:pt x="1562359" y="347142"/>
                  <a:pt x="1562657" y="344910"/>
                </a:cubicBezTo>
                <a:cubicBezTo>
                  <a:pt x="1562954" y="342677"/>
                  <a:pt x="1563252" y="340445"/>
                  <a:pt x="1563550" y="338213"/>
                </a:cubicBezTo>
                <a:cubicBezTo>
                  <a:pt x="1564294" y="333301"/>
                  <a:pt x="1564964" y="328390"/>
                  <a:pt x="1565559" y="323479"/>
                </a:cubicBezTo>
                <a:cubicBezTo>
                  <a:pt x="1566154" y="318567"/>
                  <a:pt x="1566824" y="313656"/>
                  <a:pt x="1567568" y="308745"/>
                </a:cubicBezTo>
                <a:cubicBezTo>
                  <a:pt x="1567866" y="307554"/>
                  <a:pt x="1568089" y="306401"/>
                  <a:pt x="1568238" y="305284"/>
                </a:cubicBezTo>
                <a:cubicBezTo>
                  <a:pt x="1568387" y="304168"/>
                  <a:pt x="1568610" y="303015"/>
                  <a:pt x="1568908" y="301824"/>
                </a:cubicBezTo>
                <a:cubicBezTo>
                  <a:pt x="1569652" y="302122"/>
                  <a:pt x="1570321" y="302680"/>
                  <a:pt x="1570917" y="303498"/>
                </a:cubicBezTo>
                <a:cubicBezTo>
                  <a:pt x="1571512" y="304317"/>
                  <a:pt x="1572405" y="304429"/>
                  <a:pt x="1573596" y="303833"/>
                </a:cubicBezTo>
                <a:cubicBezTo>
                  <a:pt x="1573447" y="302345"/>
                  <a:pt x="1572889" y="301340"/>
                  <a:pt x="1571921" y="300820"/>
                </a:cubicBezTo>
                <a:cubicBezTo>
                  <a:pt x="1570954" y="300299"/>
                  <a:pt x="1569949" y="299741"/>
                  <a:pt x="1568908" y="299145"/>
                </a:cubicBezTo>
                <a:cubicBezTo>
                  <a:pt x="1574861" y="253306"/>
                  <a:pt x="1580851" y="207876"/>
                  <a:pt x="1586879" y="162856"/>
                </a:cubicBezTo>
                <a:cubicBezTo>
                  <a:pt x="1592906" y="117835"/>
                  <a:pt x="1598896" y="72331"/>
                  <a:pt x="1604850" y="26343"/>
                </a:cubicBezTo>
                <a:cubicBezTo>
                  <a:pt x="1605147" y="26046"/>
                  <a:pt x="1605482" y="25860"/>
                  <a:pt x="1605854" y="25785"/>
                </a:cubicBezTo>
                <a:cubicBezTo>
                  <a:pt x="1606226" y="25711"/>
                  <a:pt x="1606561" y="25525"/>
                  <a:pt x="1606859" y="25227"/>
                </a:cubicBezTo>
                <a:cubicBezTo>
                  <a:pt x="1607156" y="24929"/>
                  <a:pt x="1607305" y="24483"/>
                  <a:pt x="1607305" y="23888"/>
                </a:cubicBezTo>
                <a:cubicBezTo>
                  <a:pt x="1607305" y="23292"/>
                  <a:pt x="1607454" y="22697"/>
                  <a:pt x="1607752" y="22102"/>
                </a:cubicBezTo>
                <a:cubicBezTo>
                  <a:pt x="1609091" y="21506"/>
                  <a:pt x="1609984" y="20390"/>
                  <a:pt x="1610431" y="18753"/>
                </a:cubicBezTo>
                <a:cubicBezTo>
                  <a:pt x="1611324" y="18455"/>
                  <a:pt x="1612105" y="18083"/>
                  <a:pt x="1612775" y="17637"/>
                </a:cubicBezTo>
                <a:cubicBezTo>
                  <a:pt x="1613444" y="17190"/>
                  <a:pt x="1613630" y="16521"/>
                  <a:pt x="1613333" y="15628"/>
                </a:cubicBezTo>
                <a:cubicBezTo>
                  <a:pt x="1612589" y="14288"/>
                  <a:pt x="1611249" y="13767"/>
                  <a:pt x="1609314" y="14065"/>
                </a:cubicBezTo>
                <a:cubicBezTo>
                  <a:pt x="1609017" y="14660"/>
                  <a:pt x="1608979" y="15181"/>
                  <a:pt x="1609203" y="15628"/>
                </a:cubicBezTo>
                <a:cubicBezTo>
                  <a:pt x="1609426" y="16074"/>
                  <a:pt x="1609463" y="16595"/>
                  <a:pt x="1609314" y="17190"/>
                </a:cubicBezTo>
                <a:cubicBezTo>
                  <a:pt x="1609017" y="17935"/>
                  <a:pt x="1608570" y="18604"/>
                  <a:pt x="1607975" y="19200"/>
                </a:cubicBezTo>
                <a:cubicBezTo>
                  <a:pt x="1607677" y="19795"/>
                  <a:pt x="1607380" y="20502"/>
                  <a:pt x="1607082" y="21320"/>
                </a:cubicBezTo>
                <a:cubicBezTo>
                  <a:pt x="1606784" y="22139"/>
                  <a:pt x="1606263" y="22399"/>
                  <a:pt x="1605519" y="22102"/>
                </a:cubicBezTo>
                <a:cubicBezTo>
                  <a:pt x="1605817" y="20018"/>
                  <a:pt x="1606115" y="17897"/>
                  <a:pt x="1606412" y="15739"/>
                </a:cubicBezTo>
                <a:cubicBezTo>
                  <a:pt x="1606710" y="13581"/>
                  <a:pt x="1607454" y="11907"/>
                  <a:pt x="1608645" y="10716"/>
                </a:cubicBezTo>
                <a:cubicBezTo>
                  <a:pt x="1608793" y="10121"/>
                  <a:pt x="1608793" y="9712"/>
                  <a:pt x="1608645" y="9489"/>
                </a:cubicBezTo>
                <a:cubicBezTo>
                  <a:pt x="1608496" y="9265"/>
                  <a:pt x="1608570" y="9005"/>
                  <a:pt x="1608868" y="8707"/>
                </a:cubicBezTo>
                <a:cubicBezTo>
                  <a:pt x="1609612" y="7963"/>
                  <a:pt x="1610282" y="7889"/>
                  <a:pt x="1610877" y="8484"/>
                </a:cubicBezTo>
                <a:cubicBezTo>
                  <a:pt x="1611472" y="9079"/>
                  <a:pt x="1612142" y="9377"/>
                  <a:pt x="1612886" y="9377"/>
                </a:cubicBezTo>
                <a:cubicBezTo>
                  <a:pt x="1613184" y="9228"/>
                  <a:pt x="1613444" y="9079"/>
                  <a:pt x="1613668" y="8930"/>
                </a:cubicBezTo>
                <a:cubicBezTo>
                  <a:pt x="1613891" y="8782"/>
                  <a:pt x="1614151" y="8633"/>
                  <a:pt x="1614449" y="8484"/>
                </a:cubicBezTo>
                <a:cubicBezTo>
                  <a:pt x="1615937" y="7889"/>
                  <a:pt x="1617351" y="7963"/>
                  <a:pt x="1618691" y="8707"/>
                </a:cubicBezTo>
                <a:cubicBezTo>
                  <a:pt x="1618393" y="9600"/>
                  <a:pt x="1617612" y="9823"/>
                  <a:pt x="1616346" y="9377"/>
                </a:cubicBezTo>
                <a:cubicBezTo>
                  <a:pt x="1615081" y="8930"/>
                  <a:pt x="1614077" y="9005"/>
                  <a:pt x="1613333" y="9600"/>
                </a:cubicBezTo>
                <a:cubicBezTo>
                  <a:pt x="1613482" y="10195"/>
                  <a:pt x="1613668" y="10605"/>
                  <a:pt x="1613891" y="10828"/>
                </a:cubicBezTo>
                <a:cubicBezTo>
                  <a:pt x="1614114" y="11051"/>
                  <a:pt x="1614375" y="11312"/>
                  <a:pt x="1614672" y="11609"/>
                </a:cubicBezTo>
                <a:cubicBezTo>
                  <a:pt x="1615416" y="11758"/>
                  <a:pt x="1616086" y="11721"/>
                  <a:pt x="1616681" y="11498"/>
                </a:cubicBezTo>
                <a:cubicBezTo>
                  <a:pt x="1617277" y="11274"/>
                  <a:pt x="1617872" y="11312"/>
                  <a:pt x="1618467" y="11609"/>
                </a:cubicBezTo>
                <a:cubicBezTo>
                  <a:pt x="1618467" y="12056"/>
                  <a:pt x="1618244" y="12837"/>
                  <a:pt x="1617798" y="13953"/>
                </a:cubicBezTo>
                <a:cubicBezTo>
                  <a:pt x="1617351" y="15070"/>
                  <a:pt x="1617649" y="15777"/>
                  <a:pt x="1618691" y="16074"/>
                </a:cubicBezTo>
                <a:cubicBezTo>
                  <a:pt x="1618988" y="16074"/>
                  <a:pt x="1619286" y="16000"/>
                  <a:pt x="1619583" y="15851"/>
                </a:cubicBezTo>
                <a:cubicBezTo>
                  <a:pt x="1619881" y="15702"/>
                  <a:pt x="1620179" y="15628"/>
                  <a:pt x="1620476" y="15628"/>
                </a:cubicBezTo>
                <a:cubicBezTo>
                  <a:pt x="1620774" y="15925"/>
                  <a:pt x="1621146" y="16186"/>
                  <a:pt x="1621593" y="16409"/>
                </a:cubicBezTo>
                <a:cubicBezTo>
                  <a:pt x="1622039" y="16632"/>
                  <a:pt x="1622262" y="17042"/>
                  <a:pt x="1622262" y="17637"/>
                </a:cubicBezTo>
                <a:cubicBezTo>
                  <a:pt x="1622262" y="18083"/>
                  <a:pt x="1622039" y="18530"/>
                  <a:pt x="1621593" y="18976"/>
                </a:cubicBezTo>
                <a:cubicBezTo>
                  <a:pt x="1621146" y="19423"/>
                  <a:pt x="1620923" y="19869"/>
                  <a:pt x="1620923" y="20316"/>
                </a:cubicBezTo>
                <a:cubicBezTo>
                  <a:pt x="1620923" y="21060"/>
                  <a:pt x="1621221" y="21618"/>
                  <a:pt x="1621816" y="21990"/>
                </a:cubicBezTo>
                <a:cubicBezTo>
                  <a:pt x="1622411" y="22362"/>
                  <a:pt x="1623155" y="22251"/>
                  <a:pt x="1624048" y="21655"/>
                </a:cubicBezTo>
                <a:cubicBezTo>
                  <a:pt x="1623453" y="20465"/>
                  <a:pt x="1623341" y="19460"/>
                  <a:pt x="1623713" y="18641"/>
                </a:cubicBezTo>
                <a:cubicBezTo>
                  <a:pt x="1624086" y="17823"/>
                  <a:pt x="1624495" y="17042"/>
                  <a:pt x="1624941" y="16297"/>
                </a:cubicBezTo>
                <a:cubicBezTo>
                  <a:pt x="1624644" y="15702"/>
                  <a:pt x="1624458" y="14995"/>
                  <a:pt x="1624383" y="14177"/>
                </a:cubicBezTo>
                <a:cubicBezTo>
                  <a:pt x="1624309" y="13358"/>
                  <a:pt x="1624048" y="12800"/>
                  <a:pt x="1623602" y="12502"/>
                </a:cubicBezTo>
                <a:cubicBezTo>
                  <a:pt x="1622858" y="12651"/>
                  <a:pt x="1622374" y="12949"/>
                  <a:pt x="1622151" y="13395"/>
                </a:cubicBezTo>
                <a:cubicBezTo>
                  <a:pt x="1621928" y="13842"/>
                  <a:pt x="1621444" y="14065"/>
                  <a:pt x="1620700" y="14065"/>
                </a:cubicBezTo>
                <a:cubicBezTo>
                  <a:pt x="1620551" y="13767"/>
                  <a:pt x="1620402" y="13432"/>
                  <a:pt x="1620253" y="13060"/>
                </a:cubicBezTo>
                <a:cubicBezTo>
                  <a:pt x="1620104" y="12688"/>
                  <a:pt x="1619956" y="12279"/>
                  <a:pt x="1619807" y="11833"/>
                </a:cubicBezTo>
                <a:cubicBezTo>
                  <a:pt x="1620997" y="11088"/>
                  <a:pt x="1622114" y="10233"/>
                  <a:pt x="1623155" y="9265"/>
                </a:cubicBezTo>
                <a:cubicBezTo>
                  <a:pt x="1624197" y="8298"/>
                  <a:pt x="1625537" y="7963"/>
                  <a:pt x="1627174" y="8261"/>
                </a:cubicBezTo>
                <a:cubicBezTo>
                  <a:pt x="1627471" y="8410"/>
                  <a:pt x="1627806" y="8670"/>
                  <a:pt x="1628178" y="9042"/>
                </a:cubicBezTo>
                <a:cubicBezTo>
                  <a:pt x="1628550" y="9414"/>
                  <a:pt x="1628960" y="9600"/>
                  <a:pt x="1629406" y="9600"/>
                </a:cubicBezTo>
                <a:cubicBezTo>
                  <a:pt x="1630001" y="9600"/>
                  <a:pt x="1630708" y="9265"/>
                  <a:pt x="1631527" y="8596"/>
                </a:cubicBezTo>
                <a:cubicBezTo>
                  <a:pt x="1632345" y="7926"/>
                  <a:pt x="1633127" y="8112"/>
                  <a:pt x="1633871" y="9154"/>
                </a:cubicBezTo>
                <a:cubicBezTo>
                  <a:pt x="1635359" y="8410"/>
                  <a:pt x="1636773" y="8112"/>
                  <a:pt x="1638113" y="8261"/>
                </a:cubicBezTo>
                <a:cubicBezTo>
                  <a:pt x="1638559" y="8558"/>
                  <a:pt x="1638968" y="8856"/>
                  <a:pt x="1639340" y="9154"/>
                </a:cubicBezTo>
                <a:cubicBezTo>
                  <a:pt x="1639712" y="9451"/>
                  <a:pt x="1640122" y="9526"/>
                  <a:pt x="1640568" y="9377"/>
                </a:cubicBezTo>
                <a:cubicBezTo>
                  <a:pt x="1640866" y="9377"/>
                  <a:pt x="1641201" y="9228"/>
                  <a:pt x="1641573" y="8930"/>
                </a:cubicBezTo>
                <a:cubicBezTo>
                  <a:pt x="1641945" y="8633"/>
                  <a:pt x="1642429" y="8410"/>
                  <a:pt x="1643024" y="8261"/>
                </a:cubicBezTo>
                <a:cubicBezTo>
                  <a:pt x="1643322" y="8112"/>
                  <a:pt x="1643656" y="8075"/>
                  <a:pt x="1644029" y="8149"/>
                </a:cubicBezTo>
                <a:cubicBezTo>
                  <a:pt x="1644401" y="8223"/>
                  <a:pt x="1644735" y="8261"/>
                  <a:pt x="1645033" y="8261"/>
                </a:cubicBezTo>
                <a:cubicBezTo>
                  <a:pt x="1649498" y="8558"/>
                  <a:pt x="1654707" y="8558"/>
                  <a:pt x="1660660" y="8261"/>
                </a:cubicBezTo>
                <a:cubicBezTo>
                  <a:pt x="1662297" y="8261"/>
                  <a:pt x="1664046" y="8223"/>
                  <a:pt x="1665906" y="8149"/>
                </a:cubicBezTo>
                <a:cubicBezTo>
                  <a:pt x="1667767" y="8075"/>
                  <a:pt x="1669218" y="8186"/>
                  <a:pt x="1670259" y="8484"/>
                </a:cubicBezTo>
                <a:cubicBezTo>
                  <a:pt x="1671004" y="8782"/>
                  <a:pt x="1671525" y="9116"/>
                  <a:pt x="1671822" y="9489"/>
                </a:cubicBezTo>
                <a:cubicBezTo>
                  <a:pt x="1672120" y="9861"/>
                  <a:pt x="1672492" y="10047"/>
                  <a:pt x="1672938" y="10047"/>
                </a:cubicBezTo>
                <a:cubicBezTo>
                  <a:pt x="1673534" y="9898"/>
                  <a:pt x="1674017" y="9600"/>
                  <a:pt x="1674389" y="9154"/>
                </a:cubicBezTo>
                <a:cubicBezTo>
                  <a:pt x="1674762" y="8707"/>
                  <a:pt x="1675245" y="8484"/>
                  <a:pt x="1675841" y="8484"/>
                </a:cubicBezTo>
                <a:cubicBezTo>
                  <a:pt x="1676733" y="8484"/>
                  <a:pt x="1677366" y="8782"/>
                  <a:pt x="1677738" y="9377"/>
                </a:cubicBezTo>
                <a:cubicBezTo>
                  <a:pt x="1678110" y="9972"/>
                  <a:pt x="1678594" y="10419"/>
                  <a:pt x="1679189" y="10716"/>
                </a:cubicBezTo>
                <a:cubicBezTo>
                  <a:pt x="1679636" y="10419"/>
                  <a:pt x="1679896" y="9972"/>
                  <a:pt x="1679970" y="9377"/>
                </a:cubicBezTo>
                <a:cubicBezTo>
                  <a:pt x="1680045" y="8782"/>
                  <a:pt x="1680157" y="8261"/>
                  <a:pt x="1680305" y="7814"/>
                </a:cubicBezTo>
                <a:cubicBezTo>
                  <a:pt x="1681050" y="7517"/>
                  <a:pt x="1681682" y="7517"/>
                  <a:pt x="1682203" y="7814"/>
                </a:cubicBezTo>
                <a:cubicBezTo>
                  <a:pt x="1682724" y="8112"/>
                  <a:pt x="1683356" y="8335"/>
                  <a:pt x="1684100" y="8484"/>
                </a:cubicBezTo>
                <a:cubicBezTo>
                  <a:pt x="1684696" y="8484"/>
                  <a:pt x="1685477" y="8372"/>
                  <a:pt x="1686445" y="8149"/>
                </a:cubicBezTo>
                <a:cubicBezTo>
                  <a:pt x="1687412" y="7926"/>
                  <a:pt x="1688454" y="7777"/>
                  <a:pt x="1689570" y="7703"/>
                </a:cubicBezTo>
                <a:cubicBezTo>
                  <a:pt x="1690686" y="7628"/>
                  <a:pt x="1691691" y="7628"/>
                  <a:pt x="1692584" y="7703"/>
                </a:cubicBezTo>
                <a:cubicBezTo>
                  <a:pt x="1693477" y="7777"/>
                  <a:pt x="1694146" y="8037"/>
                  <a:pt x="1694593" y="8484"/>
                </a:cubicBezTo>
                <a:cubicBezTo>
                  <a:pt x="1696379" y="8484"/>
                  <a:pt x="1698165" y="8410"/>
                  <a:pt x="1699951" y="8261"/>
                </a:cubicBezTo>
                <a:cubicBezTo>
                  <a:pt x="1701737" y="8112"/>
                  <a:pt x="1703002" y="8633"/>
                  <a:pt x="1703746" y="9823"/>
                </a:cubicBezTo>
                <a:cubicBezTo>
                  <a:pt x="1705532" y="8633"/>
                  <a:pt x="1707764" y="7963"/>
                  <a:pt x="1710443" y="7814"/>
                </a:cubicBezTo>
                <a:cubicBezTo>
                  <a:pt x="1713122" y="7665"/>
                  <a:pt x="1715950" y="7591"/>
                  <a:pt x="1718926" y="7591"/>
                </a:cubicBezTo>
                <a:close/>
                <a:moveTo>
                  <a:pt x="1231886" y="7591"/>
                </a:moveTo>
                <a:cubicBezTo>
                  <a:pt x="1233375" y="7442"/>
                  <a:pt x="1234788" y="7665"/>
                  <a:pt x="1236128" y="8261"/>
                </a:cubicBezTo>
                <a:cubicBezTo>
                  <a:pt x="1236277" y="8261"/>
                  <a:pt x="1236351" y="8335"/>
                  <a:pt x="1236351" y="8484"/>
                </a:cubicBezTo>
                <a:cubicBezTo>
                  <a:pt x="1236351" y="8782"/>
                  <a:pt x="1236425" y="9005"/>
                  <a:pt x="1236574" y="9154"/>
                </a:cubicBezTo>
                <a:lnTo>
                  <a:pt x="1237021" y="10047"/>
                </a:lnTo>
                <a:cubicBezTo>
                  <a:pt x="1237616" y="10047"/>
                  <a:pt x="1238174" y="9823"/>
                  <a:pt x="1238695" y="9377"/>
                </a:cubicBezTo>
                <a:cubicBezTo>
                  <a:pt x="1239216" y="8930"/>
                  <a:pt x="1239774" y="8558"/>
                  <a:pt x="1240369" y="8261"/>
                </a:cubicBezTo>
                <a:cubicBezTo>
                  <a:pt x="1242007" y="7963"/>
                  <a:pt x="1243606" y="7963"/>
                  <a:pt x="1245169" y="8261"/>
                </a:cubicBezTo>
                <a:cubicBezTo>
                  <a:pt x="1246732" y="8558"/>
                  <a:pt x="1248332" y="8558"/>
                  <a:pt x="1249969" y="8261"/>
                </a:cubicBezTo>
                <a:cubicBezTo>
                  <a:pt x="1250266" y="9302"/>
                  <a:pt x="1250118" y="9861"/>
                  <a:pt x="1249522" y="9935"/>
                </a:cubicBezTo>
                <a:cubicBezTo>
                  <a:pt x="1248927" y="10009"/>
                  <a:pt x="1248257" y="10047"/>
                  <a:pt x="1247513" y="10047"/>
                </a:cubicBezTo>
                <a:cubicBezTo>
                  <a:pt x="1247364" y="10654"/>
                  <a:pt x="1247439" y="11033"/>
                  <a:pt x="1247736" y="11186"/>
                </a:cubicBezTo>
                <a:cubicBezTo>
                  <a:pt x="1248034" y="11338"/>
                  <a:pt x="1248369" y="11490"/>
                  <a:pt x="1248741" y="11641"/>
                </a:cubicBezTo>
                <a:cubicBezTo>
                  <a:pt x="1249113" y="11792"/>
                  <a:pt x="1249448" y="11981"/>
                  <a:pt x="1249746" y="12209"/>
                </a:cubicBezTo>
                <a:cubicBezTo>
                  <a:pt x="1250043" y="12437"/>
                  <a:pt x="1250118" y="12930"/>
                  <a:pt x="1249969" y="13688"/>
                </a:cubicBezTo>
                <a:cubicBezTo>
                  <a:pt x="1250862" y="14295"/>
                  <a:pt x="1251792" y="14827"/>
                  <a:pt x="1252759" y="15282"/>
                </a:cubicBezTo>
                <a:cubicBezTo>
                  <a:pt x="1253727" y="15738"/>
                  <a:pt x="1254583" y="16345"/>
                  <a:pt x="1255327" y="17103"/>
                </a:cubicBezTo>
                <a:cubicBezTo>
                  <a:pt x="1255475" y="17861"/>
                  <a:pt x="1255364" y="18392"/>
                  <a:pt x="1254992" y="18696"/>
                </a:cubicBezTo>
                <a:cubicBezTo>
                  <a:pt x="1254620" y="18999"/>
                  <a:pt x="1254210" y="19227"/>
                  <a:pt x="1253764" y="19379"/>
                </a:cubicBezTo>
                <a:cubicBezTo>
                  <a:pt x="1253317" y="19532"/>
                  <a:pt x="1252945" y="19759"/>
                  <a:pt x="1252648" y="20063"/>
                </a:cubicBezTo>
                <a:cubicBezTo>
                  <a:pt x="1252350" y="20366"/>
                  <a:pt x="1252350" y="20897"/>
                  <a:pt x="1252648" y="21655"/>
                </a:cubicBezTo>
                <a:cubicBezTo>
                  <a:pt x="1252797" y="22460"/>
                  <a:pt x="1253206" y="22862"/>
                  <a:pt x="1253876" y="22862"/>
                </a:cubicBezTo>
                <a:cubicBezTo>
                  <a:pt x="1254545" y="22862"/>
                  <a:pt x="1255289" y="22828"/>
                  <a:pt x="1256108" y="22761"/>
                </a:cubicBezTo>
                <a:cubicBezTo>
                  <a:pt x="1256927" y="22694"/>
                  <a:pt x="1257671" y="22727"/>
                  <a:pt x="1258340" y="22860"/>
                </a:cubicBezTo>
                <a:cubicBezTo>
                  <a:pt x="1259010" y="22994"/>
                  <a:pt x="1259419" y="23597"/>
                  <a:pt x="1259568" y="24669"/>
                </a:cubicBezTo>
                <a:cubicBezTo>
                  <a:pt x="1260759" y="24088"/>
                  <a:pt x="1261503" y="23105"/>
                  <a:pt x="1261801" y="21721"/>
                </a:cubicBezTo>
                <a:cubicBezTo>
                  <a:pt x="1262098" y="20338"/>
                  <a:pt x="1263066" y="19646"/>
                  <a:pt x="1264703" y="19646"/>
                </a:cubicBezTo>
                <a:cubicBezTo>
                  <a:pt x="1265000" y="20937"/>
                  <a:pt x="1264814" y="21662"/>
                  <a:pt x="1264145" y="21823"/>
                </a:cubicBezTo>
                <a:cubicBezTo>
                  <a:pt x="1263475" y="21983"/>
                  <a:pt x="1263140" y="22448"/>
                  <a:pt x="1263140" y="23218"/>
                </a:cubicBezTo>
                <a:cubicBezTo>
                  <a:pt x="1263445" y="23962"/>
                  <a:pt x="1263939" y="24483"/>
                  <a:pt x="1264623" y="24781"/>
                </a:cubicBezTo>
                <a:cubicBezTo>
                  <a:pt x="1265306" y="25078"/>
                  <a:pt x="1265953" y="25450"/>
                  <a:pt x="1266562" y="25897"/>
                </a:cubicBezTo>
                <a:cubicBezTo>
                  <a:pt x="1267322" y="25748"/>
                  <a:pt x="1267854" y="25413"/>
                  <a:pt x="1268158" y="24892"/>
                </a:cubicBezTo>
                <a:cubicBezTo>
                  <a:pt x="1268461" y="24371"/>
                  <a:pt x="1268803" y="23850"/>
                  <a:pt x="1269183" y="23330"/>
                </a:cubicBezTo>
                <a:cubicBezTo>
                  <a:pt x="1269564" y="22809"/>
                  <a:pt x="1270058" y="22427"/>
                  <a:pt x="1270666" y="22185"/>
                </a:cubicBezTo>
                <a:cubicBezTo>
                  <a:pt x="1271274" y="21944"/>
                  <a:pt x="1272263" y="22064"/>
                  <a:pt x="1273633" y="22548"/>
                </a:cubicBezTo>
                <a:cubicBezTo>
                  <a:pt x="1272591" y="23104"/>
                  <a:pt x="1271661" y="23625"/>
                  <a:pt x="1270842" y="24111"/>
                </a:cubicBezTo>
                <a:cubicBezTo>
                  <a:pt x="1270023" y="24597"/>
                  <a:pt x="1269242" y="25118"/>
                  <a:pt x="1268498" y="25674"/>
                </a:cubicBezTo>
                <a:cubicBezTo>
                  <a:pt x="1268647" y="26120"/>
                  <a:pt x="1268982" y="26381"/>
                  <a:pt x="1269503" y="26455"/>
                </a:cubicBezTo>
                <a:cubicBezTo>
                  <a:pt x="1270023" y="26529"/>
                  <a:pt x="1270544" y="26567"/>
                  <a:pt x="1271065" y="26567"/>
                </a:cubicBezTo>
                <a:cubicBezTo>
                  <a:pt x="1271586" y="26567"/>
                  <a:pt x="1272107" y="26604"/>
                  <a:pt x="1272628" y="26678"/>
                </a:cubicBezTo>
                <a:cubicBezTo>
                  <a:pt x="1273149" y="26753"/>
                  <a:pt x="1273484" y="27013"/>
                  <a:pt x="1273633" y="27460"/>
                </a:cubicBezTo>
                <a:cubicBezTo>
                  <a:pt x="1274658" y="27013"/>
                  <a:pt x="1274988" y="25897"/>
                  <a:pt x="1274621" y="24111"/>
                </a:cubicBezTo>
                <a:cubicBezTo>
                  <a:pt x="1274255" y="22325"/>
                  <a:pt x="1274219" y="20837"/>
                  <a:pt x="1274512" y="19646"/>
                </a:cubicBezTo>
                <a:cubicBezTo>
                  <a:pt x="1275098" y="20241"/>
                  <a:pt x="1275940" y="20539"/>
                  <a:pt x="1277039" y="20539"/>
                </a:cubicBezTo>
                <a:cubicBezTo>
                  <a:pt x="1278137" y="20539"/>
                  <a:pt x="1279273" y="20539"/>
                  <a:pt x="1280445" y="20539"/>
                </a:cubicBezTo>
                <a:cubicBezTo>
                  <a:pt x="1280736" y="20093"/>
                  <a:pt x="1281174" y="19906"/>
                  <a:pt x="1281760" y="19981"/>
                </a:cubicBezTo>
                <a:cubicBezTo>
                  <a:pt x="1282346" y="20055"/>
                  <a:pt x="1282785" y="19944"/>
                  <a:pt x="1283078" y="19646"/>
                </a:cubicBezTo>
                <a:cubicBezTo>
                  <a:pt x="1283371" y="19348"/>
                  <a:pt x="1283518" y="18902"/>
                  <a:pt x="1283518" y="18307"/>
                </a:cubicBezTo>
                <a:cubicBezTo>
                  <a:pt x="1283518" y="17711"/>
                  <a:pt x="1283664" y="17265"/>
                  <a:pt x="1283957" y="16967"/>
                </a:cubicBezTo>
                <a:cubicBezTo>
                  <a:pt x="1284104" y="16818"/>
                  <a:pt x="1284434" y="16744"/>
                  <a:pt x="1284946" y="16744"/>
                </a:cubicBezTo>
                <a:cubicBezTo>
                  <a:pt x="1285459" y="16744"/>
                  <a:pt x="1285935" y="16707"/>
                  <a:pt x="1286375" y="16632"/>
                </a:cubicBezTo>
                <a:cubicBezTo>
                  <a:pt x="1286814" y="16558"/>
                  <a:pt x="1287182" y="16372"/>
                  <a:pt x="1287477" y="16074"/>
                </a:cubicBezTo>
                <a:cubicBezTo>
                  <a:pt x="1287772" y="15777"/>
                  <a:pt x="1287771" y="15256"/>
                  <a:pt x="1287474" y="14511"/>
                </a:cubicBezTo>
                <a:cubicBezTo>
                  <a:pt x="1288069" y="14660"/>
                  <a:pt x="1288701" y="14958"/>
                  <a:pt x="1289371" y="15404"/>
                </a:cubicBezTo>
                <a:cubicBezTo>
                  <a:pt x="1290041" y="15851"/>
                  <a:pt x="1290673" y="16186"/>
                  <a:pt x="1291269" y="16409"/>
                </a:cubicBezTo>
                <a:cubicBezTo>
                  <a:pt x="1291864" y="16632"/>
                  <a:pt x="1292422" y="16707"/>
                  <a:pt x="1292943" y="16632"/>
                </a:cubicBezTo>
                <a:cubicBezTo>
                  <a:pt x="1293464" y="16558"/>
                  <a:pt x="1293948" y="16149"/>
                  <a:pt x="1294394" y="15404"/>
                </a:cubicBezTo>
                <a:cubicBezTo>
                  <a:pt x="1295436" y="72406"/>
                  <a:pt x="1295771" y="129779"/>
                  <a:pt x="1295399" y="187524"/>
                </a:cubicBezTo>
                <a:cubicBezTo>
                  <a:pt x="1295027" y="245269"/>
                  <a:pt x="1294989" y="303015"/>
                  <a:pt x="1295287" y="360760"/>
                </a:cubicBezTo>
                <a:cubicBezTo>
                  <a:pt x="1293799" y="360611"/>
                  <a:pt x="1292794" y="360946"/>
                  <a:pt x="1292273" y="361765"/>
                </a:cubicBezTo>
                <a:cubicBezTo>
                  <a:pt x="1291752" y="362583"/>
                  <a:pt x="1290971" y="363141"/>
                  <a:pt x="1289929" y="363439"/>
                </a:cubicBezTo>
                <a:cubicBezTo>
                  <a:pt x="1289929" y="364183"/>
                  <a:pt x="1290190" y="364555"/>
                  <a:pt x="1290711" y="364555"/>
                </a:cubicBezTo>
                <a:cubicBezTo>
                  <a:pt x="1291231" y="364555"/>
                  <a:pt x="1291827" y="364481"/>
                  <a:pt x="1292496" y="364332"/>
                </a:cubicBezTo>
                <a:cubicBezTo>
                  <a:pt x="1293166" y="364183"/>
                  <a:pt x="1293799" y="364146"/>
                  <a:pt x="1294394" y="364220"/>
                </a:cubicBezTo>
                <a:cubicBezTo>
                  <a:pt x="1294989" y="364295"/>
                  <a:pt x="1295287" y="364630"/>
                  <a:pt x="1295287" y="365225"/>
                </a:cubicBezTo>
                <a:cubicBezTo>
                  <a:pt x="1295138" y="365820"/>
                  <a:pt x="1295101" y="366378"/>
                  <a:pt x="1295175" y="366899"/>
                </a:cubicBezTo>
                <a:cubicBezTo>
                  <a:pt x="1295250" y="367420"/>
                  <a:pt x="1295287" y="367978"/>
                  <a:pt x="1295287" y="368574"/>
                </a:cubicBezTo>
                <a:cubicBezTo>
                  <a:pt x="1293203" y="368276"/>
                  <a:pt x="1290785" y="368164"/>
                  <a:pt x="1288032" y="368239"/>
                </a:cubicBezTo>
                <a:cubicBezTo>
                  <a:pt x="1285278" y="368313"/>
                  <a:pt x="1282451" y="368425"/>
                  <a:pt x="1279548" y="368574"/>
                </a:cubicBezTo>
                <a:cubicBezTo>
                  <a:pt x="1276646" y="368722"/>
                  <a:pt x="1273744" y="368834"/>
                  <a:pt x="1270842" y="368908"/>
                </a:cubicBezTo>
                <a:cubicBezTo>
                  <a:pt x="1267940" y="368983"/>
                  <a:pt x="1265373" y="368871"/>
                  <a:pt x="1263140" y="368574"/>
                </a:cubicBezTo>
                <a:cubicBezTo>
                  <a:pt x="1262396" y="368425"/>
                  <a:pt x="1261912" y="368276"/>
                  <a:pt x="1261689" y="368127"/>
                </a:cubicBezTo>
                <a:cubicBezTo>
                  <a:pt x="1261466" y="367978"/>
                  <a:pt x="1261354" y="367532"/>
                  <a:pt x="1261354" y="366788"/>
                </a:cubicBezTo>
                <a:cubicBezTo>
                  <a:pt x="1260901" y="366936"/>
                  <a:pt x="1260636" y="367271"/>
                  <a:pt x="1260561" y="367792"/>
                </a:cubicBezTo>
                <a:cubicBezTo>
                  <a:pt x="1260485" y="368313"/>
                  <a:pt x="1260145" y="368574"/>
                  <a:pt x="1259540" y="368574"/>
                </a:cubicBezTo>
                <a:cubicBezTo>
                  <a:pt x="1258482" y="368574"/>
                  <a:pt x="1257991" y="368425"/>
                  <a:pt x="1258067" y="368127"/>
                </a:cubicBezTo>
                <a:cubicBezTo>
                  <a:pt x="1258142" y="367829"/>
                  <a:pt x="1258369" y="367495"/>
                  <a:pt x="1258747" y="367123"/>
                </a:cubicBezTo>
                <a:cubicBezTo>
                  <a:pt x="1259125" y="366750"/>
                  <a:pt x="1259427" y="366304"/>
                  <a:pt x="1259654" y="365783"/>
                </a:cubicBezTo>
                <a:cubicBezTo>
                  <a:pt x="1259880" y="365262"/>
                  <a:pt x="1259540" y="364778"/>
                  <a:pt x="1258633" y="364332"/>
                </a:cubicBezTo>
                <a:cubicBezTo>
                  <a:pt x="1257880" y="364183"/>
                  <a:pt x="1257390" y="364332"/>
                  <a:pt x="1257163" y="364778"/>
                </a:cubicBezTo>
                <a:cubicBezTo>
                  <a:pt x="1256936" y="365225"/>
                  <a:pt x="1256747" y="365709"/>
                  <a:pt x="1256596" y="366230"/>
                </a:cubicBezTo>
                <a:cubicBezTo>
                  <a:pt x="1256445" y="366750"/>
                  <a:pt x="1256332" y="367271"/>
                  <a:pt x="1256256" y="367792"/>
                </a:cubicBezTo>
                <a:cubicBezTo>
                  <a:pt x="1256181" y="368313"/>
                  <a:pt x="1255841" y="368574"/>
                  <a:pt x="1255236" y="368574"/>
                </a:cubicBezTo>
                <a:cubicBezTo>
                  <a:pt x="1252969" y="368871"/>
                  <a:pt x="1251344" y="368574"/>
                  <a:pt x="1250363" y="367681"/>
                </a:cubicBezTo>
                <a:cubicBezTo>
                  <a:pt x="1249382" y="366788"/>
                  <a:pt x="1248060" y="366192"/>
                  <a:pt x="1246397" y="365895"/>
                </a:cubicBezTo>
                <a:cubicBezTo>
                  <a:pt x="1246250" y="364434"/>
                  <a:pt x="1246698" y="363548"/>
                  <a:pt x="1247738" y="363237"/>
                </a:cubicBezTo>
                <a:cubicBezTo>
                  <a:pt x="1248779" y="362925"/>
                  <a:pt x="1249448" y="362323"/>
                  <a:pt x="1249746" y="361430"/>
                </a:cubicBezTo>
                <a:cubicBezTo>
                  <a:pt x="1249299" y="360239"/>
                  <a:pt x="1248741" y="359607"/>
                  <a:pt x="1248071" y="359532"/>
                </a:cubicBezTo>
                <a:cubicBezTo>
                  <a:pt x="1247402" y="359458"/>
                  <a:pt x="1246700" y="359495"/>
                  <a:pt x="1245968" y="359644"/>
                </a:cubicBezTo>
                <a:cubicBezTo>
                  <a:pt x="1245235" y="359793"/>
                  <a:pt x="1244542" y="359867"/>
                  <a:pt x="1243889" y="359867"/>
                </a:cubicBezTo>
                <a:cubicBezTo>
                  <a:pt x="1243236" y="359867"/>
                  <a:pt x="1242618" y="359272"/>
                  <a:pt x="1242037" y="358081"/>
                </a:cubicBezTo>
                <a:cubicBezTo>
                  <a:pt x="1240874" y="358677"/>
                  <a:pt x="1240147" y="359681"/>
                  <a:pt x="1239857" y="361095"/>
                </a:cubicBezTo>
                <a:cubicBezTo>
                  <a:pt x="1239566" y="362509"/>
                  <a:pt x="1238621" y="363216"/>
                  <a:pt x="1237021" y="363216"/>
                </a:cubicBezTo>
                <a:cubicBezTo>
                  <a:pt x="1236874" y="362025"/>
                  <a:pt x="1237098" y="361244"/>
                  <a:pt x="1237692" y="360872"/>
                </a:cubicBezTo>
                <a:cubicBezTo>
                  <a:pt x="1238286" y="360500"/>
                  <a:pt x="1238956" y="360090"/>
                  <a:pt x="1239700" y="359644"/>
                </a:cubicBezTo>
                <a:cubicBezTo>
                  <a:pt x="1239402" y="358751"/>
                  <a:pt x="1238808" y="358081"/>
                  <a:pt x="1237917" y="357635"/>
                </a:cubicBezTo>
                <a:cubicBezTo>
                  <a:pt x="1237027" y="357188"/>
                  <a:pt x="1236031" y="356853"/>
                  <a:pt x="1234930" y="356630"/>
                </a:cubicBezTo>
                <a:cubicBezTo>
                  <a:pt x="1233829" y="356407"/>
                  <a:pt x="1232691" y="356221"/>
                  <a:pt x="1231516" y="356072"/>
                </a:cubicBezTo>
                <a:cubicBezTo>
                  <a:pt x="1230342" y="355923"/>
                  <a:pt x="1229314" y="355700"/>
                  <a:pt x="1228433" y="355402"/>
                </a:cubicBezTo>
                <a:cubicBezTo>
                  <a:pt x="1227991" y="355551"/>
                  <a:pt x="1227697" y="355923"/>
                  <a:pt x="1227550" y="356519"/>
                </a:cubicBezTo>
                <a:cubicBezTo>
                  <a:pt x="1227404" y="357114"/>
                  <a:pt x="1227367" y="357746"/>
                  <a:pt x="1227441" y="358416"/>
                </a:cubicBezTo>
                <a:cubicBezTo>
                  <a:pt x="1227514" y="359086"/>
                  <a:pt x="1227587" y="359793"/>
                  <a:pt x="1227660" y="360537"/>
                </a:cubicBezTo>
                <a:cubicBezTo>
                  <a:pt x="1227734" y="361281"/>
                  <a:pt x="1227697" y="361876"/>
                  <a:pt x="1227550" y="362323"/>
                </a:cubicBezTo>
                <a:cubicBezTo>
                  <a:pt x="1224027" y="361727"/>
                  <a:pt x="1221376" y="362044"/>
                  <a:pt x="1219597" y="363273"/>
                </a:cubicBezTo>
                <a:cubicBezTo>
                  <a:pt x="1217818" y="364502"/>
                  <a:pt x="1216185" y="365971"/>
                  <a:pt x="1214697" y="367681"/>
                </a:cubicBezTo>
                <a:cubicBezTo>
                  <a:pt x="1213506" y="367383"/>
                  <a:pt x="1212576" y="366453"/>
                  <a:pt x="1211906" y="364890"/>
                </a:cubicBezTo>
                <a:cubicBezTo>
                  <a:pt x="1211236" y="363327"/>
                  <a:pt x="1211274" y="361951"/>
                  <a:pt x="1212018" y="360760"/>
                </a:cubicBezTo>
                <a:cubicBezTo>
                  <a:pt x="1212911" y="360760"/>
                  <a:pt x="1213432" y="360835"/>
                  <a:pt x="1213580" y="360983"/>
                </a:cubicBezTo>
                <a:cubicBezTo>
                  <a:pt x="1213729" y="361132"/>
                  <a:pt x="1213729" y="361393"/>
                  <a:pt x="1213580" y="361765"/>
                </a:cubicBezTo>
                <a:cubicBezTo>
                  <a:pt x="1213432" y="362137"/>
                  <a:pt x="1213245" y="362546"/>
                  <a:pt x="1213022" y="362993"/>
                </a:cubicBezTo>
                <a:cubicBezTo>
                  <a:pt x="1212799" y="363439"/>
                  <a:pt x="1212762" y="363886"/>
                  <a:pt x="1212911" y="364332"/>
                </a:cubicBezTo>
                <a:cubicBezTo>
                  <a:pt x="1213952" y="364332"/>
                  <a:pt x="1214734" y="364072"/>
                  <a:pt x="1215255" y="363551"/>
                </a:cubicBezTo>
                <a:cubicBezTo>
                  <a:pt x="1215776" y="363030"/>
                  <a:pt x="1216259" y="362472"/>
                  <a:pt x="1216706" y="361876"/>
                </a:cubicBezTo>
                <a:cubicBezTo>
                  <a:pt x="1217152" y="361281"/>
                  <a:pt x="1217636" y="360760"/>
                  <a:pt x="1218157" y="360314"/>
                </a:cubicBezTo>
                <a:cubicBezTo>
                  <a:pt x="1218678" y="359867"/>
                  <a:pt x="1219533" y="359718"/>
                  <a:pt x="1220724" y="359867"/>
                </a:cubicBezTo>
                <a:cubicBezTo>
                  <a:pt x="1219522" y="359123"/>
                  <a:pt x="1218433" y="358788"/>
                  <a:pt x="1217457" y="358863"/>
                </a:cubicBezTo>
                <a:cubicBezTo>
                  <a:pt x="1216482" y="358937"/>
                  <a:pt x="1215243" y="359049"/>
                  <a:pt x="1213741" y="359197"/>
                </a:cubicBezTo>
                <a:cubicBezTo>
                  <a:pt x="1213441" y="358300"/>
                  <a:pt x="1213028" y="357589"/>
                  <a:pt x="1212503" y="357064"/>
                </a:cubicBezTo>
                <a:cubicBezTo>
                  <a:pt x="1211977" y="356540"/>
                  <a:pt x="1210888" y="356428"/>
                  <a:pt x="1209234" y="356728"/>
                </a:cubicBezTo>
                <a:cubicBezTo>
                  <a:pt x="1207583" y="349993"/>
                  <a:pt x="1205819" y="343484"/>
                  <a:pt x="1203941" y="337199"/>
                </a:cubicBezTo>
                <a:cubicBezTo>
                  <a:pt x="1202063" y="330915"/>
                  <a:pt x="1200073" y="324630"/>
                  <a:pt x="1197971" y="318344"/>
                </a:cubicBezTo>
                <a:cubicBezTo>
                  <a:pt x="1197820" y="317451"/>
                  <a:pt x="1198007" y="316967"/>
                  <a:pt x="1198532" y="316893"/>
                </a:cubicBezTo>
                <a:cubicBezTo>
                  <a:pt x="1199058" y="316819"/>
                  <a:pt x="1199471" y="316484"/>
                  <a:pt x="1199771" y="315888"/>
                </a:cubicBezTo>
                <a:cubicBezTo>
                  <a:pt x="1200522" y="313061"/>
                  <a:pt x="1200259" y="310419"/>
                  <a:pt x="1198982" y="307963"/>
                </a:cubicBezTo>
                <a:cubicBezTo>
                  <a:pt x="1197706" y="305508"/>
                  <a:pt x="1196470" y="303461"/>
                  <a:pt x="1195275" y="301824"/>
                </a:cubicBezTo>
                <a:cubicBezTo>
                  <a:pt x="1194977" y="300634"/>
                  <a:pt x="1195126" y="299703"/>
                  <a:pt x="1195723" y="299034"/>
                </a:cubicBezTo>
                <a:cubicBezTo>
                  <a:pt x="1196319" y="298364"/>
                  <a:pt x="1196767" y="297583"/>
                  <a:pt x="1197067" y="296690"/>
                </a:cubicBezTo>
                <a:cubicBezTo>
                  <a:pt x="1197670" y="294160"/>
                  <a:pt x="1197596" y="291629"/>
                  <a:pt x="1196846" y="289099"/>
                </a:cubicBezTo>
                <a:cubicBezTo>
                  <a:pt x="1196096" y="286569"/>
                  <a:pt x="1195870" y="283593"/>
                  <a:pt x="1196167" y="280170"/>
                </a:cubicBezTo>
                <a:cubicBezTo>
                  <a:pt x="1194977" y="281063"/>
                  <a:pt x="1194270" y="282104"/>
                  <a:pt x="1194047" y="283295"/>
                </a:cubicBezTo>
                <a:cubicBezTo>
                  <a:pt x="1193823" y="284486"/>
                  <a:pt x="1193637" y="285676"/>
                  <a:pt x="1193489" y="286867"/>
                </a:cubicBezTo>
                <a:cubicBezTo>
                  <a:pt x="1193340" y="288058"/>
                  <a:pt x="1193079" y="289174"/>
                  <a:pt x="1192707" y="290216"/>
                </a:cubicBezTo>
                <a:cubicBezTo>
                  <a:pt x="1192335" y="291257"/>
                  <a:pt x="1191479" y="292002"/>
                  <a:pt x="1190140" y="292448"/>
                </a:cubicBezTo>
                <a:cubicBezTo>
                  <a:pt x="1189991" y="289769"/>
                  <a:pt x="1189321" y="287313"/>
                  <a:pt x="1188131" y="285081"/>
                </a:cubicBezTo>
                <a:cubicBezTo>
                  <a:pt x="1186940" y="282849"/>
                  <a:pt x="1186717" y="280691"/>
                  <a:pt x="1187461" y="278607"/>
                </a:cubicBezTo>
                <a:cubicBezTo>
                  <a:pt x="1186122" y="277119"/>
                  <a:pt x="1185229" y="275444"/>
                  <a:pt x="1184782" y="273584"/>
                </a:cubicBezTo>
                <a:cubicBezTo>
                  <a:pt x="1184336" y="271724"/>
                  <a:pt x="1183815" y="269901"/>
                  <a:pt x="1183219" y="268115"/>
                </a:cubicBezTo>
                <a:cubicBezTo>
                  <a:pt x="1182029" y="264543"/>
                  <a:pt x="1180838" y="260896"/>
                  <a:pt x="1179648" y="257176"/>
                </a:cubicBezTo>
                <a:cubicBezTo>
                  <a:pt x="1178457" y="253455"/>
                  <a:pt x="1177266" y="249586"/>
                  <a:pt x="1176076" y="245567"/>
                </a:cubicBezTo>
                <a:cubicBezTo>
                  <a:pt x="1175480" y="243632"/>
                  <a:pt x="1175071" y="241772"/>
                  <a:pt x="1174848" y="239986"/>
                </a:cubicBezTo>
                <a:cubicBezTo>
                  <a:pt x="1174625" y="238200"/>
                  <a:pt x="1174215" y="236340"/>
                  <a:pt x="1173620" y="234405"/>
                </a:cubicBezTo>
                <a:cubicBezTo>
                  <a:pt x="1173322" y="233214"/>
                  <a:pt x="1172876" y="232173"/>
                  <a:pt x="1172281" y="231280"/>
                </a:cubicBezTo>
                <a:cubicBezTo>
                  <a:pt x="1171685" y="230387"/>
                  <a:pt x="1171239" y="229419"/>
                  <a:pt x="1170941" y="228377"/>
                </a:cubicBezTo>
                <a:cubicBezTo>
                  <a:pt x="1169155" y="222276"/>
                  <a:pt x="1167444" y="215653"/>
                  <a:pt x="1165807" y="208509"/>
                </a:cubicBezTo>
                <a:cubicBezTo>
                  <a:pt x="1165211" y="212378"/>
                  <a:pt x="1164876" y="216397"/>
                  <a:pt x="1164802" y="220564"/>
                </a:cubicBezTo>
                <a:cubicBezTo>
                  <a:pt x="1164728" y="224731"/>
                  <a:pt x="1164728" y="228936"/>
                  <a:pt x="1164802" y="233177"/>
                </a:cubicBezTo>
                <a:cubicBezTo>
                  <a:pt x="1164876" y="237419"/>
                  <a:pt x="1164988" y="241698"/>
                  <a:pt x="1165137" y="246014"/>
                </a:cubicBezTo>
                <a:cubicBezTo>
                  <a:pt x="1165286" y="250330"/>
                  <a:pt x="1165211" y="254497"/>
                  <a:pt x="1164914" y="258515"/>
                </a:cubicBezTo>
                <a:cubicBezTo>
                  <a:pt x="1164765" y="260152"/>
                  <a:pt x="1164653" y="261194"/>
                  <a:pt x="1164579" y="261641"/>
                </a:cubicBezTo>
                <a:cubicBezTo>
                  <a:pt x="1164504" y="262087"/>
                  <a:pt x="1164616" y="263129"/>
                  <a:pt x="1164914" y="264766"/>
                </a:cubicBezTo>
                <a:cubicBezTo>
                  <a:pt x="1165211" y="266850"/>
                  <a:pt x="1165137" y="268859"/>
                  <a:pt x="1164690" y="270794"/>
                </a:cubicBezTo>
                <a:cubicBezTo>
                  <a:pt x="1164244" y="272728"/>
                  <a:pt x="1164021" y="274737"/>
                  <a:pt x="1164021" y="276821"/>
                </a:cubicBezTo>
                <a:cubicBezTo>
                  <a:pt x="1164021" y="277565"/>
                  <a:pt x="1164169" y="278421"/>
                  <a:pt x="1164467" y="279388"/>
                </a:cubicBezTo>
                <a:cubicBezTo>
                  <a:pt x="1164765" y="280356"/>
                  <a:pt x="1164951" y="281323"/>
                  <a:pt x="1165025" y="282290"/>
                </a:cubicBezTo>
                <a:cubicBezTo>
                  <a:pt x="1165100" y="283258"/>
                  <a:pt x="1165025" y="284188"/>
                  <a:pt x="1164802" y="285081"/>
                </a:cubicBezTo>
                <a:cubicBezTo>
                  <a:pt x="1164579" y="285974"/>
                  <a:pt x="1164021" y="286718"/>
                  <a:pt x="1163128" y="287313"/>
                </a:cubicBezTo>
                <a:cubicBezTo>
                  <a:pt x="1164021" y="289099"/>
                  <a:pt x="1164579" y="291667"/>
                  <a:pt x="1164802" y="295015"/>
                </a:cubicBezTo>
                <a:cubicBezTo>
                  <a:pt x="1165025" y="298364"/>
                  <a:pt x="1165100" y="302010"/>
                  <a:pt x="1165025" y="305954"/>
                </a:cubicBezTo>
                <a:cubicBezTo>
                  <a:pt x="1164951" y="309898"/>
                  <a:pt x="1164839" y="313879"/>
                  <a:pt x="1164690" y="317898"/>
                </a:cubicBezTo>
                <a:cubicBezTo>
                  <a:pt x="1164541" y="321916"/>
                  <a:pt x="1164616" y="325562"/>
                  <a:pt x="1164914" y="328836"/>
                </a:cubicBezTo>
                <a:cubicBezTo>
                  <a:pt x="1164453" y="328836"/>
                  <a:pt x="1164223" y="329023"/>
                  <a:pt x="1164223" y="329395"/>
                </a:cubicBezTo>
                <a:cubicBezTo>
                  <a:pt x="1164223" y="329767"/>
                  <a:pt x="1164146" y="330102"/>
                  <a:pt x="1163993" y="330399"/>
                </a:cubicBezTo>
                <a:cubicBezTo>
                  <a:pt x="1162916" y="330846"/>
                  <a:pt x="1162109" y="331515"/>
                  <a:pt x="1161572" y="332408"/>
                </a:cubicBezTo>
                <a:cubicBezTo>
                  <a:pt x="1161035" y="333301"/>
                  <a:pt x="1159767" y="333525"/>
                  <a:pt x="1157770" y="333078"/>
                </a:cubicBezTo>
                <a:cubicBezTo>
                  <a:pt x="1157770" y="334269"/>
                  <a:pt x="1158083" y="335124"/>
                  <a:pt x="1158710" y="335645"/>
                </a:cubicBezTo>
                <a:cubicBezTo>
                  <a:pt x="1159337" y="336166"/>
                  <a:pt x="1159885" y="336799"/>
                  <a:pt x="1160355" y="337543"/>
                </a:cubicBezTo>
                <a:cubicBezTo>
                  <a:pt x="1160824" y="337394"/>
                  <a:pt x="1160981" y="337134"/>
                  <a:pt x="1160824" y="336762"/>
                </a:cubicBezTo>
                <a:cubicBezTo>
                  <a:pt x="1160667" y="336390"/>
                  <a:pt x="1160471" y="335980"/>
                  <a:pt x="1160236" y="335534"/>
                </a:cubicBezTo>
                <a:cubicBezTo>
                  <a:pt x="1160001" y="335087"/>
                  <a:pt x="1159962" y="334715"/>
                  <a:pt x="1160119" y="334418"/>
                </a:cubicBezTo>
                <a:cubicBezTo>
                  <a:pt x="1160276" y="334120"/>
                  <a:pt x="1160981" y="333971"/>
                  <a:pt x="1162235" y="333971"/>
                </a:cubicBezTo>
                <a:cubicBezTo>
                  <a:pt x="1162532" y="336055"/>
                  <a:pt x="1162346" y="337580"/>
                  <a:pt x="1161677" y="338548"/>
                </a:cubicBezTo>
                <a:cubicBezTo>
                  <a:pt x="1161007" y="339515"/>
                  <a:pt x="1160374" y="340594"/>
                  <a:pt x="1159779" y="341785"/>
                </a:cubicBezTo>
                <a:cubicBezTo>
                  <a:pt x="1159630" y="342677"/>
                  <a:pt x="1160141" y="342975"/>
                  <a:pt x="1161312" y="342677"/>
                </a:cubicBezTo>
                <a:cubicBezTo>
                  <a:pt x="1162483" y="342380"/>
                  <a:pt x="1163460" y="342380"/>
                  <a:pt x="1164244" y="342677"/>
                </a:cubicBezTo>
                <a:cubicBezTo>
                  <a:pt x="1163797" y="343719"/>
                  <a:pt x="1163239" y="344240"/>
                  <a:pt x="1162570" y="344240"/>
                </a:cubicBezTo>
                <a:cubicBezTo>
                  <a:pt x="1161900" y="344240"/>
                  <a:pt x="1161156" y="344054"/>
                  <a:pt x="1160337" y="343682"/>
                </a:cubicBezTo>
                <a:cubicBezTo>
                  <a:pt x="1159519" y="343310"/>
                  <a:pt x="1158774" y="342826"/>
                  <a:pt x="1158105" y="342231"/>
                </a:cubicBezTo>
                <a:cubicBezTo>
                  <a:pt x="1157435" y="341636"/>
                  <a:pt x="1156877" y="341189"/>
                  <a:pt x="1156430" y="340892"/>
                </a:cubicBezTo>
                <a:cubicBezTo>
                  <a:pt x="1155240" y="343124"/>
                  <a:pt x="1153379" y="344389"/>
                  <a:pt x="1150849" y="344687"/>
                </a:cubicBezTo>
                <a:cubicBezTo>
                  <a:pt x="1148319" y="344984"/>
                  <a:pt x="1145566" y="344612"/>
                  <a:pt x="1142589" y="343570"/>
                </a:cubicBezTo>
                <a:cubicBezTo>
                  <a:pt x="1144640" y="342826"/>
                  <a:pt x="1146873" y="342305"/>
                  <a:pt x="1149288" y="342008"/>
                </a:cubicBezTo>
                <a:cubicBezTo>
                  <a:pt x="1151703" y="341710"/>
                  <a:pt x="1153717" y="341040"/>
                  <a:pt x="1155328" y="339999"/>
                </a:cubicBezTo>
                <a:cubicBezTo>
                  <a:pt x="1155621" y="339254"/>
                  <a:pt x="1155584" y="338808"/>
                  <a:pt x="1155218" y="338659"/>
                </a:cubicBezTo>
                <a:cubicBezTo>
                  <a:pt x="1154852" y="338510"/>
                  <a:pt x="1154412" y="338510"/>
                  <a:pt x="1153900" y="338659"/>
                </a:cubicBezTo>
                <a:cubicBezTo>
                  <a:pt x="1153387" y="338808"/>
                  <a:pt x="1152838" y="339031"/>
                  <a:pt x="1152253" y="339329"/>
                </a:cubicBezTo>
                <a:cubicBezTo>
                  <a:pt x="1151668" y="339627"/>
                  <a:pt x="1151303" y="339850"/>
                  <a:pt x="1151156" y="339999"/>
                </a:cubicBezTo>
                <a:cubicBezTo>
                  <a:pt x="1150570" y="338957"/>
                  <a:pt x="1150497" y="338324"/>
                  <a:pt x="1150937" y="338101"/>
                </a:cubicBezTo>
                <a:cubicBezTo>
                  <a:pt x="1151376" y="337878"/>
                  <a:pt x="1151998" y="337766"/>
                  <a:pt x="1152803" y="337766"/>
                </a:cubicBezTo>
                <a:cubicBezTo>
                  <a:pt x="1153607" y="337766"/>
                  <a:pt x="1154376" y="337692"/>
                  <a:pt x="1155108" y="337543"/>
                </a:cubicBezTo>
                <a:cubicBezTo>
                  <a:pt x="1155841" y="337394"/>
                  <a:pt x="1156207" y="336799"/>
                  <a:pt x="1156207" y="335757"/>
                </a:cubicBezTo>
                <a:cubicBezTo>
                  <a:pt x="1156058" y="335162"/>
                  <a:pt x="1155872" y="334901"/>
                  <a:pt x="1155649" y="334976"/>
                </a:cubicBezTo>
                <a:cubicBezTo>
                  <a:pt x="1155426" y="335050"/>
                  <a:pt x="1155203" y="335273"/>
                  <a:pt x="1154979" y="335645"/>
                </a:cubicBezTo>
                <a:cubicBezTo>
                  <a:pt x="1154756" y="336017"/>
                  <a:pt x="1154458" y="336352"/>
                  <a:pt x="1154086" y="336650"/>
                </a:cubicBezTo>
                <a:cubicBezTo>
                  <a:pt x="1153714" y="336948"/>
                  <a:pt x="1153231" y="336948"/>
                  <a:pt x="1152635" y="336650"/>
                </a:cubicBezTo>
                <a:cubicBezTo>
                  <a:pt x="1152486" y="335608"/>
                  <a:pt x="1152561" y="334901"/>
                  <a:pt x="1152858" y="334529"/>
                </a:cubicBezTo>
                <a:cubicBezTo>
                  <a:pt x="1153156" y="334157"/>
                  <a:pt x="1153379" y="333673"/>
                  <a:pt x="1153528" y="333078"/>
                </a:cubicBezTo>
                <a:cubicBezTo>
                  <a:pt x="1152219" y="332929"/>
                  <a:pt x="1151492" y="333264"/>
                  <a:pt x="1151346" y="334083"/>
                </a:cubicBezTo>
                <a:cubicBezTo>
                  <a:pt x="1151201" y="334901"/>
                  <a:pt x="1150547" y="335162"/>
                  <a:pt x="1149384" y="334864"/>
                </a:cubicBezTo>
                <a:cubicBezTo>
                  <a:pt x="1149094" y="333673"/>
                  <a:pt x="1149058" y="332743"/>
                  <a:pt x="1149276" y="332073"/>
                </a:cubicBezTo>
                <a:cubicBezTo>
                  <a:pt x="1149495" y="331404"/>
                  <a:pt x="1149822" y="330846"/>
                  <a:pt x="1150258" y="330399"/>
                </a:cubicBezTo>
                <a:cubicBezTo>
                  <a:pt x="1150694" y="329953"/>
                  <a:pt x="1151130" y="329581"/>
                  <a:pt x="1151566" y="329283"/>
                </a:cubicBezTo>
                <a:cubicBezTo>
                  <a:pt x="1152002" y="328985"/>
                  <a:pt x="1152365" y="328539"/>
                  <a:pt x="1152656" y="327944"/>
                </a:cubicBezTo>
                <a:cubicBezTo>
                  <a:pt x="1151928" y="327497"/>
                  <a:pt x="1151310" y="327162"/>
                  <a:pt x="1150802" y="326939"/>
                </a:cubicBezTo>
                <a:cubicBezTo>
                  <a:pt x="1150294" y="326716"/>
                  <a:pt x="1149749" y="326567"/>
                  <a:pt x="1149168" y="326492"/>
                </a:cubicBezTo>
                <a:cubicBezTo>
                  <a:pt x="1148587" y="326418"/>
                  <a:pt x="1147933" y="326381"/>
                  <a:pt x="1147206" y="326381"/>
                </a:cubicBezTo>
                <a:cubicBezTo>
                  <a:pt x="1146479" y="326381"/>
                  <a:pt x="1145461" y="326306"/>
                  <a:pt x="1144152" y="326158"/>
                </a:cubicBezTo>
                <a:cubicBezTo>
                  <a:pt x="1144152" y="326902"/>
                  <a:pt x="1144338" y="327385"/>
                  <a:pt x="1144710" y="327609"/>
                </a:cubicBezTo>
                <a:cubicBezTo>
                  <a:pt x="1145082" y="327832"/>
                  <a:pt x="1145491" y="328018"/>
                  <a:pt x="1145938" y="328167"/>
                </a:cubicBezTo>
                <a:cubicBezTo>
                  <a:pt x="1146384" y="328316"/>
                  <a:pt x="1146794" y="328502"/>
                  <a:pt x="1147166" y="328725"/>
                </a:cubicBezTo>
                <a:cubicBezTo>
                  <a:pt x="1147538" y="328948"/>
                  <a:pt x="1147724" y="329283"/>
                  <a:pt x="1147724" y="329729"/>
                </a:cubicBezTo>
                <a:cubicBezTo>
                  <a:pt x="1147129" y="330920"/>
                  <a:pt x="1146496" y="332148"/>
                  <a:pt x="1145826" y="333413"/>
                </a:cubicBezTo>
                <a:cubicBezTo>
                  <a:pt x="1145157" y="334678"/>
                  <a:pt x="1144078" y="335459"/>
                  <a:pt x="1142589" y="335757"/>
                </a:cubicBezTo>
                <a:cubicBezTo>
                  <a:pt x="1142996" y="334418"/>
                  <a:pt x="1143061" y="333339"/>
                  <a:pt x="1142783" y="332520"/>
                </a:cubicBezTo>
                <a:cubicBezTo>
                  <a:pt x="1142505" y="331701"/>
                  <a:pt x="1143185" y="330994"/>
                  <a:pt x="1144822" y="330399"/>
                </a:cubicBezTo>
                <a:cubicBezTo>
                  <a:pt x="1144078" y="329655"/>
                  <a:pt x="1143333" y="328836"/>
                  <a:pt x="1142589" y="327944"/>
                </a:cubicBezTo>
                <a:cubicBezTo>
                  <a:pt x="1141845" y="327051"/>
                  <a:pt x="1141771" y="325562"/>
                  <a:pt x="1142366" y="323479"/>
                </a:cubicBezTo>
                <a:cubicBezTo>
                  <a:pt x="1142068" y="323032"/>
                  <a:pt x="1141585" y="322735"/>
                  <a:pt x="1140915" y="322586"/>
                </a:cubicBezTo>
                <a:cubicBezTo>
                  <a:pt x="1140245" y="322437"/>
                  <a:pt x="1139613" y="322251"/>
                  <a:pt x="1139017" y="322028"/>
                </a:cubicBezTo>
                <a:cubicBezTo>
                  <a:pt x="1138422" y="321804"/>
                  <a:pt x="1137901" y="321507"/>
                  <a:pt x="1137455" y="321135"/>
                </a:cubicBezTo>
                <a:cubicBezTo>
                  <a:pt x="1137008" y="320763"/>
                  <a:pt x="1136859" y="320130"/>
                  <a:pt x="1137008" y="319237"/>
                </a:cubicBezTo>
                <a:cubicBezTo>
                  <a:pt x="1135539" y="319832"/>
                  <a:pt x="1134069" y="320577"/>
                  <a:pt x="1132599" y="321469"/>
                </a:cubicBezTo>
                <a:cubicBezTo>
                  <a:pt x="1131130" y="322362"/>
                  <a:pt x="1129512" y="322214"/>
                  <a:pt x="1127747" y="321023"/>
                </a:cubicBezTo>
                <a:cubicBezTo>
                  <a:pt x="1127012" y="321023"/>
                  <a:pt x="1126645" y="321358"/>
                  <a:pt x="1126645" y="322028"/>
                </a:cubicBezTo>
                <a:cubicBezTo>
                  <a:pt x="1126645" y="322697"/>
                  <a:pt x="1126682" y="323404"/>
                  <a:pt x="1126755" y="324148"/>
                </a:cubicBezTo>
                <a:cubicBezTo>
                  <a:pt x="1126828" y="324893"/>
                  <a:pt x="1126791" y="325488"/>
                  <a:pt x="1126645" y="325934"/>
                </a:cubicBezTo>
                <a:cubicBezTo>
                  <a:pt x="1126498" y="326381"/>
                  <a:pt x="1125985" y="326455"/>
                  <a:pt x="1125103" y="326158"/>
                </a:cubicBezTo>
                <a:cubicBezTo>
                  <a:pt x="1124220" y="325265"/>
                  <a:pt x="1123999" y="324632"/>
                  <a:pt x="1124440" y="324260"/>
                </a:cubicBezTo>
                <a:cubicBezTo>
                  <a:pt x="1124882" y="323888"/>
                  <a:pt x="1125397" y="323404"/>
                  <a:pt x="1125986" y="322809"/>
                </a:cubicBezTo>
                <a:cubicBezTo>
                  <a:pt x="1125397" y="322214"/>
                  <a:pt x="1124846" y="321990"/>
                  <a:pt x="1124331" y="322139"/>
                </a:cubicBezTo>
                <a:cubicBezTo>
                  <a:pt x="1123815" y="322288"/>
                  <a:pt x="1123338" y="322586"/>
                  <a:pt x="1122897" y="323032"/>
                </a:cubicBezTo>
                <a:cubicBezTo>
                  <a:pt x="1122456" y="323479"/>
                  <a:pt x="1122052" y="323962"/>
                  <a:pt x="1121685" y="324483"/>
                </a:cubicBezTo>
                <a:cubicBezTo>
                  <a:pt x="1121317" y="325004"/>
                  <a:pt x="1120986" y="325265"/>
                  <a:pt x="1120691" y="325265"/>
                </a:cubicBezTo>
                <a:cubicBezTo>
                  <a:pt x="1119514" y="325562"/>
                  <a:pt x="1118814" y="325674"/>
                  <a:pt x="1118591" y="325599"/>
                </a:cubicBezTo>
                <a:cubicBezTo>
                  <a:pt x="1118368" y="325525"/>
                  <a:pt x="1118554" y="326306"/>
                  <a:pt x="1119149" y="327944"/>
                </a:cubicBezTo>
                <a:lnTo>
                  <a:pt x="1114461" y="327720"/>
                </a:lnTo>
                <a:cubicBezTo>
                  <a:pt x="1115354" y="329060"/>
                  <a:pt x="1115056" y="329729"/>
                  <a:pt x="1113568" y="329729"/>
                </a:cubicBezTo>
                <a:cubicBezTo>
                  <a:pt x="1113419" y="330771"/>
                  <a:pt x="1113605" y="331441"/>
                  <a:pt x="1114126" y="331739"/>
                </a:cubicBezTo>
                <a:cubicBezTo>
                  <a:pt x="1114647" y="332036"/>
                  <a:pt x="1114758" y="332780"/>
                  <a:pt x="1114461" y="333971"/>
                </a:cubicBezTo>
                <a:cubicBezTo>
                  <a:pt x="1113866" y="333971"/>
                  <a:pt x="1113493" y="333785"/>
                  <a:pt x="1113345" y="333413"/>
                </a:cubicBezTo>
                <a:cubicBezTo>
                  <a:pt x="1113196" y="333041"/>
                  <a:pt x="1113010" y="332632"/>
                  <a:pt x="1112787" y="332185"/>
                </a:cubicBezTo>
                <a:cubicBezTo>
                  <a:pt x="1112563" y="331739"/>
                  <a:pt x="1112303" y="331404"/>
                  <a:pt x="1112005" y="331181"/>
                </a:cubicBezTo>
                <a:cubicBezTo>
                  <a:pt x="1111708" y="330957"/>
                  <a:pt x="1111112" y="330994"/>
                  <a:pt x="1110219" y="331292"/>
                </a:cubicBezTo>
                <a:cubicBezTo>
                  <a:pt x="1109326" y="331590"/>
                  <a:pt x="1109326" y="332185"/>
                  <a:pt x="1110219" y="333078"/>
                </a:cubicBezTo>
                <a:cubicBezTo>
                  <a:pt x="1111112" y="333971"/>
                  <a:pt x="1111931" y="334269"/>
                  <a:pt x="1112675" y="333971"/>
                </a:cubicBezTo>
                <a:cubicBezTo>
                  <a:pt x="1112377" y="334418"/>
                  <a:pt x="1111894" y="334752"/>
                  <a:pt x="1111224" y="334976"/>
                </a:cubicBezTo>
                <a:cubicBezTo>
                  <a:pt x="1110554" y="335199"/>
                  <a:pt x="1109922" y="335459"/>
                  <a:pt x="1109326" y="335757"/>
                </a:cubicBezTo>
                <a:cubicBezTo>
                  <a:pt x="1108880" y="336055"/>
                  <a:pt x="1108545" y="336464"/>
                  <a:pt x="1108322" y="336985"/>
                </a:cubicBezTo>
                <a:cubicBezTo>
                  <a:pt x="1108098" y="337506"/>
                  <a:pt x="1107838" y="337394"/>
                  <a:pt x="1107540" y="336650"/>
                </a:cubicBezTo>
                <a:cubicBezTo>
                  <a:pt x="1106647" y="336650"/>
                  <a:pt x="1106164" y="336576"/>
                  <a:pt x="1106089" y="336427"/>
                </a:cubicBezTo>
                <a:cubicBezTo>
                  <a:pt x="1106015" y="336278"/>
                  <a:pt x="1106089" y="336055"/>
                  <a:pt x="1106312" y="335757"/>
                </a:cubicBezTo>
                <a:cubicBezTo>
                  <a:pt x="1106536" y="335459"/>
                  <a:pt x="1106796" y="335162"/>
                  <a:pt x="1107094" y="334864"/>
                </a:cubicBezTo>
                <a:cubicBezTo>
                  <a:pt x="1107391" y="334566"/>
                  <a:pt x="1107540" y="334269"/>
                  <a:pt x="1107540" y="333971"/>
                </a:cubicBezTo>
                <a:cubicBezTo>
                  <a:pt x="1107391" y="333525"/>
                  <a:pt x="1106982" y="333190"/>
                  <a:pt x="1106312" y="332966"/>
                </a:cubicBezTo>
                <a:cubicBezTo>
                  <a:pt x="1105643" y="332743"/>
                  <a:pt x="1105457" y="332185"/>
                  <a:pt x="1105754" y="331292"/>
                </a:cubicBezTo>
                <a:lnTo>
                  <a:pt x="1108433" y="331292"/>
                </a:lnTo>
                <a:cubicBezTo>
                  <a:pt x="1107987" y="330697"/>
                  <a:pt x="1107466" y="330250"/>
                  <a:pt x="1106871" y="329953"/>
                </a:cubicBezTo>
                <a:cubicBezTo>
                  <a:pt x="1106275" y="329655"/>
                  <a:pt x="1105606" y="329283"/>
                  <a:pt x="1104861" y="328836"/>
                </a:cubicBezTo>
                <a:cubicBezTo>
                  <a:pt x="1104117" y="328836"/>
                  <a:pt x="1103708" y="329023"/>
                  <a:pt x="1103634" y="329395"/>
                </a:cubicBezTo>
                <a:cubicBezTo>
                  <a:pt x="1103559" y="329767"/>
                  <a:pt x="1103559" y="330139"/>
                  <a:pt x="1103634" y="330511"/>
                </a:cubicBezTo>
                <a:cubicBezTo>
                  <a:pt x="1103708" y="330883"/>
                  <a:pt x="1103708" y="331106"/>
                  <a:pt x="1103634" y="331181"/>
                </a:cubicBezTo>
                <a:cubicBezTo>
                  <a:pt x="1103559" y="331255"/>
                  <a:pt x="1103150" y="330994"/>
                  <a:pt x="1102406" y="330399"/>
                </a:cubicBezTo>
                <a:cubicBezTo>
                  <a:pt x="1102108" y="331143"/>
                  <a:pt x="1102071" y="331627"/>
                  <a:pt x="1102294" y="331850"/>
                </a:cubicBezTo>
                <a:cubicBezTo>
                  <a:pt x="1102517" y="332073"/>
                  <a:pt x="1102852" y="332185"/>
                  <a:pt x="1103299" y="332185"/>
                </a:cubicBezTo>
                <a:cubicBezTo>
                  <a:pt x="1103745" y="332185"/>
                  <a:pt x="1104154" y="332222"/>
                  <a:pt x="1104526" y="332297"/>
                </a:cubicBezTo>
                <a:cubicBezTo>
                  <a:pt x="1104899" y="332371"/>
                  <a:pt x="1105010" y="332632"/>
                  <a:pt x="1104861" y="333078"/>
                </a:cubicBezTo>
                <a:cubicBezTo>
                  <a:pt x="1104266" y="334120"/>
                  <a:pt x="1103671" y="335422"/>
                  <a:pt x="1103075" y="336985"/>
                </a:cubicBezTo>
                <a:cubicBezTo>
                  <a:pt x="1102480" y="338548"/>
                  <a:pt x="1101662" y="338957"/>
                  <a:pt x="1100620" y="338213"/>
                </a:cubicBezTo>
                <a:cubicBezTo>
                  <a:pt x="1100471" y="339647"/>
                  <a:pt x="1100508" y="340903"/>
                  <a:pt x="1100731" y="341980"/>
                </a:cubicBezTo>
                <a:cubicBezTo>
                  <a:pt x="1100955" y="343057"/>
                  <a:pt x="1101513" y="343810"/>
                  <a:pt x="1102406" y="344240"/>
                </a:cubicBezTo>
                <a:cubicBezTo>
                  <a:pt x="1102108" y="344984"/>
                  <a:pt x="1101736" y="345170"/>
                  <a:pt x="1101290" y="344798"/>
                </a:cubicBezTo>
                <a:cubicBezTo>
                  <a:pt x="1100843" y="344426"/>
                  <a:pt x="1100322" y="344240"/>
                  <a:pt x="1099727" y="344240"/>
                </a:cubicBezTo>
                <a:cubicBezTo>
                  <a:pt x="1099132" y="345024"/>
                  <a:pt x="1098536" y="345768"/>
                  <a:pt x="1097941" y="346473"/>
                </a:cubicBezTo>
                <a:cubicBezTo>
                  <a:pt x="1097346" y="347177"/>
                  <a:pt x="1096750" y="347921"/>
                  <a:pt x="1096155" y="348705"/>
                </a:cubicBezTo>
                <a:cubicBezTo>
                  <a:pt x="1095411" y="348705"/>
                  <a:pt x="1095076" y="348259"/>
                  <a:pt x="1095150" y="347366"/>
                </a:cubicBezTo>
                <a:cubicBezTo>
                  <a:pt x="1095225" y="346473"/>
                  <a:pt x="1094741" y="346026"/>
                  <a:pt x="1093699" y="346026"/>
                </a:cubicBezTo>
                <a:cubicBezTo>
                  <a:pt x="1092509" y="346621"/>
                  <a:pt x="1091802" y="347180"/>
                  <a:pt x="1091579" y="347700"/>
                </a:cubicBezTo>
                <a:cubicBezTo>
                  <a:pt x="1091355" y="348221"/>
                  <a:pt x="1091467" y="349152"/>
                  <a:pt x="1091913" y="350491"/>
                </a:cubicBezTo>
                <a:cubicBezTo>
                  <a:pt x="1091169" y="350640"/>
                  <a:pt x="1090276" y="350640"/>
                  <a:pt x="1089234" y="350491"/>
                </a:cubicBezTo>
                <a:cubicBezTo>
                  <a:pt x="1088193" y="350342"/>
                  <a:pt x="1087895" y="350863"/>
                  <a:pt x="1088341" y="352054"/>
                </a:cubicBezTo>
                <a:cubicBezTo>
                  <a:pt x="1089532" y="352947"/>
                  <a:pt x="1090872" y="352909"/>
                  <a:pt x="1092360" y="351942"/>
                </a:cubicBezTo>
                <a:cubicBezTo>
                  <a:pt x="1093848" y="350975"/>
                  <a:pt x="1095113" y="350491"/>
                  <a:pt x="1096155" y="350491"/>
                </a:cubicBezTo>
                <a:cubicBezTo>
                  <a:pt x="1096750" y="351140"/>
                  <a:pt x="1096676" y="351748"/>
                  <a:pt x="1095932" y="352317"/>
                </a:cubicBezTo>
                <a:cubicBezTo>
                  <a:pt x="1095188" y="352886"/>
                  <a:pt x="1094220" y="353319"/>
                  <a:pt x="1093030" y="353616"/>
                </a:cubicBezTo>
                <a:cubicBezTo>
                  <a:pt x="1091839" y="353914"/>
                  <a:pt x="1090537" y="354063"/>
                  <a:pt x="1089123" y="354063"/>
                </a:cubicBezTo>
                <a:cubicBezTo>
                  <a:pt x="1087709" y="354063"/>
                  <a:pt x="1086630" y="353765"/>
                  <a:pt x="1085886" y="353170"/>
                </a:cubicBezTo>
                <a:cubicBezTo>
                  <a:pt x="1086183" y="352402"/>
                  <a:pt x="1086295" y="351673"/>
                  <a:pt x="1086221" y="350981"/>
                </a:cubicBezTo>
                <a:cubicBezTo>
                  <a:pt x="1086146" y="350289"/>
                  <a:pt x="1086072" y="349675"/>
                  <a:pt x="1085997" y="349138"/>
                </a:cubicBezTo>
                <a:cubicBezTo>
                  <a:pt x="1085923" y="348600"/>
                  <a:pt x="1085960" y="348063"/>
                  <a:pt x="1086109" y="347524"/>
                </a:cubicBezTo>
                <a:cubicBezTo>
                  <a:pt x="1086258" y="346986"/>
                  <a:pt x="1086779" y="346487"/>
                  <a:pt x="1087672" y="346026"/>
                </a:cubicBezTo>
                <a:cubicBezTo>
                  <a:pt x="1087076" y="346026"/>
                  <a:pt x="1086593" y="345580"/>
                  <a:pt x="1086221" y="344687"/>
                </a:cubicBezTo>
                <a:cubicBezTo>
                  <a:pt x="1085849" y="343794"/>
                  <a:pt x="1085625" y="342826"/>
                  <a:pt x="1085551" y="341785"/>
                </a:cubicBezTo>
                <a:cubicBezTo>
                  <a:pt x="1085476" y="340743"/>
                  <a:pt x="1085588" y="339775"/>
                  <a:pt x="1085886" y="338882"/>
                </a:cubicBezTo>
                <a:cubicBezTo>
                  <a:pt x="1086183" y="337989"/>
                  <a:pt x="1086779" y="337543"/>
                  <a:pt x="1087672" y="337543"/>
                </a:cubicBezTo>
                <a:cubicBezTo>
                  <a:pt x="1087869" y="336055"/>
                  <a:pt x="1087547" y="334864"/>
                  <a:pt x="1086704" y="333971"/>
                </a:cubicBezTo>
                <a:cubicBezTo>
                  <a:pt x="1085861" y="333078"/>
                  <a:pt x="1085886" y="332185"/>
                  <a:pt x="1086779" y="331292"/>
                </a:cubicBezTo>
                <a:cubicBezTo>
                  <a:pt x="1088416" y="331441"/>
                  <a:pt x="1089011" y="332632"/>
                  <a:pt x="1088565" y="334864"/>
                </a:cubicBezTo>
                <a:cubicBezTo>
                  <a:pt x="1089681" y="333673"/>
                  <a:pt x="1090797" y="333673"/>
                  <a:pt x="1091913" y="334864"/>
                </a:cubicBezTo>
                <a:cubicBezTo>
                  <a:pt x="1090723" y="335459"/>
                  <a:pt x="1090239" y="336092"/>
                  <a:pt x="1090462" y="336762"/>
                </a:cubicBezTo>
                <a:cubicBezTo>
                  <a:pt x="1090686" y="337431"/>
                  <a:pt x="1091467" y="337915"/>
                  <a:pt x="1092806" y="338213"/>
                </a:cubicBezTo>
                <a:cubicBezTo>
                  <a:pt x="1092360" y="338957"/>
                  <a:pt x="1091839" y="339329"/>
                  <a:pt x="1091244" y="339329"/>
                </a:cubicBezTo>
                <a:cubicBezTo>
                  <a:pt x="1090648" y="339329"/>
                  <a:pt x="1090127" y="339329"/>
                  <a:pt x="1089681" y="339329"/>
                </a:cubicBezTo>
                <a:cubicBezTo>
                  <a:pt x="1089234" y="339329"/>
                  <a:pt x="1088862" y="339478"/>
                  <a:pt x="1088565" y="339775"/>
                </a:cubicBezTo>
                <a:cubicBezTo>
                  <a:pt x="1088267" y="340073"/>
                  <a:pt x="1088193" y="340743"/>
                  <a:pt x="1088341" y="341785"/>
                </a:cubicBezTo>
                <a:cubicBezTo>
                  <a:pt x="1088639" y="342380"/>
                  <a:pt x="1089123" y="342640"/>
                  <a:pt x="1089792" y="342566"/>
                </a:cubicBezTo>
                <a:cubicBezTo>
                  <a:pt x="1090462" y="342491"/>
                  <a:pt x="1091206" y="342305"/>
                  <a:pt x="1092025" y="342008"/>
                </a:cubicBezTo>
                <a:cubicBezTo>
                  <a:pt x="1092844" y="341710"/>
                  <a:pt x="1093625" y="341487"/>
                  <a:pt x="1094369" y="341338"/>
                </a:cubicBezTo>
                <a:cubicBezTo>
                  <a:pt x="1095113" y="341189"/>
                  <a:pt x="1095708" y="341338"/>
                  <a:pt x="1096155" y="341785"/>
                </a:cubicBezTo>
                <a:cubicBezTo>
                  <a:pt x="1096304" y="342380"/>
                  <a:pt x="1096155" y="342677"/>
                  <a:pt x="1095708" y="342677"/>
                </a:cubicBezTo>
                <a:cubicBezTo>
                  <a:pt x="1095262" y="342677"/>
                  <a:pt x="1094778" y="342677"/>
                  <a:pt x="1094257" y="342677"/>
                </a:cubicBezTo>
                <a:cubicBezTo>
                  <a:pt x="1093737" y="342677"/>
                  <a:pt x="1093290" y="342752"/>
                  <a:pt x="1092918" y="342901"/>
                </a:cubicBezTo>
                <a:cubicBezTo>
                  <a:pt x="1092546" y="343050"/>
                  <a:pt x="1092509" y="343570"/>
                  <a:pt x="1092806" y="344463"/>
                </a:cubicBezTo>
                <a:cubicBezTo>
                  <a:pt x="1092955" y="345208"/>
                  <a:pt x="1093141" y="345580"/>
                  <a:pt x="1093364" y="345580"/>
                </a:cubicBezTo>
                <a:cubicBezTo>
                  <a:pt x="1093588" y="345580"/>
                  <a:pt x="1093848" y="345431"/>
                  <a:pt x="1094146" y="345133"/>
                </a:cubicBezTo>
                <a:cubicBezTo>
                  <a:pt x="1094443" y="344836"/>
                  <a:pt x="1094741" y="344501"/>
                  <a:pt x="1095039" y="344129"/>
                </a:cubicBezTo>
                <a:cubicBezTo>
                  <a:pt x="1095336" y="343756"/>
                  <a:pt x="1095485" y="343570"/>
                  <a:pt x="1095485" y="343570"/>
                </a:cubicBezTo>
                <a:cubicBezTo>
                  <a:pt x="1096080" y="343273"/>
                  <a:pt x="1096713" y="343384"/>
                  <a:pt x="1097383" y="343905"/>
                </a:cubicBezTo>
                <a:cubicBezTo>
                  <a:pt x="1098052" y="344426"/>
                  <a:pt x="1098536" y="344315"/>
                  <a:pt x="1098834" y="343570"/>
                </a:cubicBezTo>
                <a:lnTo>
                  <a:pt x="1099057" y="338213"/>
                </a:lnTo>
                <a:cubicBezTo>
                  <a:pt x="1096974" y="338808"/>
                  <a:pt x="1096229" y="338845"/>
                  <a:pt x="1096825" y="338324"/>
                </a:cubicBezTo>
                <a:cubicBezTo>
                  <a:pt x="1097420" y="337803"/>
                  <a:pt x="1098164" y="337245"/>
                  <a:pt x="1099057" y="336650"/>
                </a:cubicBezTo>
                <a:cubicBezTo>
                  <a:pt x="1099057" y="336203"/>
                  <a:pt x="1098945" y="335980"/>
                  <a:pt x="1098722" y="335980"/>
                </a:cubicBezTo>
                <a:cubicBezTo>
                  <a:pt x="1098499" y="335980"/>
                  <a:pt x="1098164" y="336092"/>
                  <a:pt x="1097718" y="336315"/>
                </a:cubicBezTo>
                <a:cubicBezTo>
                  <a:pt x="1097271" y="336538"/>
                  <a:pt x="1096787" y="336724"/>
                  <a:pt x="1096267" y="336873"/>
                </a:cubicBezTo>
                <a:cubicBezTo>
                  <a:pt x="1095746" y="337022"/>
                  <a:pt x="1095262" y="336948"/>
                  <a:pt x="1094816" y="336650"/>
                </a:cubicBezTo>
                <a:cubicBezTo>
                  <a:pt x="1094369" y="335757"/>
                  <a:pt x="1094257" y="334976"/>
                  <a:pt x="1094481" y="334306"/>
                </a:cubicBezTo>
                <a:cubicBezTo>
                  <a:pt x="1094704" y="333636"/>
                  <a:pt x="1095002" y="333041"/>
                  <a:pt x="1095374" y="332520"/>
                </a:cubicBezTo>
                <a:cubicBezTo>
                  <a:pt x="1095746" y="331999"/>
                  <a:pt x="1096043" y="331515"/>
                  <a:pt x="1096267" y="331069"/>
                </a:cubicBezTo>
                <a:cubicBezTo>
                  <a:pt x="1096490" y="330622"/>
                  <a:pt x="1096304" y="330176"/>
                  <a:pt x="1095708" y="329729"/>
                </a:cubicBezTo>
                <a:cubicBezTo>
                  <a:pt x="1096006" y="328688"/>
                  <a:pt x="1096736" y="328539"/>
                  <a:pt x="1097899" y="329283"/>
                </a:cubicBezTo>
                <a:cubicBezTo>
                  <a:pt x="1099062" y="330027"/>
                  <a:pt x="1099969" y="330399"/>
                  <a:pt x="1100620" y="330399"/>
                </a:cubicBezTo>
                <a:cubicBezTo>
                  <a:pt x="1100769" y="329288"/>
                  <a:pt x="1100697" y="328653"/>
                  <a:pt x="1100405" y="328495"/>
                </a:cubicBezTo>
                <a:cubicBezTo>
                  <a:pt x="1100113" y="328337"/>
                  <a:pt x="1099822" y="328257"/>
                  <a:pt x="1099532" y="328257"/>
                </a:cubicBezTo>
                <a:cubicBezTo>
                  <a:pt x="1099241" y="328257"/>
                  <a:pt x="1098987" y="328178"/>
                  <a:pt x="1098769" y="328019"/>
                </a:cubicBezTo>
                <a:cubicBezTo>
                  <a:pt x="1098552" y="327859"/>
                  <a:pt x="1098588" y="327164"/>
                  <a:pt x="1098879" y="325934"/>
                </a:cubicBezTo>
                <a:cubicBezTo>
                  <a:pt x="1098300" y="325488"/>
                  <a:pt x="1097612" y="325644"/>
                  <a:pt x="1096814" y="326403"/>
                </a:cubicBezTo>
                <a:cubicBezTo>
                  <a:pt x="1096017" y="327163"/>
                  <a:pt x="1095182" y="328019"/>
                  <a:pt x="1094311" y="328971"/>
                </a:cubicBezTo>
                <a:cubicBezTo>
                  <a:pt x="1093441" y="329923"/>
                  <a:pt x="1092600" y="330585"/>
                  <a:pt x="1091790" y="330957"/>
                </a:cubicBezTo>
                <a:cubicBezTo>
                  <a:pt x="1090979" y="331329"/>
                  <a:pt x="1090202" y="330905"/>
                  <a:pt x="1089458" y="329684"/>
                </a:cubicBezTo>
                <a:cubicBezTo>
                  <a:pt x="1089606" y="328891"/>
                  <a:pt x="1090090" y="328574"/>
                  <a:pt x="1090909" y="328732"/>
                </a:cubicBezTo>
                <a:cubicBezTo>
                  <a:pt x="1091727" y="328890"/>
                  <a:pt x="1092137" y="328573"/>
                  <a:pt x="1092137" y="327780"/>
                </a:cubicBezTo>
                <a:cubicBezTo>
                  <a:pt x="1091823" y="326996"/>
                  <a:pt x="1091548" y="326567"/>
                  <a:pt x="1091313" y="326492"/>
                </a:cubicBezTo>
                <a:cubicBezTo>
                  <a:pt x="1091079" y="326418"/>
                  <a:pt x="1090805" y="326418"/>
                  <a:pt x="1090492" y="326492"/>
                </a:cubicBezTo>
                <a:cubicBezTo>
                  <a:pt x="1090179" y="326567"/>
                  <a:pt x="1089787" y="326681"/>
                  <a:pt x="1089316" y="326834"/>
                </a:cubicBezTo>
                <a:cubicBezTo>
                  <a:pt x="1088846" y="326988"/>
                  <a:pt x="1088297" y="326985"/>
                  <a:pt x="1087672" y="326827"/>
                </a:cubicBezTo>
                <a:cubicBezTo>
                  <a:pt x="1088416" y="326232"/>
                  <a:pt x="1088825" y="325748"/>
                  <a:pt x="1088900" y="325376"/>
                </a:cubicBezTo>
                <a:cubicBezTo>
                  <a:pt x="1088974" y="325004"/>
                  <a:pt x="1088900" y="324744"/>
                  <a:pt x="1088676" y="324595"/>
                </a:cubicBezTo>
                <a:cubicBezTo>
                  <a:pt x="1088453" y="324446"/>
                  <a:pt x="1088193" y="324409"/>
                  <a:pt x="1087895" y="324483"/>
                </a:cubicBezTo>
                <a:cubicBezTo>
                  <a:pt x="1087597" y="324558"/>
                  <a:pt x="1087523" y="324744"/>
                  <a:pt x="1087672" y="325041"/>
                </a:cubicBezTo>
                <a:cubicBezTo>
                  <a:pt x="1087225" y="324300"/>
                  <a:pt x="1086890" y="323705"/>
                  <a:pt x="1086667" y="323259"/>
                </a:cubicBezTo>
                <a:cubicBezTo>
                  <a:pt x="1086444" y="322812"/>
                  <a:pt x="1086295" y="322329"/>
                  <a:pt x="1086221" y="321808"/>
                </a:cubicBezTo>
                <a:cubicBezTo>
                  <a:pt x="1086146" y="321287"/>
                  <a:pt x="1086072" y="320618"/>
                  <a:pt x="1085997" y="319800"/>
                </a:cubicBezTo>
                <a:cubicBezTo>
                  <a:pt x="1085923" y="318983"/>
                  <a:pt x="1085886" y="317830"/>
                  <a:pt x="1085886" y="316342"/>
                </a:cubicBezTo>
                <a:cubicBezTo>
                  <a:pt x="1085588" y="311286"/>
                  <a:pt x="1085439" y="305709"/>
                  <a:pt x="1085439" y="299611"/>
                </a:cubicBezTo>
                <a:cubicBezTo>
                  <a:pt x="1085439" y="293512"/>
                  <a:pt x="1085476" y="287340"/>
                  <a:pt x="1085551" y="281094"/>
                </a:cubicBezTo>
                <a:cubicBezTo>
                  <a:pt x="1085625" y="274848"/>
                  <a:pt x="1085700" y="268713"/>
                  <a:pt x="1085774" y="262691"/>
                </a:cubicBezTo>
                <a:cubicBezTo>
                  <a:pt x="1085849" y="256668"/>
                  <a:pt x="1085886" y="251202"/>
                  <a:pt x="1085886" y="246293"/>
                </a:cubicBezTo>
                <a:cubicBezTo>
                  <a:pt x="1085886" y="226661"/>
                  <a:pt x="1085849" y="206658"/>
                  <a:pt x="1085774" y="186282"/>
                </a:cubicBezTo>
                <a:cubicBezTo>
                  <a:pt x="1085700" y="165907"/>
                  <a:pt x="1085663" y="145569"/>
                  <a:pt x="1085663" y="125269"/>
                </a:cubicBezTo>
                <a:cubicBezTo>
                  <a:pt x="1085663" y="104969"/>
                  <a:pt x="1085737" y="84966"/>
                  <a:pt x="1085886" y="65259"/>
                </a:cubicBezTo>
                <a:cubicBezTo>
                  <a:pt x="1086035" y="45552"/>
                  <a:pt x="1086332" y="26553"/>
                  <a:pt x="1086779" y="8261"/>
                </a:cubicBezTo>
                <a:cubicBezTo>
                  <a:pt x="1090500" y="8856"/>
                  <a:pt x="1093997" y="8930"/>
                  <a:pt x="1097271" y="8484"/>
                </a:cubicBezTo>
                <a:cubicBezTo>
                  <a:pt x="1100545" y="8037"/>
                  <a:pt x="1103373" y="8558"/>
                  <a:pt x="1105754" y="10047"/>
                </a:cubicBezTo>
                <a:cubicBezTo>
                  <a:pt x="1106796" y="10047"/>
                  <a:pt x="1107615" y="9823"/>
                  <a:pt x="1108210" y="9377"/>
                </a:cubicBezTo>
                <a:cubicBezTo>
                  <a:pt x="1108805" y="8930"/>
                  <a:pt x="1109773" y="8856"/>
                  <a:pt x="1111112" y="9154"/>
                </a:cubicBezTo>
                <a:cubicBezTo>
                  <a:pt x="1110517" y="9749"/>
                  <a:pt x="1110219" y="10493"/>
                  <a:pt x="1110219" y="11386"/>
                </a:cubicBezTo>
                <a:cubicBezTo>
                  <a:pt x="1110219" y="12279"/>
                  <a:pt x="1110517" y="13023"/>
                  <a:pt x="1111112" y="13619"/>
                </a:cubicBezTo>
                <a:cubicBezTo>
                  <a:pt x="1111570" y="12726"/>
                  <a:pt x="1112143" y="12167"/>
                  <a:pt x="1112830" y="11944"/>
                </a:cubicBezTo>
                <a:cubicBezTo>
                  <a:pt x="1113517" y="11721"/>
                  <a:pt x="1114167" y="11572"/>
                  <a:pt x="1114778" y="11498"/>
                </a:cubicBezTo>
                <a:cubicBezTo>
                  <a:pt x="1115390" y="11423"/>
                  <a:pt x="1116001" y="11349"/>
                  <a:pt x="1116611" y="11274"/>
                </a:cubicBezTo>
                <a:cubicBezTo>
                  <a:pt x="1117222" y="11200"/>
                  <a:pt x="1117756" y="10791"/>
                  <a:pt x="1118214" y="10047"/>
                </a:cubicBezTo>
                <a:cubicBezTo>
                  <a:pt x="1119433" y="9600"/>
                  <a:pt x="1120005" y="9898"/>
                  <a:pt x="1119930" y="10940"/>
                </a:cubicBezTo>
                <a:cubicBezTo>
                  <a:pt x="1119856" y="11981"/>
                  <a:pt x="1119819" y="12874"/>
                  <a:pt x="1119819" y="13619"/>
                </a:cubicBezTo>
                <a:cubicBezTo>
                  <a:pt x="1119967" y="13172"/>
                  <a:pt x="1120523" y="12651"/>
                  <a:pt x="1121486" y="12056"/>
                </a:cubicBezTo>
                <a:cubicBezTo>
                  <a:pt x="1122449" y="11461"/>
                  <a:pt x="1123559" y="10902"/>
                  <a:pt x="1124817" y="10381"/>
                </a:cubicBezTo>
                <a:cubicBezTo>
                  <a:pt x="1126075" y="9861"/>
                  <a:pt x="1127371" y="9414"/>
                  <a:pt x="1128705" y="9042"/>
                </a:cubicBezTo>
                <a:cubicBezTo>
                  <a:pt x="1130038" y="8670"/>
                  <a:pt x="1131149" y="8410"/>
                  <a:pt x="1132038" y="8261"/>
                </a:cubicBezTo>
                <a:cubicBezTo>
                  <a:pt x="1133963" y="8112"/>
                  <a:pt x="1135815" y="8223"/>
                  <a:pt x="1137593" y="8596"/>
                </a:cubicBezTo>
                <a:cubicBezTo>
                  <a:pt x="1139370" y="8968"/>
                  <a:pt x="1141295" y="9154"/>
                  <a:pt x="1143367" y="9154"/>
                </a:cubicBezTo>
                <a:cubicBezTo>
                  <a:pt x="1146774" y="9154"/>
                  <a:pt x="1150218" y="8930"/>
                  <a:pt x="1153699" y="8484"/>
                </a:cubicBezTo>
                <a:cubicBezTo>
                  <a:pt x="1157180" y="8037"/>
                  <a:pt x="1160623" y="7963"/>
                  <a:pt x="1164028" y="8261"/>
                </a:cubicBezTo>
                <a:cubicBezTo>
                  <a:pt x="1164621" y="9600"/>
                  <a:pt x="1165326" y="11163"/>
                  <a:pt x="1166143" y="12949"/>
                </a:cubicBezTo>
                <a:cubicBezTo>
                  <a:pt x="1166961" y="14735"/>
                  <a:pt x="1166552" y="16074"/>
                  <a:pt x="1164917" y="16967"/>
                </a:cubicBezTo>
                <a:cubicBezTo>
                  <a:pt x="1165066" y="17414"/>
                  <a:pt x="1165363" y="17711"/>
                  <a:pt x="1165808" y="17860"/>
                </a:cubicBezTo>
                <a:cubicBezTo>
                  <a:pt x="1166254" y="18009"/>
                  <a:pt x="1166700" y="18121"/>
                  <a:pt x="1167146" y="18195"/>
                </a:cubicBezTo>
                <a:cubicBezTo>
                  <a:pt x="1167592" y="18269"/>
                  <a:pt x="1167965" y="18455"/>
                  <a:pt x="1168262" y="18753"/>
                </a:cubicBezTo>
                <a:cubicBezTo>
                  <a:pt x="1168560" y="19051"/>
                  <a:pt x="1168560" y="19646"/>
                  <a:pt x="1168262" y="20539"/>
                </a:cubicBezTo>
                <a:lnTo>
                  <a:pt x="1165807" y="20539"/>
                </a:lnTo>
                <a:cubicBezTo>
                  <a:pt x="1166253" y="21432"/>
                  <a:pt x="1166960" y="22102"/>
                  <a:pt x="1167927" y="22548"/>
                </a:cubicBezTo>
                <a:cubicBezTo>
                  <a:pt x="1168895" y="22995"/>
                  <a:pt x="1169602" y="23739"/>
                  <a:pt x="1170048" y="24781"/>
                </a:cubicBezTo>
                <a:cubicBezTo>
                  <a:pt x="1176894" y="47254"/>
                  <a:pt x="1183926" y="69280"/>
                  <a:pt x="1191145" y="90860"/>
                </a:cubicBezTo>
                <a:cubicBezTo>
                  <a:pt x="1198363" y="112440"/>
                  <a:pt x="1205544" y="134318"/>
                  <a:pt x="1212687" y="156494"/>
                </a:cubicBezTo>
                <a:cubicBezTo>
                  <a:pt x="1212985" y="157684"/>
                  <a:pt x="1212687" y="158577"/>
                  <a:pt x="1211794" y="159172"/>
                </a:cubicBezTo>
                <a:cubicBezTo>
                  <a:pt x="1210901" y="159768"/>
                  <a:pt x="1210306" y="160586"/>
                  <a:pt x="1210008" y="161628"/>
                </a:cubicBezTo>
                <a:cubicBezTo>
                  <a:pt x="1209711" y="163265"/>
                  <a:pt x="1210046" y="164977"/>
                  <a:pt x="1211013" y="166763"/>
                </a:cubicBezTo>
                <a:cubicBezTo>
                  <a:pt x="1211980" y="168549"/>
                  <a:pt x="1212836" y="170037"/>
                  <a:pt x="1213580" y="171227"/>
                </a:cubicBezTo>
                <a:cubicBezTo>
                  <a:pt x="1214473" y="171525"/>
                  <a:pt x="1214994" y="171488"/>
                  <a:pt x="1215143" y="171116"/>
                </a:cubicBezTo>
                <a:cubicBezTo>
                  <a:pt x="1215292" y="170744"/>
                  <a:pt x="1215366" y="170297"/>
                  <a:pt x="1215366" y="169776"/>
                </a:cubicBezTo>
                <a:cubicBezTo>
                  <a:pt x="1215366" y="169256"/>
                  <a:pt x="1215441" y="168846"/>
                  <a:pt x="1215590" y="168549"/>
                </a:cubicBezTo>
                <a:cubicBezTo>
                  <a:pt x="1215738" y="168251"/>
                  <a:pt x="1216185" y="168251"/>
                  <a:pt x="1216929" y="168549"/>
                </a:cubicBezTo>
                <a:cubicBezTo>
                  <a:pt x="1216631" y="165572"/>
                  <a:pt x="1216706" y="163042"/>
                  <a:pt x="1217152" y="160958"/>
                </a:cubicBezTo>
                <a:cubicBezTo>
                  <a:pt x="1217599" y="158875"/>
                  <a:pt x="1217822" y="156494"/>
                  <a:pt x="1217822" y="153815"/>
                </a:cubicBezTo>
                <a:cubicBezTo>
                  <a:pt x="1219459" y="152177"/>
                  <a:pt x="1220799" y="150317"/>
                  <a:pt x="1221840" y="148234"/>
                </a:cubicBezTo>
                <a:cubicBezTo>
                  <a:pt x="1222882" y="146150"/>
                  <a:pt x="1223329" y="143397"/>
                  <a:pt x="1223180" y="139974"/>
                </a:cubicBezTo>
                <a:cubicBezTo>
                  <a:pt x="1224519" y="138485"/>
                  <a:pt x="1225635" y="136476"/>
                  <a:pt x="1226528" y="133946"/>
                </a:cubicBezTo>
                <a:cubicBezTo>
                  <a:pt x="1226975" y="132755"/>
                  <a:pt x="1227273" y="131453"/>
                  <a:pt x="1227421" y="130039"/>
                </a:cubicBezTo>
                <a:cubicBezTo>
                  <a:pt x="1227570" y="128625"/>
                  <a:pt x="1227868" y="127323"/>
                  <a:pt x="1228314" y="126133"/>
                </a:cubicBezTo>
                <a:cubicBezTo>
                  <a:pt x="1228612" y="125388"/>
                  <a:pt x="1229058" y="124793"/>
                  <a:pt x="1229654" y="124347"/>
                </a:cubicBezTo>
                <a:cubicBezTo>
                  <a:pt x="1230249" y="123900"/>
                  <a:pt x="1230696" y="123305"/>
                  <a:pt x="1230993" y="122561"/>
                </a:cubicBezTo>
                <a:cubicBezTo>
                  <a:pt x="1231142" y="121965"/>
                  <a:pt x="1231105" y="121147"/>
                  <a:pt x="1230882" y="120105"/>
                </a:cubicBezTo>
                <a:cubicBezTo>
                  <a:pt x="1230658" y="119063"/>
                  <a:pt x="1230696" y="118170"/>
                  <a:pt x="1230993" y="117426"/>
                </a:cubicBezTo>
                <a:cubicBezTo>
                  <a:pt x="1231142" y="116980"/>
                  <a:pt x="1231440" y="116608"/>
                  <a:pt x="1231886" y="116310"/>
                </a:cubicBezTo>
                <a:cubicBezTo>
                  <a:pt x="1232333" y="116012"/>
                  <a:pt x="1232556" y="115566"/>
                  <a:pt x="1232556" y="114970"/>
                </a:cubicBezTo>
                <a:cubicBezTo>
                  <a:pt x="1232854" y="114226"/>
                  <a:pt x="1232854" y="113371"/>
                  <a:pt x="1232556" y="112403"/>
                </a:cubicBezTo>
                <a:cubicBezTo>
                  <a:pt x="1232258" y="111436"/>
                  <a:pt x="1232258" y="110506"/>
                  <a:pt x="1232556" y="109613"/>
                </a:cubicBezTo>
                <a:cubicBezTo>
                  <a:pt x="1233300" y="107827"/>
                  <a:pt x="1234305" y="106227"/>
                  <a:pt x="1235570" y="104813"/>
                </a:cubicBezTo>
                <a:cubicBezTo>
                  <a:pt x="1236835" y="103399"/>
                  <a:pt x="1237616" y="101874"/>
                  <a:pt x="1237914" y="100236"/>
                </a:cubicBezTo>
                <a:cubicBezTo>
                  <a:pt x="1237765" y="99492"/>
                  <a:pt x="1237318" y="99157"/>
                  <a:pt x="1236574" y="99232"/>
                </a:cubicBezTo>
                <a:cubicBezTo>
                  <a:pt x="1235830" y="99306"/>
                  <a:pt x="1235086" y="99344"/>
                  <a:pt x="1234342" y="99344"/>
                </a:cubicBezTo>
                <a:cubicBezTo>
                  <a:pt x="1234491" y="100990"/>
                  <a:pt x="1234119" y="102747"/>
                  <a:pt x="1233226" y="104616"/>
                </a:cubicBezTo>
                <a:cubicBezTo>
                  <a:pt x="1232333" y="106484"/>
                  <a:pt x="1231291" y="108167"/>
                  <a:pt x="1230100" y="109665"/>
                </a:cubicBezTo>
                <a:cubicBezTo>
                  <a:pt x="1230547" y="115497"/>
                  <a:pt x="1229058" y="119311"/>
                  <a:pt x="1225635" y="121106"/>
                </a:cubicBezTo>
                <a:cubicBezTo>
                  <a:pt x="1225189" y="121853"/>
                  <a:pt x="1225375" y="122413"/>
                  <a:pt x="1226194" y="122787"/>
                </a:cubicBezTo>
                <a:cubicBezTo>
                  <a:pt x="1227012" y="123162"/>
                  <a:pt x="1227421" y="123423"/>
                  <a:pt x="1227421" y="123572"/>
                </a:cubicBezTo>
                <a:cubicBezTo>
                  <a:pt x="1227273" y="124321"/>
                  <a:pt x="1226603" y="125181"/>
                  <a:pt x="1225412" y="126153"/>
                </a:cubicBezTo>
                <a:cubicBezTo>
                  <a:pt x="1224222" y="127126"/>
                  <a:pt x="1223477" y="128060"/>
                  <a:pt x="1223180" y="128958"/>
                </a:cubicBezTo>
                <a:cubicBezTo>
                  <a:pt x="1222287" y="130753"/>
                  <a:pt x="1221766" y="132847"/>
                  <a:pt x="1221617" y="135240"/>
                </a:cubicBezTo>
                <a:cubicBezTo>
                  <a:pt x="1221468" y="137633"/>
                  <a:pt x="1220501" y="139278"/>
                  <a:pt x="1218715" y="140176"/>
                </a:cubicBezTo>
                <a:cubicBezTo>
                  <a:pt x="1218715" y="141820"/>
                  <a:pt x="1218827" y="142792"/>
                  <a:pt x="1219050" y="143092"/>
                </a:cubicBezTo>
                <a:cubicBezTo>
                  <a:pt x="1219273" y="143392"/>
                  <a:pt x="1218864" y="143841"/>
                  <a:pt x="1217822" y="144438"/>
                </a:cubicBezTo>
                <a:cubicBezTo>
                  <a:pt x="1217375" y="133555"/>
                  <a:pt x="1217115" y="122337"/>
                  <a:pt x="1217041" y="110785"/>
                </a:cubicBezTo>
                <a:cubicBezTo>
                  <a:pt x="1216966" y="99232"/>
                  <a:pt x="1216929" y="87642"/>
                  <a:pt x="1216929" y="76015"/>
                </a:cubicBezTo>
                <a:cubicBezTo>
                  <a:pt x="1216929" y="64387"/>
                  <a:pt x="1216966" y="52834"/>
                  <a:pt x="1217041" y="41355"/>
                </a:cubicBezTo>
                <a:cubicBezTo>
                  <a:pt x="1217115" y="29875"/>
                  <a:pt x="1217078" y="18844"/>
                  <a:pt x="1216929" y="8261"/>
                </a:cubicBezTo>
                <a:cubicBezTo>
                  <a:pt x="1218715" y="8707"/>
                  <a:pt x="1220464" y="8856"/>
                  <a:pt x="1222175" y="8707"/>
                </a:cubicBezTo>
                <a:cubicBezTo>
                  <a:pt x="1223887" y="8558"/>
                  <a:pt x="1225561" y="8372"/>
                  <a:pt x="1227198" y="8149"/>
                </a:cubicBezTo>
                <a:cubicBezTo>
                  <a:pt x="1228835" y="7926"/>
                  <a:pt x="1230398" y="7740"/>
                  <a:pt x="1231886" y="7591"/>
                </a:cubicBezTo>
                <a:close/>
                <a:moveTo>
                  <a:pt x="985501" y="7591"/>
                </a:moveTo>
                <a:cubicBezTo>
                  <a:pt x="985799" y="7889"/>
                  <a:pt x="986022" y="8112"/>
                  <a:pt x="986171" y="8261"/>
                </a:cubicBezTo>
                <a:cubicBezTo>
                  <a:pt x="986320" y="8410"/>
                  <a:pt x="986469" y="8707"/>
                  <a:pt x="986617" y="9154"/>
                </a:cubicBezTo>
                <a:cubicBezTo>
                  <a:pt x="986320" y="9451"/>
                  <a:pt x="985985" y="9637"/>
                  <a:pt x="985613" y="9712"/>
                </a:cubicBezTo>
                <a:cubicBezTo>
                  <a:pt x="985241" y="9786"/>
                  <a:pt x="984980" y="9972"/>
                  <a:pt x="984832" y="10270"/>
                </a:cubicBezTo>
                <a:cubicBezTo>
                  <a:pt x="984832" y="11163"/>
                  <a:pt x="985129" y="11684"/>
                  <a:pt x="985725" y="11833"/>
                </a:cubicBezTo>
                <a:cubicBezTo>
                  <a:pt x="986469" y="11535"/>
                  <a:pt x="987027" y="11014"/>
                  <a:pt x="987399" y="10270"/>
                </a:cubicBezTo>
                <a:cubicBezTo>
                  <a:pt x="987771" y="9526"/>
                  <a:pt x="988403" y="9302"/>
                  <a:pt x="989296" y="9600"/>
                </a:cubicBezTo>
                <a:cubicBezTo>
                  <a:pt x="989148" y="10940"/>
                  <a:pt x="988627" y="11944"/>
                  <a:pt x="987734" y="12614"/>
                </a:cubicBezTo>
                <a:cubicBezTo>
                  <a:pt x="986841" y="13284"/>
                  <a:pt x="986469" y="14363"/>
                  <a:pt x="986617" y="15851"/>
                </a:cubicBezTo>
                <a:cubicBezTo>
                  <a:pt x="987957" y="16000"/>
                  <a:pt x="989110" y="15739"/>
                  <a:pt x="990078" y="15070"/>
                </a:cubicBezTo>
                <a:cubicBezTo>
                  <a:pt x="991045" y="14400"/>
                  <a:pt x="991529" y="13321"/>
                  <a:pt x="991529" y="11833"/>
                </a:cubicBezTo>
                <a:cubicBezTo>
                  <a:pt x="991826" y="11535"/>
                  <a:pt x="992161" y="11349"/>
                  <a:pt x="992533" y="11274"/>
                </a:cubicBezTo>
                <a:cubicBezTo>
                  <a:pt x="992905" y="11200"/>
                  <a:pt x="993240" y="11014"/>
                  <a:pt x="993538" y="10716"/>
                </a:cubicBezTo>
                <a:cubicBezTo>
                  <a:pt x="993984" y="10121"/>
                  <a:pt x="994319" y="9451"/>
                  <a:pt x="994542" y="8707"/>
                </a:cubicBezTo>
                <a:cubicBezTo>
                  <a:pt x="994766" y="7963"/>
                  <a:pt x="995473" y="7665"/>
                  <a:pt x="996663" y="7814"/>
                </a:cubicBezTo>
                <a:cubicBezTo>
                  <a:pt x="996663" y="8112"/>
                  <a:pt x="996514" y="8261"/>
                  <a:pt x="996217" y="8261"/>
                </a:cubicBezTo>
                <a:cubicBezTo>
                  <a:pt x="995919" y="8261"/>
                  <a:pt x="995696" y="8410"/>
                  <a:pt x="995547" y="8707"/>
                </a:cubicBezTo>
                <a:cubicBezTo>
                  <a:pt x="995249" y="9600"/>
                  <a:pt x="995249" y="10419"/>
                  <a:pt x="995547" y="11163"/>
                </a:cubicBezTo>
                <a:cubicBezTo>
                  <a:pt x="995845" y="11907"/>
                  <a:pt x="996291" y="12502"/>
                  <a:pt x="996887" y="12949"/>
                </a:cubicBezTo>
                <a:cubicBezTo>
                  <a:pt x="997482" y="13395"/>
                  <a:pt x="998077" y="13619"/>
                  <a:pt x="998672" y="13619"/>
                </a:cubicBezTo>
                <a:cubicBezTo>
                  <a:pt x="999268" y="13619"/>
                  <a:pt x="999714" y="13321"/>
                  <a:pt x="1000012" y="12726"/>
                </a:cubicBezTo>
                <a:cubicBezTo>
                  <a:pt x="1000310" y="11981"/>
                  <a:pt x="1000272" y="11498"/>
                  <a:pt x="999900" y="11274"/>
                </a:cubicBezTo>
                <a:cubicBezTo>
                  <a:pt x="999528" y="11051"/>
                  <a:pt x="999193" y="10642"/>
                  <a:pt x="998896" y="10047"/>
                </a:cubicBezTo>
                <a:cubicBezTo>
                  <a:pt x="998747" y="9749"/>
                  <a:pt x="998710" y="9414"/>
                  <a:pt x="998784" y="9042"/>
                </a:cubicBezTo>
                <a:cubicBezTo>
                  <a:pt x="998859" y="8670"/>
                  <a:pt x="998747" y="8335"/>
                  <a:pt x="998449" y="8037"/>
                </a:cubicBezTo>
                <a:cubicBezTo>
                  <a:pt x="999640" y="7889"/>
                  <a:pt x="1000533" y="8075"/>
                  <a:pt x="1001128" y="8596"/>
                </a:cubicBezTo>
                <a:cubicBezTo>
                  <a:pt x="1001724" y="9116"/>
                  <a:pt x="1002319" y="9749"/>
                  <a:pt x="1002914" y="10493"/>
                </a:cubicBezTo>
                <a:cubicBezTo>
                  <a:pt x="1001575" y="11609"/>
                  <a:pt x="1001314" y="12670"/>
                  <a:pt x="1002133" y="13674"/>
                </a:cubicBezTo>
                <a:cubicBezTo>
                  <a:pt x="1002951" y="14679"/>
                  <a:pt x="1004030" y="14495"/>
                  <a:pt x="1005370" y="13123"/>
                </a:cubicBezTo>
                <a:cubicBezTo>
                  <a:pt x="1005816" y="13900"/>
                  <a:pt x="1006337" y="14474"/>
                  <a:pt x="1006933" y="14846"/>
                </a:cubicBezTo>
                <a:cubicBezTo>
                  <a:pt x="1007528" y="15218"/>
                  <a:pt x="1008198" y="14884"/>
                  <a:pt x="1008942" y="13842"/>
                </a:cubicBezTo>
                <a:cubicBezTo>
                  <a:pt x="1009537" y="14139"/>
                  <a:pt x="1010281" y="14660"/>
                  <a:pt x="1011174" y="15404"/>
                </a:cubicBezTo>
                <a:cubicBezTo>
                  <a:pt x="1011174" y="15851"/>
                  <a:pt x="1011621" y="19272"/>
                  <a:pt x="1012514" y="25667"/>
                </a:cubicBezTo>
                <a:cubicBezTo>
                  <a:pt x="1013406" y="32062"/>
                  <a:pt x="1014672" y="40613"/>
                  <a:pt x="1016309" y="51322"/>
                </a:cubicBezTo>
                <a:cubicBezTo>
                  <a:pt x="1017946" y="62031"/>
                  <a:pt x="1019806" y="74487"/>
                  <a:pt x="1021890" y="88691"/>
                </a:cubicBezTo>
                <a:cubicBezTo>
                  <a:pt x="1023973" y="102894"/>
                  <a:pt x="1026206" y="117991"/>
                  <a:pt x="1028587" y="133979"/>
                </a:cubicBezTo>
                <a:cubicBezTo>
                  <a:pt x="1030968" y="149968"/>
                  <a:pt x="1033424" y="166440"/>
                  <a:pt x="1035954" y="183396"/>
                </a:cubicBezTo>
                <a:cubicBezTo>
                  <a:pt x="1038484" y="200352"/>
                  <a:pt x="1040977" y="216899"/>
                  <a:pt x="1043433" y="233036"/>
                </a:cubicBezTo>
                <a:cubicBezTo>
                  <a:pt x="1045888" y="249173"/>
                  <a:pt x="1048195" y="264493"/>
                  <a:pt x="1050353" y="278994"/>
                </a:cubicBezTo>
                <a:cubicBezTo>
                  <a:pt x="1052511" y="293496"/>
                  <a:pt x="1054446" y="306361"/>
                  <a:pt x="1056157" y="317589"/>
                </a:cubicBezTo>
                <a:cubicBezTo>
                  <a:pt x="1057869" y="328817"/>
                  <a:pt x="1059246" y="337927"/>
                  <a:pt x="1060287" y="344917"/>
                </a:cubicBezTo>
                <a:cubicBezTo>
                  <a:pt x="1061329" y="351907"/>
                  <a:pt x="1061925" y="355998"/>
                  <a:pt x="1062073" y="357188"/>
                </a:cubicBezTo>
                <a:cubicBezTo>
                  <a:pt x="1060883" y="357188"/>
                  <a:pt x="1060027" y="357411"/>
                  <a:pt x="1059506" y="357858"/>
                </a:cubicBezTo>
                <a:cubicBezTo>
                  <a:pt x="1058985" y="358304"/>
                  <a:pt x="1058204" y="358379"/>
                  <a:pt x="1057162" y="358081"/>
                </a:cubicBezTo>
                <a:cubicBezTo>
                  <a:pt x="1057013" y="359569"/>
                  <a:pt x="1056641" y="360909"/>
                  <a:pt x="1056046" y="362100"/>
                </a:cubicBezTo>
                <a:cubicBezTo>
                  <a:pt x="1055599" y="362397"/>
                  <a:pt x="1055153" y="362397"/>
                  <a:pt x="1054706" y="362100"/>
                </a:cubicBezTo>
                <a:cubicBezTo>
                  <a:pt x="1054260" y="361802"/>
                  <a:pt x="1053813" y="361653"/>
                  <a:pt x="1053367" y="361653"/>
                </a:cubicBezTo>
                <a:cubicBezTo>
                  <a:pt x="1053069" y="361802"/>
                  <a:pt x="1052772" y="362025"/>
                  <a:pt x="1052474" y="362323"/>
                </a:cubicBezTo>
                <a:cubicBezTo>
                  <a:pt x="1052176" y="362620"/>
                  <a:pt x="1051879" y="362844"/>
                  <a:pt x="1051581" y="362993"/>
                </a:cubicBezTo>
                <a:cubicBezTo>
                  <a:pt x="1050837" y="363141"/>
                  <a:pt x="1050055" y="363030"/>
                  <a:pt x="1049237" y="362658"/>
                </a:cubicBezTo>
                <a:cubicBezTo>
                  <a:pt x="1048418" y="362286"/>
                  <a:pt x="1047786" y="362174"/>
                  <a:pt x="1047339" y="362323"/>
                </a:cubicBezTo>
                <a:cubicBezTo>
                  <a:pt x="1046744" y="362472"/>
                  <a:pt x="1046372" y="362844"/>
                  <a:pt x="1046223" y="363439"/>
                </a:cubicBezTo>
                <a:cubicBezTo>
                  <a:pt x="1046074" y="364034"/>
                  <a:pt x="1046000" y="364667"/>
                  <a:pt x="1046000" y="365337"/>
                </a:cubicBezTo>
                <a:cubicBezTo>
                  <a:pt x="1046000" y="366006"/>
                  <a:pt x="1045925" y="366639"/>
                  <a:pt x="1045777" y="367234"/>
                </a:cubicBezTo>
                <a:cubicBezTo>
                  <a:pt x="1045628" y="367829"/>
                  <a:pt x="1045256" y="368202"/>
                  <a:pt x="1044660" y="368350"/>
                </a:cubicBezTo>
                <a:cubicBezTo>
                  <a:pt x="1043916" y="368053"/>
                  <a:pt x="1043544" y="367606"/>
                  <a:pt x="1043544" y="367011"/>
                </a:cubicBezTo>
                <a:cubicBezTo>
                  <a:pt x="1043544" y="366416"/>
                  <a:pt x="1043172" y="366044"/>
                  <a:pt x="1042428" y="365895"/>
                </a:cubicBezTo>
                <a:cubicBezTo>
                  <a:pt x="1041535" y="365597"/>
                  <a:pt x="1040828" y="365820"/>
                  <a:pt x="1040307" y="366564"/>
                </a:cubicBezTo>
                <a:cubicBezTo>
                  <a:pt x="1039786" y="367309"/>
                  <a:pt x="1039154" y="367829"/>
                  <a:pt x="1038410" y="368127"/>
                </a:cubicBezTo>
                <a:cubicBezTo>
                  <a:pt x="1039154" y="366399"/>
                  <a:pt x="1039154" y="364851"/>
                  <a:pt x="1038410" y="363483"/>
                </a:cubicBezTo>
                <a:cubicBezTo>
                  <a:pt x="1037666" y="362114"/>
                  <a:pt x="1036698" y="361132"/>
                  <a:pt x="1035508" y="360537"/>
                </a:cubicBezTo>
                <a:cubicBezTo>
                  <a:pt x="1034317" y="360983"/>
                  <a:pt x="1033350" y="361693"/>
                  <a:pt x="1032605" y="362665"/>
                </a:cubicBezTo>
                <a:cubicBezTo>
                  <a:pt x="1031861" y="363637"/>
                  <a:pt x="1030745" y="364044"/>
                  <a:pt x="1029257" y="363886"/>
                </a:cubicBezTo>
                <a:cubicBezTo>
                  <a:pt x="1029257" y="363141"/>
                  <a:pt x="1029219" y="362434"/>
                  <a:pt x="1029143" y="361765"/>
                </a:cubicBezTo>
                <a:cubicBezTo>
                  <a:pt x="1029068" y="361095"/>
                  <a:pt x="1028725" y="360611"/>
                  <a:pt x="1028116" y="360314"/>
                </a:cubicBezTo>
                <a:cubicBezTo>
                  <a:pt x="1026902" y="360611"/>
                  <a:pt x="1025726" y="360760"/>
                  <a:pt x="1024586" y="360760"/>
                </a:cubicBezTo>
                <a:cubicBezTo>
                  <a:pt x="1023447" y="360760"/>
                  <a:pt x="1022724" y="361430"/>
                  <a:pt x="1022420" y="362769"/>
                </a:cubicBezTo>
                <a:cubicBezTo>
                  <a:pt x="1020597" y="362472"/>
                  <a:pt x="1019229" y="362630"/>
                  <a:pt x="1018318" y="363244"/>
                </a:cubicBezTo>
                <a:cubicBezTo>
                  <a:pt x="1018169" y="364034"/>
                  <a:pt x="1018285" y="364785"/>
                  <a:pt x="1018665" y="365497"/>
                </a:cubicBezTo>
                <a:cubicBezTo>
                  <a:pt x="1019045" y="366209"/>
                  <a:pt x="1019541" y="366564"/>
                  <a:pt x="1020153" y="366564"/>
                </a:cubicBezTo>
                <a:cubicBezTo>
                  <a:pt x="1020611" y="366434"/>
                  <a:pt x="1020993" y="366174"/>
                  <a:pt x="1021298" y="365783"/>
                </a:cubicBezTo>
                <a:cubicBezTo>
                  <a:pt x="1021604" y="365392"/>
                  <a:pt x="1021986" y="365132"/>
                  <a:pt x="1022444" y="365002"/>
                </a:cubicBezTo>
                <a:cubicBezTo>
                  <a:pt x="1023514" y="364704"/>
                  <a:pt x="1024469" y="364801"/>
                  <a:pt x="1025310" y="365293"/>
                </a:cubicBezTo>
                <a:cubicBezTo>
                  <a:pt x="1026151" y="365785"/>
                  <a:pt x="1026648" y="366581"/>
                  <a:pt x="1026801" y="367681"/>
                </a:cubicBezTo>
                <a:cubicBezTo>
                  <a:pt x="1025462" y="367978"/>
                  <a:pt x="1024122" y="367978"/>
                  <a:pt x="1022783" y="367681"/>
                </a:cubicBezTo>
                <a:cubicBezTo>
                  <a:pt x="1021443" y="367383"/>
                  <a:pt x="1019955" y="367383"/>
                  <a:pt x="1018318" y="367681"/>
                </a:cubicBezTo>
                <a:cubicBezTo>
                  <a:pt x="1017871" y="367978"/>
                  <a:pt x="1017462" y="368313"/>
                  <a:pt x="1017090" y="368685"/>
                </a:cubicBezTo>
                <a:cubicBezTo>
                  <a:pt x="1016718" y="369057"/>
                  <a:pt x="1016234" y="369094"/>
                  <a:pt x="1015639" y="368797"/>
                </a:cubicBezTo>
                <a:cubicBezTo>
                  <a:pt x="1015639" y="367904"/>
                  <a:pt x="1016011" y="367271"/>
                  <a:pt x="1016755" y="366899"/>
                </a:cubicBezTo>
                <a:cubicBezTo>
                  <a:pt x="1017499" y="366527"/>
                  <a:pt x="1017723" y="365969"/>
                  <a:pt x="1017425" y="365225"/>
                </a:cubicBezTo>
                <a:cubicBezTo>
                  <a:pt x="1017127" y="364034"/>
                  <a:pt x="1016383" y="363886"/>
                  <a:pt x="1015192" y="364778"/>
                </a:cubicBezTo>
                <a:cubicBezTo>
                  <a:pt x="1014002" y="365671"/>
                  <a:pt x="1013481" y="366564"/>
                  <a:pt x="1013630" y="367457"/>
                </a:cubicBezTo>
                <a:cubicBezTo>
                  <a:pt x="1013034" y="367755"/>
                  <a:pt x="1012551" y="368015"/>
                  <a:pt x="1012179" y="368239"/>
                </a:cubicBezTo>
                <a:cubicBezTo>
                  <a:pt x="1011807" y="368462"/>
                  <a:pt x="1011472" y="368722"/>
                  <a:pt x="1011174" y="369020"/>
                </a:cubicBezTo>
                <a:cubicBezTo>
                  <a:pt x="1008793" y="368722"/>
                  <a:pt x="1006151" y="368722"/>
                  <a:pt x="1003249" y="369020"/>
                </a:cubicBezTo>
                <a:cubicBezTo>
                  <a:pt x="1000347" y="369318"/>
                  <a:pt x="997854" y="369094"/>
                  <a:pt x="995770" y="368350"/>
                </a:cubicBezTo>
                <a:lnTo>
                  <a:pt x="995994" y="366986"/>
                </a:lnTo>
                <a:cubicBezTo>
                  <a:pt x="997035" y="366677"/>
                  <a:pt x="998040" y="366213"/>
                  <a:pt x="999007" y="365595"/>
                </a:cubicBezTo>
                <a:cubicBezTo>
                  <a:pt x="999975" y="364976"/>
                  <a:pt x="1000384" y="363817"/>
                  <a:pt x="1000235" y="362117"/>
                </a:cubicBezTo>
                <a:cubicBezTo>
                  <a:pt x="999342" y="361808"/>
                  <a:pt x="998300" y="361653"/>
                  <a:pt x="997110" y="361653"/>
                </a:cubicBezTo>
                <a:cubicBezTo>
                  <a:pt x="997110" y="360760"/>
                  <a:pt x="997184" y="359830"/>
                  <a:pt x="997333" y="358863"/>
                </a:cubicBezTo>
                <a:cubicBezTo>
                  <a:pt x="997482" y="357895"/>
                  <a:pt x="997631" y="356965"/>
                  <a:pt x="997780" y="356072"/>
                </a:cubicBezTo>
                <a:cubicBezTo>
                  <a:pt x="998524" y="355923"/>
                  <a:pt x="999119" y="355626"/>
                  <a:pt x="999566" y="355179"/>
                </a:cubicBezTo>
                <a:cubicBezTo>
                  <a:pt x="999863" y="353542"/>
                  <a:pt x="999826" y="352091"/>
                  <a:pt x="999454" y="350826"/>
                </a:cubicBezTo>
                <a:cubicBezTo>
                  <a:pt x="999082" y="349561"/>
                  <a:pt x="998598" y="348407"/>
                  <a:pt x="998003" y="347366"/>
                </a:cubicBezTo>
                <a:cubicBezTo>
                  <a:pt x="998300" y="347217"/>
                  <a:pt x="998598" y="347180"/>
                  <a:pt x="998896" y="347254"/>
                </a:cubicBezTo>
                <a:cubicBezTo>
                  <a:pt x="999193" y="347328"/>
                  <a:pt x="999491" y="347217"/>
                  <a:pt x="999789" y="346919"/>
                </a:cubicBezTo>
                <a:cubicBezTo>
                  <a:pt x="1000086" y="345728"/>
                  <a:pt x="999975" y="344687"/>
                  <a:pt x="999454" y="343794"/>
                </a:cubicBezTo>
                <a:cubicBezTo>
                  <a:pt x="998933" y="342901"/>
                  <a:pt x="998300" y="342529"/>
                  <a:pt x="997556" y="342677"/>
                </a:cubicBezTo>
                <a:cubicBezTo>
                  <a:pt x="996514" y="342677"/>
                  <a:pt x="995956" y="343243"/>
                  <a:pt x="995882" y="344374"/>
                </a:cubicBezTo>
                <a:cubicBezTo>
                  <a:pt x="995808" y="345506"/>
                  <a:pt x="995696" y="346674"/>
                  <a:pt x="995547" y="347878"/>
                </a:cubicBezTo>
                <a:cubicBezTo>
                  <a:pt x="995845" y="348332"/>
                  <a:pt x="996180" y="348408"/>
                  <a:pt x="996552" y="348107"/>
                </a:cubicBezTo>
                <a:cubicBezTo>
                  <a:pt x="996924" y="347806"/>
                  <a:pt x="997184" y="347805"/>
                  <a:pt x="997333" y="348105"/>
                </a:cubicBezTo>
                <a:cubicBezTo>
                  <a:pt x="997035" y="348710"/>
                  <a:pt x="996924" y="349351"/>
                  <a:pt x="996998" y="350029"/>
                </a:cubicBezTo>
                <a:cubicBezTo>
                  <a:pt x="997073" y="350707"/>
                  <a:pt x="997184" y="351422"/>
                  <a:pt x="997333" y="352176"/>
                </a:cubicBezTo>
                <a:cubicBezTo>
                  <a:pt x="997780" y="352327"/>
                  <a:pt x="998226" y="352554"/>
                  <a:pt x="998672" y="352856"/>
                </a:cubicBezTo>
                <a:cubicBezTo>
                  <a:pt x="999119" y="353158"/>
                  <a:pt x="999193" y="353686"/>
                  <a:pt x="998896" y="354440"/>
                </a:cubicBezTo>
                <a:cubicBezTo>
                  <a:pt x="998598" y="354740"/>
                  <a:pt x="998263" y="354852"/>
                  <a:pt x="997891" y="354778"/>
                </a:cubicBezTo>
                <a:cubicBezTo>
                  <a:pt x="997519" y="354704"/>
                  <a:pt x="997184" y="354666"/>
                  <a:pt x="996887" y="354666"/>
                </a:cubicBezTo>
                <a:cubicBezTo>
                  <a:pt x="997035" y="355420"/>
                  <a:pt x="996924" y="356060"/>
                  <a:pt x="996552" y="356588"/>
                </a:cubicBezTo>
                <a:cubicBezTo>
                  <a:pt x="996180" y="357116"/>
                  <a:pt x="995994" y="357681"/>
                  <a:pt x="995994" y="358284"/>
                </a:cubicBezTo>
                <a:cubicBezTo>
                  <a:pt x="995838" y="359037"/>
                  <a:pt x="995910" y="359601"/>
                  <a:pt x="996212" y="359975"/>
                </a:cubicBezTo>
                <a:cubicBezTo>
                  <a:pt x="996513" y="360350"/>
                  <a:pt x="996589" y="360835"/>
                  <a:pt x="996440" y="361430"/>
                </a:cubicBezTo>
                <a:cubicBezTo>
                  <a:pt x="995675" y="362025"/>
                  <a:pt x="995020" y="361951"/>
                  <a:pt x="994475" y="361207"/>
                </a:cubicBezTo>
                <a:cubicBezTo>
                  <a:pt x="993929" y="360462"/>
                  <a:pt x="993188" y="360016"/>
                  <a:pt x="992251" y="359867"/>
                </a:cubicBezTo>
                <a:cubicBezTo>
                  <a:pt x="991628" y="359867"/>
                  <a:pt x="991017" y="360153"/>
                  <a:pt x="990418" y="360723"/>
                </a:cubicBezTo>
                <a:cubicBezTo>
                  <a:pt x="989819" y="361294"/>
                  <a:pt x="989408" y="361901"/>
                  <a:pt x="989185" y="362543"/>
                </a:cubicBezTo>
                <a:cubicBezTo>
                  <a:pt x="988961" y="363184"/>
                  <a:pt x="988961" y="363755"/>
                  <a:pt x="989185" y="364254"/>
                </a:cubicBezTo>
                <a:cubicBezTo>
                  <a:pt x="989408" y="364752"/>
                  <a:pt x="990041" y="365002"/>
                  <a:pt x="991082" y="365002"/>
                </a:cubicBezTo>
                <a:cubicBezTo>
                  <a:pt x="991529" y="366292"/>
                  <a:pt x="991308" y="367260"/>
                  <a:pt x="990420" y="367904"/>
                </a:cubicBezTo>
                <a:cubicBezTo>
                  <a:pt x="989831" y="368053"/>
                  <a:pt x="989427" y="368015"/>
                  <a:pt x="989206" y="367792"/>
                </a:cubicBezTo>
                <a:cubicBezTo>
                  <a:pt x="988985" y="367569"/>
                  <a:pt x="988728" y="367383"/>
                  <a:pt x="988435" y="367234"/>
                </a:cubicBezTo>
                <a:cubicBezTo>
                  <a:pt x="988139" y="366044"/>
                  <a:pt x="988028" y="364927"/>
                  <a:pt x="988102" y="363886"/>
                </a:cubicBezTo>
                <a:cubicBezTo>
                  <a:pt x="988175" y="362844"/>
                  <a:pt x="987771" y="362174"/>
                  <a:pt x="986889" y="361876"/>
                </a:cubicBezTo>
                <a:cubicBezTo>
                  <a:pt x="986448" y="361727"/>
                  <a:pt x="985675" y="361914"/>
                  <a:pt x="984572" y="362434"/>
                </a:cubicBezTo>
                <a:cubicBezTo>
                  <a:pt x="983468" y="362955"/>
                  <a:pt x="982990" y="363588"/>
                  <a:pt x="983136" y="364332"/>
                </a:cubicBezTo>
                <a:cubicBezTo>
                  <a:pt x="983283" y="364778"/>
                  <a:pt x="984092" y="365002"/>
                  <a:pt x="985564" y="365002"/>
                </a:cubicBezTo>
                <a:cubicBezTo>
                  <a:pt x="985859" y="365320"/>
                  <a:pt x="986191" y="365837"/>
                  <a:pt x="986558" y="366550"/>
                </a:cubicBezTo>
                <a:cubicBezTo>
                  <a:pt x="986926" y="367264"/>
                  <a:pt x="986963" y="367939"/>
                  <a:pt x="986670" y="368574"/>
                </a:cubicBezTo>
                <a:cubicBezTo>
                  <a:pt x="986079" y="368871"/>
                  <a:pt x="985637" y="368983"/>
                  <a:pt x="985343" y="368908"/>
                </a:cubicBezTo>
                <a:cubicBezTo>
                  <a:pt x="985048" y="368834"/>
                  <a:pt x="984791" y="368685"/>
                  <a:pt x="984572" y="368462"/>
                </a:cubicBezTo>
                <a:cubicBezTo>
                  <a:pt x="984352" y="368239"/>
                  <a:pt x="984132" y="367978"/>
                  <a:pt x="983911" y="367681"/>
                </a:cubicBezTo>
                <a:cubicBezTo>
                  <a:pt x="983690" y="367383"/>
                  <a:pt x="983358" y="367234"/>
                  <a:pt x="982917" y="367234"/>
                </a:cubicBezTo>
                <a:cubicBezTo>
                  <a:pt x="982182" y="367234"/>
                  <a:pt x="981667" y="367532"/>
                  <a:pt x="981371" y="368127"/>
                </a:cubicBezTo>
                <a:cubicBezTo>
                  <a:pt x="981076" y="368722"/>
                  <a:pt x="980634" y="369020"/>
                  <a:pt x="980046" y="369020"/>
                </a:cubicBezTo>
                <a:cubicBezTo>
                  <a:pt x="979311" y="368871"/>
                  <a:pt x="978833" y="368499"/>
                  <a:pt x="978612" y="367904"/>
                </a:cubicBezTo>
                <a:cubicBezTo>
                  <a:pt x="978391" y="367309"/>
                  <a:pt x="977913" y="367085"/>
                  <a:pt x="977179" y="367234"/>
                </a:cubicBezTo>
                <a:cubicBezTo>
                  <a:pt x="976590" y="367085"/>
                  <a:pt x="976259" y="366825"/>
                  <a:pt x="976184" y="366453"/>
                </a:cubicBezTo>
                <a:cubicBezTo>
                  <a:pt x="976110" y="366081"/>
                  <a:pt x="975779" y="365895"/>
                  <a:pt x="975190" y="365895"/>
                </a:cubicBezTo>
                <a:cubicBezTo>
                  <a:pt x="974602" y="365895"/>
                  <a:pt x="974124" y="366267"/>
                  <a:pt x="973757" y="367011"/>
                </a:cubicBezTo>
                <a:cubicBezTo>
                  <a:pt x="973389" y="367755"/>
                  <a:pt x="972690" y="367978"/>
                  <a:pt x="971660" y="367681"/>
                </a:cubicBezTo>
                <a:cubicBezTo>
                  <a:pt x="971660" y="366960"/>
                  <a:pt x="971883" y="366347"/>
                  <a:pt x="972330" y="365842"/>
                </a:cubicBezTo>
                <a:cubicBezTo>
                  <a:pt x="972776" y="365338"/>
                  <a:pt x="973186" y="364797"/>
                  <a:pt x="973558" y="364220"/>
                </a:cubicBezTo>
                <a:cubicBezTo>
                  <a:pt x="973930" y="363644"/>
                  <a:pt x="974227" y="363103"/>
                  <a:pt x="974451" y="362598"/>
                </a:cubicBezTo>
                <a:cubicBezTo>
                  <a:pt x="974674" y="362094"/>
                  <a:pt x="974562" y="361481"/>
                  <a:pt x="974116" y="360760"/>
                </a:cubicBezTo>
                <a:cubicBezTo>
                  <a:pt x="973223" y="360760"/>
                  <a:pt x="972516" y="361154"/>
                  <a:pt x="971995" y="361943"/>
                </a:cubicBezTo>
                <a:cubicBezTo>
                  <a:pt x="971474" y="362731"/>
                  <a:pt x="970842" y="362767"/>
                  <a:pt x="970097" y="362051"/>
                </a:cubicBezTo>
                <a:cubicBezTo>
                  <a:pt x="969286" y="362337"/>
                  <a:pt x="968759" y="362945"/>
                  <a:pt x="968516" y="363877"/>
                </a:cubicBezTo>
                <a:cubicBezTo>
                  <a:pt x="968273" y="364808"/>
                  <a:pt x="968070" y="365704"/>
                  <a:pt x="967907" y="366564"/>
                </a:cubicBezTo>
                <a:cubicBezTo>
                  <a:pt x="967151" y="365671"/>
                  <a:pt x="966999" y="364555"/>
                  <a:pt x="967452" y="363216"/>
                </a:cubicBezTo>
                <a:cubicBezTo>
                  <a:pt x="967904" y="361876"/>
                  <a:pt x="968800" y="361355"/>
                  <a:pt x="970139" y="361653"/>
                </a:cubicBezTo>
                <a:cubicBezTo>
                  <a:pt x="970437" y="361181"/>
                  <a:pt x="970698" y="360631"/>
                  <a:pt x="970921" y="360003"/>
                </a:cubicBezTo>
                <a:cubicBezTo>
                  <a:pt x="971144" y="359375"/>
                  <a:pt x="971404" y="358825"/>
                  <a:pt x="971702" y="358353"/>
                </a:cubicBezTo>
                <a:cubicBezTo>
                  <a:pt x="972744" y="357884"/>
                  <a:pt x="973897" y="357649"/>
                  <a:pt x="975162" y="357649"/>
                </a:cubicBezTo>
                <a:cubicBezTo>
                  <a:pt x="976427" y="357649"/>
                  <a:pt x="977358" y="357272"/>
                  <a:pt x="977953" y="356519"/>
                </a:cubicBezTo>
                <a:cubicBezTo>
                  <a:pt x="977804" y="356072"/>
                  <a:pt x="977097" y="355737"/>
                  <a:pt x="975832" y="355514"/>
                </a:cubicBezTo>
                <a:cubicBezTo>
                  <a:pt x="974567" y="355291"/>
                  <a:pt x="973711" y="355253"/>
                  <a:pt x="973265" y="355402"/>
                </a:cubicBezTo>
                <a:cubicBezTo>
                  <a:pt x="972521" y="355551"/>
                  <a:pt x="972111" y="355812"/>
                  <a:pt x="972037" y="356184"/>
                </a:cubicBezTo>
                <a:cubicBezTo>
                  <a:pt x="971963" y="356556"/>
                  <a:pt x="971777" y="356965"/>
                  <a:pt x="971479" y="357411"/>
                </a:cubicBezTo>
                <a:cubicBezTo>
                  <a:pt x="970288" y="357411"/>
                  <a:pt x="969470" y="357709"/>
                  <a:pt x="969023" y="358304"/>
                </a:cubicBezTo>
                <a:cubicBezTo>
                  <a:pt x="968577" y="358900"/>
                  <a:pt x="968129" y="359569"/>
                  <a:pt x="967680" y="360314"/>
                </a:cubicBezTo>
                <a:cubicBezTo>
                  <a:pt x="966776" y="359569"/>
                  <a:pt x="966398" y="358196"/>
                  <a:pt x="966548" y="356192"/>
                </a:cubicBezTo>
                <a:cubicBezTo>
                  <a:pt x="966698" y="354189"/>
                  <a:pt x="966623" y="352298"/>
                  <a:pt x="966323" y="350519"/>
                </a:cubicBezTo>
                <a:cubicBezTo>
                  <a:pt x="965719" y="347110"/>
                  <a:pt x="965379" y="343293"/>
                  <a:pt x="965303" y="339069"/>
                </a:cubicBezTo>
                <a:cubicBezTo>
                  <a:pt x="965227" y="334845"/>
                  <a:pt x="965114" y="331029"/>
                  <a:pt x="964963" y="327623"/>
                </a:cubicBezTo>
                <a:lnTo>
                  <a:pt x="964070" y="322729"/>
                </a:lnTo>
                <a:lnTo>
                  <a:pt x="963400" y="313614"/>
                </a:lnTo>
                <a:cubicBezTo>
                  <a:pt x="963251" y="311984"/>
                  <a:pt x="963251" y="310354"/>
                  <a:pt x="963400" y="308724"/>
                </a:cubicBezTo>
                <a:cubicBezTo>
                  <a:pt x="963549" y="307094"/>
                  <a:pt x="963251" y="305463"/>
                  <a:pt x="962507" y="303833"/>
                </a:cubicBezTo>
                <a:cubicBezTo>
                  <a:pt x="956852" y="303982"/>
                  <a:pt x="951159" y="303982"/>
                  <a:pt x="945429" y="303833"/>
                </a:cubicBezTo>
                <a:cubicBezTo>
                  <a:pt x="939699" y="303685"/>
                  <a:pt x="934230" y="303833"/>
                  <a:pt x="929021" y="304280"/>
                </a:cubicBezTo>
                <a:cubicBezTo>
                  <a:pt x="928574" y="309607"/>
                  <a:pt x="928091" y="315008"/>
                  <a:pt x="927570" y="320482"/>
                </a:cubicBezTo>
                <a:cubicBezTo>
                  <a:pt x="927049" y="325956"/>
                  <a:pt x="926640" y="331283"/>
                  <a:pt x="926342" y="336462"/>
                </a:cubicBezTo>
                <a:cubicBezTo>
                  <a:pt x="925151" y="336610"/>
                  <a:pt x="924407" y="337277"/>
                  <a:pt x="924110" y="338460"/>
                </a:cubicBezTo>
                <a:cubicBezTo>
                  <a:pt x="923365" y="338607"/>
                  <a:pt x="922659" y="338459"/>
                  <a:pt x="921989" y="338016"/>
                </a:cubicBezTo>
                <a:cubicBezTo>
                  <a:pt x="921319" y="337573"/>
                  <a:pt x="920612" y="337277"/>
                  <a:pt x="919868" y="337128"/>
                </a:cubicBezTo>
                <a:cubicBezTo>
                  <a:pt x="919124" y="338016"/>
                  <a:pt x="919161" y="338719"/>
                  <a:pt x="919980" y="339236"/>
                </a:cubicBezTo>
                <a:cubicBezTo>
                  <a:pt x="920798" y="339754"/>
                  <a:pt x="921431" y="340235"/>
                  <a:pt x="921877" y="340679"/>
                </a:cubicBezTo>
                <a:cubicBezTo>
                  <a:pt x="921728" y="341418"/>
                  <a:pt x="921245" y="341751"/>
                  <a:pt x="920426" y="341676"/>
                </a:cubicBezTo>
                <a:cubicBezTo>
                  <a:pt x="919608" y="341602"/>
                  <a:pt x="919347" y="342085"/>
                  <a:pt x="919645" y="343124"/>
                </a:cubicBezTo>
                <a:cubicBezTo>
                  <a:pt x="919942" y="343124"/>
                  <a:pt x="920203" y="343012"/>
                  <a:pt x="920426" y="342789"/>
                </a:cubicBezTo>
                <a:cubicBezTo>
                  <a:pt x="920649" y="342566"/>
                  <a:pt x="920910" y="342454"/>
                  <a:pt x="921207" y="342454"/>
                </a:cubicBezTo>
                <a:cubicBezTo>
                  <a:pt x="921803" y="342454"/>
                  <a:pt x="922398" y="342640"/>
                  <a:pt x="922993" y="343012"/>
                </a:cubicBezTo>
                <a:cubicBezTo>
                  <a:pt x="923589" y="343384"/>
                  <a:pt x="924110" y="343273"/>
                  <a:pt x="924556" y="342677"/>
                </a:cubicBezTo>
                <a:cubicBezTo>
                  <a:pt x="924407" y="341966"/>
                  <a:pt x="924258" y="341081"/>
                  <a:pt x="924110" y="340023"/>
                </a:cubicBezTo>
                <a:cubicBezTo>
                  <a:pt x="923961" y="338965"/>
                  <a:pt x="924556" y="338510"/>
                  <a:pt x="925895" y="338659"/>
                </a:cubicBezTo>
                <a:cubicBezTo>
                  <a:pt x="926044" y="341166"/>
                  <a:pt x="925895" y="343821"/>
                  <a:pt x="925449" y="346624"/>
                </a:cubicBezTo>
                <a:cubicBezTo>
                  <a:pt x="925003" y="349428"/>
                  <a:pt x="924779" y="352304"/>
                  <a:pt x="924779" y="355252"/>
                </a:cubicBezTo>
                <a:cubicBezTo>
                  <a:pt x="924779" y="355694"/>
                  <a:pt x="924593" y="355915"/>
                  <a:pt x="924221" y="355915"/>
                </a:cubicBezTo>
                <a:cubicBezTo>
                  <a:pt x="923849" y="355915"/>
                  <a:pt x="923514" y="356063"/>
                  <a:pt x="923217" y="356358"/>
                </a:cubicBezTo>
                <a:cubicBezTo>
                  <a:pt x="923812" y="356653"/>
                  <a:pt x="924072" y="357059"/>
                  <a:pt x="923998" y="357575"/>
                </a:cubicBezTo>
                <a:cubicBezTo>
                  <a:pt x="923924" y="358092"/>
                  <a:pt x="923886" y="358718"/>
                  <a:pt x="923886" y="359456"/>
                </a:cubicBezTo>
                <a:cubicBezTo>
                  <a:pt x="923886" y="360193"/>
                  <a:pt x="923961" y="361041"/>
                  <a:pt x="924110" y="362000"/>
                </a:cubicBezTo>
                <a:cubicBezTo>
                  <a:pt x="924258" y="362959"/>
                  <a:pt x="924184" y="363811"/>
                  <a:pt x="923886" y="364555"/>
                </a:cubicBezTo>
                <a:cubicBezTo>
                  <a:pt x="923440" y="364853"/>
                  <a:pt x="923142" y="364741"/>
                  <a:pt x="922993" y="364220"/>
                </a:cubicBezTo>
                <a:cubicBezTo>
                  <a:pt x="922845" y="363699"/>
                  <a:pt x="922472" y="363439"/>
                  <a:pt x="921877" y="363439"/>
                </a:cubicBezTo>
                <a:cubicBezTo>
                  <a:pt x="921431" y="363439"/>
                  <a:pt x="920984" y="363640"/>
                  <a:pt x="920538" y="364041"/>
                </a:cubicBezTo>
                <a:cubicBezTo>
                  <a:pt x="920091" y="364442"/>
                  <a:pt x="919868" y="364802"/>
                  <a:pt x="919868" y="365120"/>
                </a:cubicBezTo>
                <a:cubicBezTo>
                  <a:pt x="920017" y="365923"/>
                  <a:pt x="920426" y="366284"/>
                  <a:pt x="921096" y="366203"/>
                </a:cubicBezTo>
                <a:cubicBezTo>
                  <a:pt x="921766" y="366123"/>
                  <a:pt x="922398" y="366243"/>
                  <a:pt x="922993" y="366564"/>
                </a:cubicBezTo>
                <a:cubicBezTo>
                  <a:pt x="923142" y="367011"/>
                  <a:pt x="923142" y="367383"/>
                  <a:pt x="922993" y="367681"/>
                </a:cubicBezTo>
                <a:cubicBezTo>
                  <a:pt x="922845" y="367978"/>
                  <a:pt x="922696" y="368276"/>
                  <a:pt x="922547" y="368574"/>
                </a:cubicBezTo>
                <a:cubicBezTo>
                  <a:pt x="921207" y="369318"/>
                  <a:pt x="920017" y="369355"/>
                  <a:pt x="918975" y="368685"/>
                </a:cubicBezTo>
                <a:cubicBezTo>
                  <a:pt x="917933" y="368015"/>
                  <a:pt x="917040" y="367383"/>
                  <a:pt x="916296" y="366788"/>
                </a:cubicBezTo>
                <a:lnTo>
                  <a:pt x="914287" y="367475"/>
                </a:lnTo>
                <a:cubicBezTo>
                  <a:pt x="914436" y="366547"/>
                  <a:pt x="914547" y="365697"/>
                  <a:pt x="914622" y="364925"/>
                </a:cubicBezTo>
                <a:cubicBezTo>
                  <a:pt x="914696" y="364153"/>
                  <a:pt x="914367" y="363534"/>
                  <a:pt x="913635" y="363069"/>
                </a:cubicBezTo>
                <a:lnTo>
                  <a:pt x="911681" y="362605"/>
                </a:lnTo>
                <a:cubicBezTo>
                  <a:pt x="911102" y="362296"/>
                  <a:pt x="910668" y="361987"/>
                  <a:pt x="910378" y="361677"/>
                </a:cubicBezTo>
                <a:cubicBezTo>
                  <a:pt x="910089" y="361368"/>
                  <a:pt x="909799" y="361137"/>
                  <a:pt x="909508" y="360983"/>
                </a:cubicBezTo>
                <a:cubicBezTo>
                  <a:pt x="908350" y="360835"/>
                  <a:pt x="907443" y="361106"/>
                  <a:pt x="906787" y="361798"/>
                </a:cubicBezTo>
                <a:cubicBezTo>
                  <a:pt x="906132" y="362490"/>
                  <a:pt x="905432" y="363067"/>
                  <a:pt x="904688" y="363530"/>
                </a:cubicBezTo>
                <a:cubicBezTo>
                  <a:pt x="904836" y="364302"/>
                  <a:pt x="905170" y="364842"/>
                  <a:pt x="905689" y="365150"/>
                </a:cubicBezTo>
                <a:cubicBezTo>
                  <a:pt x="906207" y="365458"/>
                  <a:pt x="906394" y="366153"/>
                  <a:pt x="906250" y="367234"/>
                </a:cubicBezTo>
                <a:cubicBezTo>
                  <a:pt x="905439" y="367532"/>
                  <a:pt x="904566" y="367829"/>
                  <a:pt x="903632" y="368127"/>
                </a:cubicBezTo>
                <a:cubicBezTo>
                  <a:pt x="902699" y="368425"/>
                  <a:pt x="901637" y="368648"/>
                  <a:pt x="900446" y="368797"/>
                </a:cubicBezTo>
                <a:cubicBezTo>
                  <a:pt x="900446" y="368350"/>
                  <a:pt x="900409" y="367904"/>
                  <a:pt x="900334" y="367457"/>
                </a:cubicBezTo>
                <a:cubicBezTo>
                  <a:pt x="900260" y="367011"/>
                  <a:pt x="899999" y="366713"/>
                  <a:pt x="899553" y="366564"/>
                </a:cubicBezTo>
                <a:cubicBezTo>
                  <a:pt x="898511" y="366564"/>
                  <a:pt x="897841" y="366974"/>
                  <a:pt x="897544" y="367792"/>
                </a:cubicBezTo>
                <a:cubicBezTo>
                  <a:pt x="897246" y="368611"/>
                  <a:pt x="896502" y="369020"/>
                  <a:pt x="895311" y="369020"/>
                </a:cubicBezTo>
                <a:cubicBezTo>
                  <a:pt x="894418" y="368241"/>
                  <a:pt x="894344" y="367153"/>
                  <a:pt x="895088" y="365757"/>
                </a:cubicBezTo>
                <a:cubicBezTo>
                  <a:pt x="895832" y="364360"/>
                  <a:pt x="896576" y="363588"/>
                  <a:pt x="897320" y="363439"/>
                </a:cubicBezTo>
                <a:cubicBezTo>
                  <a:pt x="897618" y="363439"/>
                  <a:pt x="897990" y="363513"/>
                  <a:pt x="898437" y="363662"/>
                </a:cubicBezTo>
                <a:cubicBezTo>
                  <a:pt x="898883" y="363811"/>
                  <a:pt x="899404" y="363886"/>
                  <a:pt x="899999" y="363886"/>
                </a:cubicBezTo>
                <a:cubicBezTo>
                  <a:pt x="900744" y="363737"/>
                  <a:pt x="901339" y="363551"/>
                  <a:pt x="901785" y="363327"/>
                </a:cubicBezTo>
                <a:cubicBezTo>
                  <a:pt x="902232" y="363104"/>
                  <a:pt x="902827" y="362993"/>
                  <a:pt x="903571" y="362993"/>
                </a:cubicBezTo>
                <a:cubicBezTo>
                  <a:pt x="903571" y="361355"/>
                  <a:pt x="903199" y="360388"/>
                  <a:pt x="902455" y="360090"/>
                </a:cubicBezTo>
                <a:cubicBezTo>
                  <a:pt x="901860" y="359942"/>
                  <a:pt x="901004" y="360053"/>
                  <a:pt x="899888" y="360425"/>
                </a:cubicBezTo>
                <a:cubicBezTo>
                  <a:pt x="898772" y="360797"/>
                  <a:pt x="897916" y="360909"/>
                  <a:pt x="897320" y="360760"/>
                </a:cubicBezTo>
                <a:cubicBezTo>
                  <a:pt x="896874" y="360611"/>
                  <a:pt x="896539" y="360351"/>
                  <a:pt x="896316" y="359979"/>
                </a:cubicBezTo>
                <a:cubicBezTo>
                  <a:pt x="896093" y="359607"/>
                  <a:pt x="895832" y="359272"/>
                  <a:pt x="895535" y="358974"/>
                </a:cubicBezTo>
                <a:cubicBezTo>
                  <a:pt x="895386" y="358825"/>
                  <a:pt x="895125" y="358528"/>
                  <a:pt x="894753" y="358081"/>
                </a:cubicBezTo>
                <a:cubicBezTo>
                  <a:pt x="894381" y="357635"/>
                  <a:pt x="894270" y="357263"/>
                  <a:pt x="894418" y="356965"/>
                </a:cubicBezTo>
                <a:cubicBezTo>
                  <a:pt x="894567" y="356519"/>
                  <a:pt x="894902" y="356258"/>
                  <a:pt x="895423" y="356184"/>
                </a:cubicBezTo>
                <a:cubicBezTo>
                  <a:pt x="895944" y="356109"/>
                  <a:pt x="896428" y="355923"/>
                  <a:pt x="896874" y="355626"/>
                </a:cubicBezTo>
                <a:cubicBezTo>
                  <a:pt x="898660" y="354881"/>
                  <a:pt x="899925" y="354212"/>
                  <a:pt x="900669" y="353616"/>
                </a:cubicBezTo>
                <a:cubicBezTo>
                  <a:pt x="900372" y="352575"/>
                  <a:pt x="899851" y="351979"/>
                  <a:pt x="899107" y="351830"/>
                </a:cubicBezTo>
                <a:cubicBezTo>
                  <a:pt x="897916" y="352277"/>
                  <a:pt x="896948" y="352277"/>
                  <a:pt x="896204" y="351830"/>
                </a:cubicBezTo>
                <a:cubicBezTo>
                  <a:pt x="895460" y="351384"/>
                  <a:pt x="894642" y="351012"/>
                  <a:pt x="893749" y="350714"/>
                </a:cubicBezTo>
                <a:cubicBezTo>
                  <a:pt x="894642" y="349672"/>
                  <a:pt x="895349" y="348482"/>
                  <a:pt x="895869" y="347142"/>
                </a:cubicBezTo>
                <a:cubicBezTo>
                  <a:pt x="896390" y="345803"/>
                  <a:pt x="897023" y="344463"/>
                  <a:pt x="897767" y="343124"/>
                </a:cubicBezTo>
                <a:cubicBezTo>
                  <a:pt x="897023" y="343124"/>
                  <a:pt x="896316" y="343481"/>
                  <a:pt x="895646" y="344195"/>
                </a:cubicBezTo>
                <a:cubicBezTo>
                  <a:pt x="894977" y="344909"/>
                  <a:pt x="894567" y="345742"/>
                  <a:pt x="894418" y="346696"/>
                </a:cubicBezTo>
                <a:cubicBezTo>
                  <a:pt x="892930" y="346696"/>
                  <a:pt x="891591" y="347105"/>
                  <a:pt x="890400" y="347924"/>
                </a:cubicBezTo>
                <a:cubicBezTo>
                  <a:pt x="889209" y="348742"/>
                  <a:pt x="887870" y="348779"/>
                  <a:pt x="886382" y="348035"/>
                </a:cubicBezTo>
                <a:cubicBezTo>
                  <a:pt x="886382" y="346982"/>
                  <a:pt x="886679" y="346256"/>
                  <a:pt x="887275" y="345859"/>
                </a:cubicBezTo>
                <a:cubicBezTo>
                  <a:pt x="887870" y="345461"/>
                  <a:pt x="888577" y="345182"/>
                  <a:pt x="889395" y="345022"/>
                </a:cubicBezTo>
                <a:lnTo>
                  <a:pt x="890170" y="344863"/>
                </a:lnTo>
                <a:lnTo>
                  <a:pt x="888614" y="344798"/>
                </a:lnTo>
                <a:cubicBezTo>
                  <a:pt x="887721" y="344724"/>
                  <a:pt x="887051" y="344463"/>
                  <a:pt x="886605" y="344017"/>
                </a:cubicBezTo>
                <a:cubicBezTo>
                  <a:pt x="887051" y="343422"/>
                  <a:pt x="887982" y="343161"/>
                  <a:pt x="889395" y="343236"/>
                </a:cubicBezTo>
                <a:lnTo>
                  <a:pt x="891038" y="344685"/>
                </a:lnTo>
                <a:lnTo>
                  <a:pt x="891740" y="344542"/>
                </a:lnTo>
                <a:cubicBezTo>
                  <a:pt x="892484" y="344383"/>
                  <a:pt x="893079" y="343984"/>
                  <a:pt x="893525" y="343347"/>
                </a:cubicBezTo>
                <a:cubicBezTo>
                  <a:pt x="893079" y="342752"/>
                  <a:pt x="892409" y="342380"/>
                  <a:pt x="891516" y="342231"/>
                </a:cubicBezTo>
                <a:cubicBezTo>
                  <a:pt x="890623" y="342082"/>
                  <a:pt x="889619" y="342082"/>
                  <a:pt x="888502" y="342231"/>
                </a:cubicBezTo>
                <a:cubicBezTo>
                  <a:pt x="887386" y="342380"/>
                  <a:pt x="886270" y="342603"/>
                  <a:pt x="885154" y="342901"/>
                </a:cubicBezTo>
                <a:cubicBezTo>
                  <a:pt x="884038" y="343198"/>
                  <a:pt x="883107" y="343498"/>
                  <a:pt x="882363" y="343801"/>
                </a:cubicBezTo>
                <a:cubicBezTo>
                  <a:pt x="881024" y="344554"/>
                  <a:pt x="880280" y="345572"/>
                  <a:pt x="880131" y="346855"/>
                </a:cubicBezTo>
                <a:cubicBezTo>
                  <a:pt x="879982" y="348137"/>
                  <a:pt x="880652" y="349231"/>
                  <a:pt x="882140" y="350135"/>
                </a:cubicBezTo>
                <a:cubicBezTo>
                  <a:pt x="883033" y="349984"/>
                  <a:pt x="883740" y="350097"/>
                  <a:pt x="884261" y="350475"/>
                </a:cubicBezTo>
                <a:cubicBezTo>
                  <a:pt x="884782" y="350853"/>
                  <a:pt x="885414" y="351118"/>
                  <a:pt x="886158" y="351269"/>
                </a:cubicBezTo>
                <a:cubicBezTo>
                  <a:pt x="887200" y="351569"/>
                  <a:pt x="888205" y="351606"/>
                  <a:pt x="889172" y="351380"/>
                </a:cubicBezTo>
                <a:cubicBezTo>
                  <a:pt x="890140" y="351155"/>
                  <a:pt x="890995" y="351343"/>
                  <a:pt x="891740" y="351946"/>
                </a:cubicBezTo>
                <a:cubicBezTo>
                  <a:pt x="891144" y="352701"/>
                  <a:pt x="890288" y="353079"/>
                  <a:pt x="889172" y="353079"/>
                </a:cubicBezTo>
                <a:cubicBezTo>
                  <a:pt x="888056" y="353079"/>
                  <a:pt x="886903" y="353041"/>
                  <a:pt x="885712" y="352966"/>
                </a:cubicBezTo>
                <a:cubicBezTo>
                  <a:pt x="884521" y="352890"/>
                  <a:pt x="883405" y="352890"/>
                  <a:pt x="882363" y="352966"/>
                </a:cubicBezTo>
                <a:cubicBezTo>
                  <a:pt x="881322" y="353041"/>
                  <a:pt x="880577" y="353456"/>
                  <a:pt x="880131" y="354209"/>
                </a:cubicBezTo>
                <a:cubicBezTo>
                  <a:pt x="879833" y="354058"/>
                  <a:pt x="879647" y="353756"/>
                  <a:pt x="879573" y="353304"/>
                </a:cubicBezTo>
                <a:cubicBezTo>
                  <a:pt x="879498" y="352852"/>
                  <a:pt x="879238" y="352550"/>
                  <a:pt x="878791" y="352399"/>
                </a:cubicBezTo>
                <a:cubicBezTo>
                  <a:pt x="878196" y="352701"/>
                  <a:pt x="877898" y="353230"/>
                  <a:pt x="877898" y="353984"/>
                </a:cubicBezTo>
                <a:cubicBezTo>
                  <a:pt x="877898" y="354739"/>
                  <a:pt x="877750" y="355342"/>
                  <a:pt x="877452" y="355793"/>
                </a:cubicBezTo>
                <a:cubicBezTo>
                  <a:pt x="875964" y="355491"/>
                  <a:pt x="874810" y="355717"/>
                  <a:pt x="873992" y="356471"/>
                </a:cubicBezTo>
                <a:cubicBezTo>
                  <a:pt x="873173" y="357226"/>
                  <a:pt x="873062" y="358358"/>
                  <a:pt x="873657" y="359867"/>
                </a:cubicBezTo>
                <a:cubicBezTo>
                  <a:pt x="873062" y="359867"/>
                  <a:pt x="872541" y="360053"/>
                  <a:pt x="872094" y="360425"/>
                </a:cubicBezTo>
                <a:cubicBezTo>
                  <a:pt x="871648" y="360797"/>
                  <a:pt x="871052" y="361058"/>
                  <a:pt x="870308" y="361207"/>
                </a:cubicBezTo>
                <a:cubicBezTo>
                  <a:pt x="870011" y="361355"/>
                  <a:pt x="869676" y="361355"/>
                  <a:pt x="869304" y="361207"/>
                </a:cubicBezTo>
                <a:cubicBezTo>
                  <a:pt x="868932" y="361058"/>
                  <a:pt x="868597" y="361058"/>
                  <a:pt x="868299" y="361207"/>
                </a:cubicBezTo>
                <a:cubicBezTo>
                  <a:pt x="867704" y="361504"/>
                  <a:pt x="867369" y="361876"/>
                  <a:pt x="867294" y="362323"/>
                </a:cubicBezTo>
                <a:cubicBezTo>
                  <a:pt x="867220" y="362769"/>
                  <a:pt x="866960" y="363141"/>
                  <a:pt x="866513" y="363439"/>
                </a:cubicBezTo>
                <a:cubicBezTo>
                  <a:pt x="865471" y="363588"/>
                  <a:pt x="864839" y="363402"/>
                  <a:pt x="864616" y="362881"/>
                </a:cubicBezTo>
                <a:cubicBezTo>
                  <a:pt x="864392" y="362360"/>
                  <a:pt x="863983" y="361951"/>
                  <a:pt x="863388" y="361653"/>
                </a:cubicBezTo>
                <a:cubicBezTo>
                  <a:pt x="862792" y="362397"/>
                  <a:pt x="862867" y="362955"/>
                  <a:pt x="863611" y="363327"/>
                </a:cubicBezTo>
                <a:cubicBezTo>
                  <a:pt x="864355" y="363699"/>
                  <a:pt x="864578" y="364406"/>
                  <a:pt x="864281" y="365448"/>
                </a:cubicBezTo>
                <a:lnTo>
                  <a:pt x="861602" y="366788"/>
                </a:lnTo>
                <a:cubicBezTo>
                  <a:pt x="861304" y="367085"/>
                  <a:pt x="861341" y="367383"/>
                  <a:pt x="861713" y="367681"/>
                </a:cubicBezTo>
                <a:cubicBezTo>
                  <a:pt x="862085" y="367978"/>
                  <a:pt x="862271" y="368350"/>
                  <a:pt x="862271" y="368797"/>
                </a:cubicBezTo>
                <a:cubicBezTo>
                  <a:pt x="861974" y="368946"/>
                  <a:pt x="861453" y="369020"/>
                  <a:pt x="860709" y="369020"/>
                </a:cubicBezTo>
                <a:cubicBezTo>
                  <a:pt x="859965" y="369020"/>
                  <a:pt x="859444" y="368871"/>
                  <a:pt x="859146" y="368574"/>
                </a:cubicBezTo>
                <a:cubicBezTo>
                  <a:pt x="859295" y="367532"/>
                  <a:pt x="859890" y="367011"/>
                  <a:pt x="860932" y="367011"/>
                </a:cubicBezTo>
                <a:cubicBezTo>
                  <a:pt x="860634" y="366695"/>
                  <a:pt x="860374" y="366338"/>
                  <a:pt x="860151" y="365942"/>
                </a:cubicBezTo>
                <a:cubicBezTo>
                  <a:pt x="859927" y="365545"/>
                  <a:pt x="859593" y="365189"/>
                  <a:pt x="859146" y="364873"/>
                </a:cubicBezTo>
                <a:cubicBezTo>
                  <a:pt x="859146" y="366110"/>
                  <a:pt x="858774" y="366844"/>
                  <a:pt x="858030" y="367075"/>
                </a:cubicBezTo>
                <a:cubicBezTo>
                  <a:pt x="857286" y="367307"/>
                  <a:pt x="856690" y="367732"/>
                  <a:pt x="856244" y="368350"/>
                </a:cubicBezTo>
                <a:cubicBezTo>
                  <a:pt x="855946" y="368350"/>
                  <a:pt x="855872" y="368053"/>
                  <a:pt x="856021" y="367457"/>
                </a:cubicBezTo>
                <a:cubicBezTo>
                  <a:pt x="856170" y="366862"/>
                  <a:pt x="856095" y="366416"/>
                  <a:pt x="855797" y="366118"/>
                </a:cubicBezTo>
                <a:cubicBezTo>
                  <a:pt x="854160" y="366118"/>
                  <a:pt x="853044" y="365494"/>
                  <a:pt x="852449" y="364247"/>
                </a:cubicBezTo>
                <a:cubicBezTo>
                  <a:pt x="851854" y="362999"/>
                  <a:pt x="851109" y="361986"/>
                  <a:pt x="850216" y="361207"/>
                </a:cubicBezTo>
                <a:cubicBezTo>
                  <a:pt x="849472" y="361207"/>
                  <a:pt x="849100" y="361479"/>
                  <a:pt x="849100" y="362025"/>
                </a:cubicBezTo>
                <a:cubicBezTo>
                  <a:pt x="849100" y="362570"/>
                  <a:pt x="848803" y="362920"/>
                  <a:pt x="848207" y="363076"/>
                </a:cubicBezTo>
                <a:cubicBezTo>
                  <a:pt x="847463" y="362765"/>
                  <a:pt x="847165" y="362301"/>
                  <a:pt x="847314" y="361684"/>
                </a:cubicBezTo>
                <a:cubicBezTo>
                  <a:pt x="847463" y="361068"/>
                  <a:pt x="847165" y="360686"/>
                  <a:pt x="846421" y="360537"/>
                </a:cubicBezTo>
                <a:cubicBezTo>
                  <a:pt x="845826" y="360388"/>
                  <a:pt x="845342" y="360540"/>
                  <a:pt x="844970" y="360994"/>
                </a:cubicBezTo>
                <a:cubicBezTo>
                  <a:pt x="844598" y="361447"/>
                  <a:pt x="844412" y="361986"/>
                  <a:pt x="844412" y="362609"/>
                </a:cubicBezTo>
                <a:cubicBezTo>
                  <a:pt x="844412" y="363390"/>
                  <a:pt x="844821" y="363976"/>
                  <a:pt x="845640" y="364365"/>
                </a:cubicBezTo>
                <a:cubicBezTo>
                  <a:pt x="846459" y="364755"/>
                  <a:pt x="846868" y="365339"/>
                  <a:pt x="846868" y="366118"/>
                </a:cubicBezTo>
                <a:cubicBezTo>
                  <a:pt x="847761" y="366416"/>
                  <a:pt x="848244" y="366230"/>
                  <a:pt x="848319" y="365560"/>
                </a:cubicBezTo>
                <a:cubicBezTo>
                  <a:pt x="848393" y="364890"/>
                  <a:pt x="848877" y="364630"/>
                  <a:pt x="849770" y="364778"/>
                </a:cubicBezTo>
                <a:cubicBezTo>
                  <a:pt x="850068" y="365523"/>
                  <a:pt x="849919" y="366081"/>
                  <a:pt x="849323" y="366453"/>
                </a:cubicBezTo>
                <a:cubicBezTo>
                  <a:pt x="848728" y="366825"/>
                  <a:pt x="848282" y="367234"/>
                  <a:pt x="847984" y="367681"/>
                </a:cubicBezTo>
                <a:cubicBezTo>
                  <a:pt x="845475" y="366490"/>
                  <a:pt x="843852" y="366936"/>
                  <a:pt x="843115" y="369020"/>
                </a:cubicBezTo>
                <a:cubicBezTo>
                  <a:pt x="840466" y="368722"/>
                  <a:pt x="837633" y="368685"/>
                  <a:pt x="834616" y="368908"/>
                </a:cubicBezTo>
                <a:cubicBezTo>
                  <a:pt x="831598" y="369132"/>
                  <a:pt x="828836" y="369094"/>
                  <a:pt x="826330" y="368797"/>
                </a:cubicBezTo>
                <a:cubicBezTo>
                  <a:pt x="826181" y="368350"/>
                  <a:pt x="826404" y="367829"/>
                  <a:pt x="826999" y="367234"/>
                </a:cubicBezTo>
                <a:cubicBezTo>
                  <a:pt x="826850" y="365597"/>
                  <a:pt x="826925" y="363774"/>
                  <a:pt x="827222" y="361765"/>
                </a:cubicBezTo>
                <a:cubicBezTo>
                  <a:pt x="827520" y="359756"/>
                  <a:pt x="827818" y="357932"/>
                  <a:pt x="828115" y="356295"/>
                </a:cubicBezTo>
                <a:cubicBezTo>
                  <a:pt x="828413" y="355253"/>
                  <a:pt x="828488" y="354323"/>
                  <a:pt x="828339" y="353505"/>
                </a:cubicBezTo>
                <a:cubicBezTo>
                  <a:pt x="828190" y="352686"/>
                  <a:pt x="828488" y="351979"/>
                  <a:pt x="829232" y="351384"/>
                </a:cubicBezTo>
                <a:cubicBezTo>
                  <a:pt x="828934" y="349300"/>
                  <a:pt x="828934" y="347142"/>
                  <a:pt x="829232" y="344910"/>
                </a:cubicBezTo>
                <a:cubicBezTo>
                  <a:pt x="829529" y="342677"/>
                  <a:pt x="829827" y="340445"/>
                  <a:pt x="830125" y="338213"/>
                </a:cubicBezTo>
                <a:cubicBezTo>
                  <a:pt x="830869" y="333301"/>
                  <a:pt x="831539" y="328390"/>
                  <a:pt x="832134" y="323479"/>
                </a:cubicBezTo>
                <a:cubicBezTo>
                  <a:pt x="832729" y="318567"/>
                  <a:pt x="833399" y="313656"/>
                  <a:pt x="834143" y="308745"/>
                </a:cubicBezTo>
                <a:cubicBezTo>
                  <a:pt x="834441" y="307554"/>
                  <a:pt x="834664" y="306401"/>
                  <a:pt x="834813" y="305284"/>
                </a:cubicBezTo>
                <a:cubicBezTo>
                  <a:pt x="834962" y="304168"/>
                  <a:pt x="835185" y="303015"/>
                  <a:pt x="835482" y="301824"/>
                </a:cubicBezTo>
                <a:cubicBezTo>
                  <a:pt x="836227" y="302122"/>
                  <a:pt x="836896" y="302680"/>
                  <a:pt x="837492" y="303498"/>
                </a:cubicBezTo>
                <a:cubicBezTo>
                  <a:pt x="838087" y="304317"/>
                  <a:pt x="838980" y="304429"/>
                  <a:pt x="840171" y="303833"/>
                </a:cubicBezTo>
                <a:cubicBezTo>
                  <a:pt x="840022" y="302345"/>
                  <a:pt x="839464" y="301340"/>
                  <a:pt x="838496" y="300820"/>
                </a:cubicBezTo>
                <a:cubicBezTo>
                  <a:pt x="837529" y="300299"/>
                  <a:pt x="836524" y="299741"/>
                  <a:pt x="835482" y="299145"/>
                </a:cubicBezTo>
                <a:cubicBezTo>
                  <a:pt x="841436" y="253306"/>
                  <a:pt x="847426" y="207876"/>
                  <a:pt x="853453" y="162856"/>
                </a:cubicBezTo>
                <a:cubicBezTo>
                  <a:pt x="859481" y="117835"/>
                  <a:pt x="865471" y="72331"/>
                  <a:pt x="871424" y="26343"/>
                </a:cubicBezTo>
                <a:cubicBezTo>
                  <a:pt x="871722" y="26046"/>
                  <a:pt x="872057" y="25860"/>
                  <a:pt x="872429" y="25785"/>
                </a:cubicBezTo>
                <a:cubicBezTo>
                  <a:pt x="872801" y="25711"/>
                  <a:pt x="873136" y="25525"/>
                  <a:pt x="873434" y="25227"/>
                </a:cubicBezTo>
                <a:cubicBezTo>
                  <a:pt x="873731" y="24929"/>
                  <a:pt x="873880" y="24483"/>
                  <a:pt x="873880" y="23888"/>
                </a:cubicBezTo>
                <a:cubicBezTo>
                  <a:pt x="873880" y="23292"/>
                  <a:pt x="874029" y="22697"/>
                  <a:pt x="874327" y="22102"/>
                </a:cubicBezTo>
                <a:cubicBezTo>
                  <a:pt x="875666" y="21506"/>
                  <a:pt x="876559" y="20390"/>
                  <a:pt x="877005" y="18753"/>
                </a:cubicBezTo>
                <a:cubicBezTo>
                  <a:pt x="877898" y="18455"/>
                  <a:pt x="878680" y="18083"/>
                  <a:pt x="879350" y="17637"/>
                </a:cubicBezTo>
                <a:cubicBezTo>
                  <a:pt x="880019" y="17190"/>
                  <a:pt x="880205" y="16521"/>
                  <a:pt x="879908" y="15628"/>
                </a:cubicBezTo>
                <a:cubicBezTo>
                  <a:pt x="879164" y="14288"/>
                  <a:pt x="877824" y="13767"/>
                  <a:pt x="875889" y="14065"/>
                </a:cubicBezTo>
                <a:cubicBezTo>
                  <a:pt x="875592" y="14660"/>
                  <a:pt x="875554" y="15181"/>
                  <a:pt x="875778" y="15628"/>
                </a:cubicBezTo>
                <a:cubicBezTo>
                  <a:pt x="876001" y="16074"/>
                  <a:pt x="876038" y="16595"/>
                  <a:pt x="875889" y="17190"/>
                </a:cubicBezTo>
                <a:cubicBezTo>
                  <a:pt x="875592" y="17935"/>
                  <a:pt x="875145" y="18604"/>
                  <a:pt x="874550" y="19200"/>
                </a:cubicBezTo>
                <a:cubicBezTo>
                  <a:pt x="874252" y="19795"/>
                  <a:pt x="873955" y="20502"/>
                  <a:pt x="873657" y="21320"/>
                </a:cubicBezTo>
                <a:cubicBezTo>
                  <a:pt x="873359" y="22139"/>
                  <a:pt x="872838" y="22399"/>
                  <a:pt x="872094" y="22102"/>
                </a:cubicBezTo>
                <a:cubicBezTo>
                  <a:pt x="872392" y="20018"/>
                  <a:pt x="872689" y="17897"/>
                  <a:pt x="872987" y="15739"/>
                </a:cubicBezTo>
                <a:cubicBezTo>
                  <a:pt x="873285" y="13581"/>
                  <a:pt x="874029" y="11907"/>
                  <a:pt x="875220" y="10716"/>
                </a:cubicBezTo>
                <a:cubicBezTo>
                  <a:pt x="875368" y="10121"/>
                  <a:pt x="875368" y="9712"/>
                  <a:pt x="875220" y="9489"/>
                </a:cubicBezTo>
                <a:cubicBezTo>
                  <a:pt x="875071" y="9265"/>
                  <a:pt x="875145" y="9005"/>
                  <a:pt x="875443" y="8707"/>
                </a:cubicBezTo>
                <a:cubicBezTo>
                  <a:pt x="876187" y="7963"/>
                  <a:pt x="876857" y="7889"/>
                  <a:pt x="877452" y="8484"/>
                </a:cubicBezTo>
                <a:cubicBezTo>
                  <a:pt x="878047" y="9079"/>
                  <a:pt x="878717" y="9377"/>
                  <a:pt x="879461" y="9377"/>
                </a:cubicBezTo>
                <a:cubicBezTo>
                  <a:pt x="879759" y="9228"/>
                  <a:pt x="880019" y="9079"/>
                  <a:pt x="880243" y="8930"/>
                </a:cubicBezTo>
                <a:cubicBezTo>
                  <a:pt x="880466" y="8782"/>
                  <a:pt x="880726" y="8633"/>
                  <a:pt x="881024" y="8484"/>
                </a:cubicBezTo>
                <a:cubicBezTo>
                  <a:pt x="882512" y="7889"/>
                  <a:pt x="883926" y="7963"/>
                  <a:pt x="885265" y="8707"/>
                </a:cubicBezTo>
                <a:cubicBezTo>
                  <a:pt x="884968" y="9600"/>
                  <a:pt x="884186" y="9823"/>
                  <a:pt x="882921" y="9377"/>
                </a:cubicBezTo>
                <a:cubicBezTo>
                  <a:pt x="881656" y="8930"/>
                  <a:pt x="880652" y="9005"/>
                  <a:pt x="879908" y="9600"/>
                </a:cubicBezTo>
                <a:cubicBezTo>
                  <a:pt x="880057" y="10195"/>
                  <a:pt x="880243" y="10605"/>
                  <a:pt x="880466" y="10828"/>
                </a:cubicBezTo>
                <a:cubicBezTo>
                  <a:pt x="880689" y="11051"/>
                  <a:pt x="880949" y="11312"/>
                  <a:pt x="881247" y="11609"/>
                </a:cubicBezTo>
                <a:cubicBezTo>
                  <a:pt x="881991" y="11758"/>
                  <a:pt x="882661" y="11721"/>
                  <a:pt x="883256" y="11498"/>
                </a:cubicBezTo>
                <a:cubicBezTo>
                  <a:pt x="883852" y="11274"/>
                  <a:pt x="884447" y="11312"/>
                  <a:pt x="885042" y="11609"/>
                </a:cubicBezTo>
                <a:cubicBezTo>
                  <a:pt x="885042" y="12056"/>
                  <a:pt x="884819" y="12837"/>
                  <a:pt x="884373" y="13953"/>
                </a:cubicBezTo>
                <a:cubicBezTo>
                  <a:pt x="883926" y="15070"/>
                  <a:pt x="884224" y="15777"/>
                  <a:pt x="885265" y="16074"/>
                </a:cubicBezTo>
                <a:cubicBezTo>
                  <a:pt x="885563" y="16074"/>
                  <a:pt x="885861" y="16000"/>
                  <a:pt x="886158" y="15851"/>
                </a:cubicBezTo>
                <a:cubicBezTo>
                  <a:pt x="886456" y="15702"/>
                  <a:pt x="886754" y="15628"/>
                  <a:pt x="887051" y="15628"/>
                </a:cubicBezTo>
                <a:cubicBezTo>
                  <a:pt x="887349" y="15925"/>
                  <a:pt x="887721" y="16186"/>
                  <a:pt x="888168" y="16409"/>
                </a:cubicBezTo>
                <a:cubicBezTo>
                  <a:pt x="888614" y="16632"/>
                  <a:pt x="888837" y="17042"/>
                  <a:pt x="888837" y="17637"/>
                </a:cubicBezTo>
                <a:cubicBezTo>
                  <a:pt x="888837" y="18083"/>
                  <a:pt x="888614" y="18530"/>
                  <a:pt x="888168" y="18976"/>
                </a:cubicBezTo>
                <a:cubicBezTo>
                  <a:pt x="887721" y="19423"/>
                  <a:pt x="887498" y="19869"/>
                  <a:pt x="887498" y="20316"/>
                </a:cubicBezTo>
                <a:cubicBezTo>
                  <a:pt x="887498" y="21060"/>
                  <a:pt x="887796" y="21618"/>
                  <a:pt x="888391" y="21990"/>
                </a:cubicBezTo>
                <a:cubicBezTo>
                  <a:pt x="888986" y="22362"/>
                  <a:pt x="889730" y="22251"/>
                  <a:pt x="890623" y="21655"/>
                </a:cubicBezTo>
                <a:cubicBezTo>
                  <a:pt x="890028" y="20465"/>
                  <a:pt x="889916" y="19460"/>
                  <a:pt x="890288" y="18641"/>
                </a:cubicBezTo>
                <a:cubicBezTo>
                  <a:pt x="890661" y="17823"/>
                  <a:pt x="891070" y="17042"/>
                  <a:pt x="891516" y="16297"/>
                </a:cubicBezTo>
                <a:cubicBezTo>
                  <a:pt x="891219" y="15702"/>
                  <a:pt x="891033" y="14995"/>
                  <a:pt x="890958" y="14177"/>
                </a:cubicBezTo>
                <a:cubicBezTo>
                  <a:pt x="890884" y="13358"/>
                  <a:pt x="890623" y="12800"/>
                  <a:pt x="890177" y="12502"/>
                </a:cubicBezTo>
                <a:cubicBezTo>
                  <a:pt x="889433" y="12651"/>
                  <a:pt x="888949" y="12949"/>
                  <a:pt x="888726" y="13395"/>
                </a:cubicBezTo>
                <a:cubicBezTo>
                  <a:pt x="888502" y="13842"/>
                  <a:pt x="888019" y="14065"/>
                  <a:pt x="887275" y="14065"/>
                </a:cubicBezTo>
                <a:cubicBezTo>
                  <a:pt x="887126" y="13767"/>
                  <a:pt x="886977" y="13432"/>
                  <a:pt x="886828" y="13060"/>
                </a:cubicBezTo>
                <a:cubicBezTo>
                  <a:pt x="886679" y="12688"/>
                  <a:pt x="886531" y="12279"/>
                  <a:pt x="886382" y="11833"/>
                </a:cubicBezTo>
                <a:cubicBezTo>
                  <a:pt x="887572" y="11088"/>
                  <a:pt x="888689" y="10233"/>
                  <a:pt x="889730" y="9265"/>
                </a:cubicBezTo>
                <a:cubicBezTo>
                  <a:pt x="890772" y="8298"/>
                  <a:pt x="892112" y="7963"/>
                  <a:pt x="893749" y="8261"/>
                </a:cubicBezTo>
                <a:cubicBezTo>
                  <a:pt x="894046" y="8410"/>
                  <a:pt x="894381" y="8670"/>
                  <a:pt x="894753" y="9042"/>
                </a:cubicBezTo>
                <a:cubicBezTo>
                  <a:pt x="895125" y="9414"/>
                  <a:pt x="895535" y="9600"/>
                  <a:pt x="895981" y="9600"/>
                </a:cubicBezTo>
                <a:cubicBezTo>
                  <a:pt x="896576" y="9600"/>
                  <a:pt x="897283" y="9265"/>
                  <a:pt x="898102" y="8596"/>
                </a:cubicBezTo>
                <a:cubicBezTo>
                  <a:pt x="898920" y="7926"/>
                  <a:pt x="899702" y="8112"/>
                  <a:pt x="900446" y="9154"/>
                </a:cubicBezTo>
                <a:cubicBezTo>
                  <a:pt x="901934" y="8410"/>
                  <a:pt x="903348" y="8112"/>
                  <a:pt x="904688" y="8261"/>
                </a:cubicBezTo>
                <a:cubicBezTo>
                  <a:pt x="905134" y="8558"/>
                  <a:pt x="905543" y="8856"/>
                  <a:pt x="905915" y="9154"/>
                </a:cubicBezTo>
                <a:cubicBezTo>
                  <a:pt x="906287" y="9451"/>
                  <a:pt x="906697" y="9526"/>
                  <a:pt x="907143" y="9377"/>
                </a:cubicBezTo>
                <a:cubicBezTo>
                  <a:pt x="907441" y="9377"/>
                  <a:pt x="907776" y="9228"/>
                  <a:pt x="908148" y="8930"/>
                </a:cubicBezTo>
                <a:cubicBezTo>
                  <a:pt x="908520" y="8633"/>
                  <a:pt x="909004" y="8410"/>
                  <a:pt x="909599" y="8261"/>
                </a:cubicBezTo>
                <a:cubicBezTo>
                  <a:pt x="909896" y="8112"/>
                  <a:pt x="910231" y="8075"/>
                  <a:pt x="910603" y="8149"/>
                </a:cubicBezTo>
                <a:cubicBezTo>
                  <a:pt x="910976" y="8223"/>
                  <a:pt x="911310" y="8261"/>
                  <a:pt x="911608" y="8261"/>
                </a:cubicBezTo>
                <a:cubicBezTo>
                  <a:pt x="916073" y="8558"/>
                  <a:pt x="921282" y="8558"/>
                  <a:pt x="927235" y="8261"/>
                </a:cubicBezTo>
                <a:cubicBezTo>
                  <a:pt x="928872" y="8261"/>
                  <a:pt x="930621" y="8223"/>
                  <a:pt x="932481" y="8149"/>
                </a:cubicBezTo>
                <a:cubicBezTo>
                  <a:pt x="934341" y="8075"/>
                  <a:pt x="935793" y="8186"/>
                  <a:pt x="936834" y="8484"/>
                </a:cubicBezTo>
                <a:cubicBezTo>
                  <a:pt x="937579" y="8782"/>
                  <a:pt x="938099" y="9116"/>
                  <a:pt x="938397" y="9489"/>
                </a:cubicBezTo>
                <a:cubicBezTo>
                  <a:pt x="938695" y="9861"/>
                  <a:pt x="939067" y="10047"/>
                  <a:pt x="939513" y="10047"/>
                </a:cubicBezTo>
                <a:cubicBezTo>
                  <a:pt x="940109" y="9898"/>
                  <a:pt x="940592" y="9600"/>
                  <a:pt x="940964" y="9154"/>
                </a:cubicBezTo>
                <a:cubicBezTo>
                  <a:pt x="941336" y="8707"/>
                  <a:pt x="941820" y="8484"/>
                  <a:pt x="942416" y="8484"/>
                </a:cubicBezTo>
                <a:cubicBezTo>
                  <a:pt x="943308" y="8484"/>
                  <a:pt x="943941" y="8782"/>
                  <a:pt x="944313" y="9377"/>
                </a:cubicBezTo>
                <a:cubicBezTo>
                  <a:pt x="944685" y="9972"/>
                  <a:pt x="945169" y="10419"/>
                  <a:pt x="945764" y="10716"/>
                </a:cubicBezTo>
                <a:cubicBezTo>
                  <a:pt x="946211" y="10419"/>
                  <a:pt x="946471" y="9972"/>
                  <a:pt x="946545" y="9377"/>
                </a:cubicBezTo>
                <a:cubicBezTo>
                  <a:pt x="946620" y="8782"/>
                  <a:pt x="946732" y="8261"/>
                  <a:pt x="946880" y="7814"/>
                </a:cubicBezTo>
                <a:cubicBezTo>
                  <a:pt x="947624" y="7517"/>
                  <a:pt x="948257" y="7517"/>
                  <a:pt x="948778" y="7814"/>
                </a:cubicBezTo>
                <a:cubicBezTo>
                  <a:pt x="949299" y="8112"/>
                  <a:pt x="949931" y="8335"/>
                  <a:pt x="950675" y="8484"/>
                </a:cubicBezTo>
                <a:cubicBezTo>
                  <a:pt x="951271" y="8484"/>
                  <a:pt x="952052" y="8372"/>
                  <a:pt x="953020" y="8149"/>
                </a:cubicBezTo>
                <a:cubicBezTo>
                  <a:pt x="953987" y="7926"/>
                  <a:pt x="955029" y="7777"/>
                  <a:pt x="956145" y="7703"/>
                </a:cubicBezTo>
                <a:cubicBezTo>
                  <a:pt x="957261" y="7628"/>
                  <a:pt x="958266" y="7628"/>
                  <a:pt x="959159" y="7703"/>
                </a:cubicBezTo>
                <a:cubicBezTo>
                  <a:pt x="960052" y="7777"/>
                  <a:pt x="960721" y="8037"/>
                  <a:pt x="961168" y="8484"/>
                </a:cubicBezTo>
                <a:cubicBezTo>
                  <a:pt x="962954" y="8484"/>
                  <a:pt x="964740" y="8410"/>
                  <a:pt x="966526" y="8261"/>
                </a:cubicBezTo>
                <a:cubicBezTo>
                  <a:pt x="968312" y="8112"/>
                  <a:pt x="969577" y="8633"/>
                  <a:pt x="970321" y="9823"/>
                </a:cubicBezTo>
                <a:cubicBezTo>
                  <a:pt x="972107" y="8633"/>
                  <a:pt x="974339" y="7963"/>
                  <a:pt x="977018" y="7814"/>
                </a:cubicBezTo>
                <a:cubicBezTo>
                  <a:pt x="979697" y="7665"/>
                  <a:pt x="982525" y="7591"/>
                  <a:pt x="985501" y="7591"/>
                </a:cubicBezTo>
                <a:close/>
                <a:moveTo>
                  <a:pt x="462594" y="7591"/>
                </a:moveTo>
                <a:cubicBezTo>
                  <a:pt x="465272" y="7889"/>
                  <a:pt x="467877" y="8112"/>
                  <a:pt x="470407" y="8261"/>
                </a:cubicBezTo>
                <a:cubicBezTo>
                  <a:pt x="470705" y="9302"/>
                  <a:pt x="470630" y="9972"/>
                  <a:pt x="470184" y="10270"/>
                </a:cubicBezTo>
                <a:cubicBezTo>
                  <a:pt x="469737" y="10568"/>
                  <a:pt x="469291" y="10865"/>
                  <a:pt x="468844" y="11163"/>
                </a:cubicBezTo>
                <a:cubicBezTo>
                  <a:pt x="468844" y="11609"/>
                  <a:pt x="469068" y="11833"/>
                  <a:pt x="469514" y="11833"/>
                </a:cubicBezTo>
                <a:cubicBezTo>
                  <a:pt x="469961" y="11833"/>
                  <a:pt x="470184" y="11981"/>
                  <a:pt x="470184" y="12279"/>
                </a:cubicBezTo>
                <a:cubicBezTo>
                  <a:pt x="470333" y="13916"/>
                  <a:pt x="470444" y="15777"/>
                  <a:pt x="470519" y="17860"/>
                </a:cubicBezTo>
                <a:cubicBezTo>
                  <a:pt x="470593" y="19944"/>
                  <a:pt x="470333" y="21581"/>
                  <a:pt x="469737" y="22771"/>
                </a:cubicBezTo>
                <a:cubicBezTo>
                  <a:pt x="470184" y="24855"/>
                  <a:pt x="470407" y="27534"/>
                  <a:pt x="470407" y="30808"/>
                </a:cubicBezTo>
                <a:cubicBezTo>
                  <a:pt x="470407" y="34082"/>
                  <a:pt x="470407" y="37282"/>
                  <a:pt x="470407" y="40408"/>
                </a:cubicBezTo>
                <a:lnTo>
                  <a:pt x="470407" y="258292"/>
                </a:lnTo>
                <a:cubicBezTo>
                  <a:pt x="470407" y="268115"/>
                  <a:pt x="470184" y="277528"/>
                  <a:pt x="469737" y="286532"/>
                </a:cubicBezTo>
                <a:cubicBezTo>
                  <a:pt x="469291" y="295536"/>
                  <a:pt x="468249" y="304280"/>
                  <a:pt x="466612" y="312763"/>
                </a:cubicBezTo>
                <a:cubicBezTo>
                  <a:pt x="462147" y="326902"/>
                  <a:pt x="455078" y="338808"/>
                  <a:pt x="445404" y="348482"/>
                </a:cubicBezTo>
                <a:cubicBezTo>
                  <a:pt x="444660" y="349226"/>
                  <a:pt x="443990" y="349970"/>
                  <a:pt x="443395" y="350714"/>
                </a:cubicBezTo>
                <a:cubicBezTo>
                  <a:pt x="442799" y="351458"/>
                  <a:pt x="441981" y="351979"/>
                  <a:pt x="440939" y="352277"/>
                </a:cubicBezTo>
                <a:cubicBezTo>
                  <a:pt x="440641" y="351682"/>
                  <a:pt x="440493" y="351049"/>
                  <a:pt x="440493" y="350379"/>
                </a:cubicBezTo>
                <a:cubicBezTo>
                  <a:pt x="440493" y="349710"/>
                  <a:pt x="440269" y="349226"/>
                  <a:pt x="439823" y="348928"/>
                </a:cubicBezTo>
                <a:cubicBezTo>
                  <a:pt x="438781" y="349226"/>
                  <a:pt x="438335" y="350007"/>
                  <a:pt x="438483" y="351272"/>
                </a:cubicBezTo>
                <a:cubicBezTo>
                  <a:pt x="438632" y="352537"/>
                  <a:pt x="438856" y="353542"/>
                  <a:pt x="439153" y="354286"/>
                </a:cubicBezTo>
                <a:cubicBezTo>
                  <a:pt x="437070" y="355923"/>
                  <a:pt x="434949" y="357523"/>
                  <a:pt x="432791" y="359086"/>
                </a:cubicBezTo>
                <a:cubicBezTo>
                  <a:pt x="430633" y="360648"/>
                  <a:pt x="428214" y="362025"/>
                  <a:pt x="425535" y="363216"/>
                </a:cubicBezTo>
                <a:cubicBezTo>
                  <a:pt x="426131" y="362620"/>
                  <a:pt x="426614" y="361765"/>
                  <a:pt x="426986" y="360648"/>
                </a:cubicBezTo>
                <a:cubicBezTo>
                  <a:pt x="427359" y="359532"/>
                  <a:pt x="427545" y="358416"/>
                  <a:pt x="427545" y="357300"/>
                </a:cubicBezTo>
                <a:cubicBezTo>
                  <a:pt x="427545" y="356184"/>
                  <a:pt x="427359" y="355142"/>
                  <a:pt x="426986" y="354174"/>
                </a:cubicBezTo>
                <a:cubicBezTo>
                  <a:pt x="426614" y="353207"/>
                  <a:pt x="425907" y="352575"/>
                  <a:pt x="424866" y="352277"/>
                </a:cubicBezTo>
                <a:cubicBezTo>
                  <a:pt x="424270" y="352575"/>
                  <a:pt x="423601" y="352723"/>
                  <a:pt x="422856" y="352723"/>
                </a:cubicBezTo>
                <a:cubicBezTo>
                  <a:pt x="422112" y="352723"/>
                  <a:pt x="421666" y="353095"/>
                  <a:pt x="421517" y="353840"/>
                </a:cubicBezTo>
                <a:cubicBezTo>
                  <a:pt x="421517" y="354435"/>
                  <a:pt x="421815" y="354770"/>
                  <a:pt x="422410" y="354844"/>
                </a:cubicBezTo>
                <a:cubicBezTo>
                  <a:pt x="423005" y="354919"/>
                  <a:pt x="423377" y="355253"/>
                  <a:pt x="423526" y="355849"/>
                </a:cubicBezTo>
                <a:cubicBezTo>
                  <a:pt x="423824" y="356891"/>
                  <a:pt x="423712" y="357523"/>
                  <a:pt x="423191" y="357746"/>
                </a:cubicBezTo>
                <a:cubicBezTo>
                  <a:pt x="422670" y="357970"/>
                  <a:pt x="422336" y="358602"/>
                  <a:pt x="422187" y="359644"/>
                </a:cubicBezTo>
                <a:cubicBezTo>
                  <a:pt x="422782" y="360239"/>
                  <a:pt x="423266" y="360239"/>
                  <a:pt x="423638" y="359644"/>
                </a:cubicBezTo>
                <a:cubicBezTo>
                  <a:pt x="424010" y="359049"/>
                  <a:pt x="424568" y="358900"/>
                  <a:pt x="425312" y="359197"/>
                </a:cubicBezTo>
                <a:cubicBezTo>
                  <a:pt x="424866" y="359942"/>
                  <a:pt x="424419" y="360648"/>
                  <a:pt x="423973" y="361318"/>
                </a:cubicBezTo>
                <a:cubicBezTo>
                  <a:pt x="423526" y="361988"/>
                  <a:pt x="422931" y="362546"/>
                  <a:pt x="422187" y="362993"/>
                </a:cubicBezTo>
                <a:cubicBezTo>
                  <a:pt x="421740" y="363141"/>
                  <a:pt x="421443" y="363030"/>
                  <a:pt x="421294" y="362658"/>
                </a:cubicBezTo>
                <a:cubicBezTo>
                  <a:pt x="421145" y="362286"/>
                  <a:pt x="420773" y="362174"/>
                  <a:pt x="420178" y="362323"/>
                </a:cubicBezTo>
                <a:cubicBezTo>
                  <a:pt x="419433" y="362769"/>
                  <a:pt x="419210" y="363365"/>
                  <a:pt x="419508" y="364109"/>
                </a:cubicBezTo>
                <a:cubicBezTo>
                  <a:pt x="419805" y="364853"/>
                  <a:pt x="420103" y="365523"/>
                  <a:pt x="420401" y="366118"/>
                </a:cubicBezTo>
                <a:cubicBezTo>
                  <a:pt x="412364" y="369690"/>
                  <a:pt x="403323" y="372406"/>
                  <a:pt x="393277" y="374266"/>
                </a:cubicBezTo>
                <a:cubicBezTo>
                  <a:pt x="383231" y="376127"/>
                  <a:pt x="372404" y="376834"/>
                  <a:pt x="360795" y="376387"/>
                </a:cubicBezTo>
                <a:lnTo>
                  <a:pt x="359456" y="373708"/>
                </a:lnTo>
                <a:cubicBezTo>
                  <a:pt x="359604" y="373262"/>
                  <a:pt x="359902" y="373001"/>
                  <a:pt x="360349" y="372927"/>
                </a:cubicBezTo>
                <a:cubicBezTo>
                  <a:pt x="360795" y="372852"/>
                  <a:pt x="361167" y="372666"/>
                  <a:pt x="361465" y="372369"/>
                </a:cubicBezTo>
                <a:cubicBezTo>
                  <a:pt x="361763" y="371625"/>
                  <a:pt x="361986" y="370694"/>
                  <a:pt x="362135" y="369578"/>
                </a:cubicBezTo>
                <a:cubicBezTo>
                  <a:pt x="362283" y="368462"/>
                  <a:pt x="361911" y="367829"/>
                  <a:pt x="361018" y="367681"/>
                </a:cubicBezTo>
                <a:cubicBezTo>
                  <a:pt x="359828" y="367383"/>
                  <a:pt x="359270" y="367829"/>
                  <a:pt x="359344" y="369020"/>
                </a:cubicBezTo>
                <a:cubicBezTo>
                  <a:pt x="359418" y="370211"/>
                  <a:pt x="359381" y="371252"/>
                  <a:pt x="359232" y="372145"/>
                </a:cubicBezTo>
                <a:cubicBezTo>
                  <a:pt x="359232" y="373038"/>
                  <a:pt x="359085" y="373783"/>
                  <a:pt x="358789" y="374378"/>
                </a:cubicBezTo>
                <a:cubicBezTo>
                  <a:pt x="358494" y="374973"/>
                  <a:pt x="358494" y="375569"/>
                  <a:pt x="358789" y="376164"/>
                </a:cubicBezTo>
                <a:cubicBezTo>
                  <a:pt x="357757" y="376313"/>
                  <a:pt x="356576" y="376313"/>
                  <a:pt x="355247" y="376164"/>
                </a:cubicBezTo>
                <a:cubicBezTo>
                  <a:pt x="353918" y="376015"/>
                  <a:pt x="352811" y="375792"/>
                  <a:pt x="351925" y="375494"/>
                </a:cubicBezTo>
                <a:cubicBezTo>
                  <a:pt x="352367" y="375643"/>
                  <a:pt x="352661" y="375457"/>
                  <a:pt x="352809" y="374936"/>
                </a:cubicBezTo>
                <a:cubicBezTo>
                  <a:pt x="352957" y="374415"/>
                  <a:pt x="353253" y="373931"/>
                  <a:pt x="353697" y="373485"/>
                </a:cubicBezTo>
                <a:cubicBezTo>
                  <a:pt x="354139" y="372890"/>
                  <a:pt x="354655" y="372443"/>
                  <a:pt x="355245" y="372145"/>
                </a:cubicBezTo>
                <a:cubicBezTo>
                  <a:pt x="355836" y="371848"/>
                  <a:pt x="355688" y="371252"/>
                  <a:pt x="354802" y="370360"/>
                </a:cubicBezTo>
                <a:cubicBezTo>
                  <a:pt x="353621" y="370508"/>
                  <a:pt x="352957" y="371104"/>
                  <a:pt x="352809" y="372145"/>
                </a:cubicBezTo>
                <a:cubicBezTo>
                  <a:pt x="352661" y="373187"/>
                  <a:pt x="352219" y="373931"/>
                  <a:pt x="351482" y="374378"/>
                </a:cubicBezTo>
                <a:cubicBezTo>
                  <a:pt x="350005" y="374676"/>
                  <a:pt x="348713" y="374973"/>
                  <a:pt x="347606" y="375271"/>
                </a:cubicBezTo>
                <a:cubicBezTo>
                  <a:pt x="346499" y="375569"/>
                  <a:pt x="345208" y="375569"/>
                  <a:pt x="343731" y="375271"/>
                </a:cubicBezTo>
                <a:cubicBezTo>
                  <a:pt x="343436" y="375122"/>
                  <a:pt x="343214" y="374936"/>
                  <a:pt x="343067" y="374713"/>
                </a:cubicBezTo>
                <a:cubicBezTo>
                  <a:pt x="342919" y="374490"/>
                  <a:pt x="342697" y="374303"/>
                  <a:pt x="342402" y="374155"/>
                </a:cubicBezTo>
                <a:cubicBezTo>
                  <a:pt x="341960" y="373857"/>
                  <a:pt x="341592" y="373708"/>
                  <a:pt x="341296" y="373708"/>
                </a:cubicBezTo>
                <a:cubicBezTo>
                  <a:pt x="341001" y="373708"/>
                  <a:pt x="340706" y="373559"/>
                  <a:pt x="340410" y="373262"/>
                </a:cubicBezTo>
                <a:cubicBezTo>
                  <a:pt x="339820" y="372815"/>
                  <a:pt x="339413" y="372294"/>
                  <a:pt x="339191" y="371699"/>
                </a:cubicBezTo>
                <a:cubicBezTo>
                  <a:pt x="338969" y="371104"/>
                  <a:pt x="338490" y="370657"/>
                  <a:pt x="337752" y="370360"/>
                </a:cubicBezTo>
                <a:cubicBezTo>
                  <a:pt x="338197" y="369913"/>
                  <a:pt x="338529" y="369094"/>
                  <a:pt x="338750" y="367904"/>
                </a:cubicBezTo>
                <a:cubicBezTo>
                  <a:pt x="338971" y="366713"/>
                  <a:pt x="338713" y="366044"/>
                  <a:pt x="337976" y="365895"/>
                </a:cubicBezTo>
                <a:cubicBezTo>
                  <a:pt x="337236" y="365597"/>
                  <a:pt x="336682" y="366006"/>
                  <a:pt x="336314" y="367123"/>
                </a:cubicBezTo>
                <a:cubicBezTo>
                  <a:pt x="335945" y="368239"/>
                  <a:pt x="335539" y="369020"/>
                  <a:pt x="335094" y="369467"/>
                </a:cubicBezTo>
                <a:cubicBezTo>
                  <a:pt x="335243" y="370062"/>
                  <a:pt x="335908" y="370360"/>
                  <a:pt x="337090" y="370360"/>
                </a:cubicBezTo>
                <a:cubicBezTo>
                  <a:pt x="336645" y="371104"/>
                  <a:pt x="336608" y="371736"/>
                  <a:pt x="336978" y="372257"/>
                </a:cubicBezTo>
                <a:cubicBezTo>
                  <a:pt x="337348" y="372778"/>
                  <a:pt x="337458" y="373336"/>
                  <a:pt x="337309" y="373931"/>
                </a:cubicBezTo>
                <a:cubicBezTo>
                  <a:pt x="337014" y="373931"/>
                  <a:pt x="336756" y="373894"/>
                  <a:pt x="336535" y="373820"/>
                </a:cubicBezTo>
                <a:cubicBezTo>
                  <a:pt x="336314" y="373745"/>
                  <a:pt x="336056" y="373708"/>
                  <a:pt x="335761" y="373708"/>
                </a:cubicBezTo>
                <a:cubicBezTo>
                  <a:pt x="335465" y="373411"/>
                  <a:pt x="335391" y="372927"/>
                  <a:pt x="335539" y="372257"/>
                </a:cubicBezTo>
                <a:cubicBezTo>
                  <a:pt x="335687" y="371587"/>
                  <a:pt x="335613" y="371029"/>
                  <a:pt x="335318" y="370583"/>
                </a:cubicBezTo>
                <a:cubicBezTo>
                  <a:pt x="335022" y="370285"/>
                  <a:pt x="334579" y="370136"/>
                  <a:pt x="333989" y="370136"/>
                </a:cubicBezTo>
                <a:cubicBezTo>
                  <a:pt x="333398" y="370136"/>
                  <a:pt x="332955" y="370211"/>
                  <a:pt x="332660" y="370360"/>
                </a:cubicBezTo>
                <a:cubicBezTo>
                  <a:pt x="332364" y="370657"/>
                  <a:pt x="332217" y="371066"/>
                  <a:pt x="332217" y="371587"/>
                </a:cubicBezTo>
                <a:cubicBezTo>
                  <a:pt x="332217" y="372108"/>
                  <a:pt x="332069" y="372518"/>
                  <a:pt x="331774" y="372815"/>
                </a:cubicBezTo>
                <a:cubicBezTo>
                  <a:pt x="331030" y="372666"/>
                  <a:pt x="330620" y="372331"/>
                  <a:pt x="330546" y="371811"/>
                </a:cubicBezTo>
                <a:cubicBezTo>
                  <a:pt x="330471" y="371290"/>
                  <a:pt x="330509" y="370806"/>
                  <a:pt x="330657" y="370360"/>
                </a:cubicBezTo>
                <a:cubicBezTo>
                  <a:pt x="330657" y="370062"/>
                  <a:pt x="330881" y="369615"/>
                  <a:pt x="331327" y="369020"/>
                </a:cubicBezTo>
                <a:cubicBezTo>
                  <a:pt x="331774" y="368425"/>
                  <a:pt x="331997" y="367755"/>
                  <a:pt x="331997" y="367011"/>
                </a:cubicBezTo>
                <a:cubicBezTo>
                  <a:pt x="333932" y="366564"/>
                  <a:pt x="335941" y="365523"/>
                  <a:pt x="338024" y="363886"/>
                </a:cubicBezTo>
                <a:cubicBezTo>
                  <a:pt x="338471" y="364034"/>
                  <a:pt x="338731" y="364332"/>
                  <a:pt x="338806" y="364778"/>
                </a:cubicBezTo>
                <a:cubicBezTo>
                  <a:pt x="338880" y="365225"/>
                  <a:pt x="338992" y="365597"/>
                  <a:pt x="339141" y="365895"/>
                </a:cubicBezTo>
                <a:cubicBezTo>
                  <a:pt x="339438" y="366044"/>
                  <a:pt x="339773" y="366118"/>
                  <a:pt x="340145" y="366118"/>
                </a:cubicBezTo>
                <a:cubicBezTo>
                  <a:pt x="340517" y="366118"/>
                  <a:pt x="340852" y="366267"/>
                  <a:pt x="341150" y="366564"/>
                </a:cubicBezTo>
                <a:cubicBezTo>
                  <a:pt x="341596" y="366862"/>
                  <a:pt x="341894" y="367234"/>
                  <a:pt x="342043" y="367681"/>
                </a:cubicBezTo>
                <a:cubicBezTo>
                  <a:pt x="342192" y="368127"/>
                  <a:pt x="342638" y="368276"/>
                  <a:pt x="343382" y="368127"/>
                </a:cubicBezTo>
                <a:cubicBezTo>
                  <a:pt x="343680" y="368425"/>
                  <a:pt x="343792" y="368797"/>
                  <a:pt x="343717" y="369243"/>
                </a:cubicBezTo>
                <a:cubicBezTo>
                  <a:pt x="343643" y="369690"/>
                  <a:pt x="343903" y="369913"/>
                  <a:pt x="344498" y="369913"/>
                </a:cubicBezTo>
                <a:cubicBezTo>
                  <a:pt x="344647" y="369913"/>
                  <a:pt x="344945" y="369690"/>
                  <a:pt x="345391" y="369243"/>
                </a:cubicBezTo>
                <a:cubicBezTo>
                  <a:pt x="345391" y="368648"/>
                  <a:pt x="345168" y="368350"/>
                  <a:pt x="344722" y="368350"/>
                </a:cubicBezTo>
                <a:cubicBezTo>
                  <a:pt x="344275" y="368350"/>
                  <a:pt x="343903" y="368202"/>
                  <a:pt x="343606" y="367904"/>
                </a:cubicBezTo>
                <a:cubicBezTo>
                  <a:pt x="343606" y="367160"/>
                  <a:pt x="343419" y="366713"/>
                  <a:pt x="343047" y="366564"/>
                </a:cubicBezTo>
                <a:cubicBezTo>
                  <a:pt x="342675" y="366416"/>
                  <a:pt x="342266" y="366192"/>
                  <a:pt x="341820" y="365895"/>
                </a:cubicBezTo>
                <a:cubicBezTo>
                  <a:pt x="341820" y="364704"/>
                  <a:pt x="341671" y="363737"/>
                  <a:pt x="341373" y="362993"/>
                </a:cubicBezTo>
                <a:cubicBezTo>
                  <a:pt x="341075" y="362248"/>
                  <a:pt x="340703" y="361504"/>
                  <a:pt x="340257" y="360760"/>
                </a:cubicBezTo>
                <a:cubicBezTo>
                  <a:pt x="339810" y="360760"/>
                  <a:pt x="339401" y="360723"/>
                  <a:pt x="339029" y="360648"/>
                </a:cubicBezTo>
                <a:cubicBezTo>
                  <a:pt x="338657" y="360574"/>
                  <a:pt x="338248" y="360611"/>
                  <a:pt x="337801" y="360760"/>
                </a:cubicBezTo>
                <a:cubicBezTo>
                  <a:pt x="337504" y="360314"/>
                  <a:pt x="337392" y="359756"/>
                  <a:pt x="337466" y="359086"/>
                </a:cubicBezTo>
                <a:cubicBezTo>
                  <a:pt x="337541" y="358416"/>
                  <a:pt x="337206" y="358156"/>
                  <a:pt x="336462" y="358304"/>
                </a:cubicBezTo>
                <a:cubicBezTo>
                  <a:pt x="335866" y="358777"/>
                  <a:pt x="335569" y="359523"/>
                  <a:pt x="335569" y="360544"/>
                </a:cubicBezTo>
                <a:cubicBezTo>
                  <a:pt x="335569" y="361565"/>
                  <a:pt x="335197" y="362232"/>
                  <a:pt x="334453" y="362546"/>
                </a:cubicBezTo>
                <a:cubicBezTo>
                  <a:pt x="332964" y="362076"/>
                  <a:pt x="332369" y="361293"/>
                  <a:pt x="332667" y="360197"/>
                </a:cubicBezTo>
                <a:cubicBezTo>
                  <a:pt x="332964" y="359100"/>
                  <a:pt x="333708" y="358395"/>
                  <a:pt x="334899" y="358081"/>
                </a:cubicBezTo>
                <a:cubicBezTo>
                  <a:pt x="334285" y="357270"/>
                  <a:pt x="334017" y="356360"/>
                  <a:pt x="334093" y="355352"/>
                </a:cubicBezTo>
                <a:cubicBezTo>
                  <a:pt x="334170" y="354344"/>
                  <a:pt x="334056" y="353468"/>
                  <a:pt x="333751" y="352723"/>
                </a:cubicBezTo>
                <a:cubicBezTo>
                  <a:pt x="332831" y="352872"/>
                  <a:pt x="332332" y="353319"/>
                  <a:pt x="332255" y="354063"/>
                </a:cubicBezTo>
                <a:cubicBezTo>
                  <a:pt x="332178" y="354807"/>
                  <a:pt x="331757" y="355253"/>
                  <a:pt x="330992" y="355402"/>
                </a:cubicBezTo>
                <a:cubicBezTo>
                  <a:pt x="330685" y="355700"/>
                  <a:pt x="330379" y="355700"/>
                  <a:pt x="330073" y="355402"/>
                </a:cubicBezTo>
                <a:cubicBezTo>
                  <a:pt x="329767" y="355105"/>
                  <a:pt x="329384" y="355030"/>
                  <a:pt x="328924" y="355179"/>
                </a:cubicBezTo>
                <a:cubicBezTo>
                  <a:pt x="328617" y="355477"/>
                  <a:pt x="328617" y="355663"/>
                  <a:pt x="328924" y="355737"/>
                </a:cubicBezTo>
                <a:cubicBezTo>
                  <a:pt x="329231" y="355812"/>
                  <a:pt x="329384" y="355998"/>
                  <a:pt x="329384" y="356295"/>
                </a:cubicBezTo>
                <a:cubicBezTo>
                  <a:pt x="328466" y="356444"/>
                  <a:pt x="327891" y="356816"/>
                  <a:pt x="327661" y="357411"/>
                </a:cubicBezTo>
                <a:cubicBezTo>
                  <a:pt x="327431" y="358007"/>
                  <a:pt x="327239" y="358677"/>
                  <a:pt x="327086" y="359421"/>
                </a:cubicBezTo>
                <a:cubicBezTo>
                  <a:pt x="326044" y="359123"/>
                  <a:pt x="325672" y="358379"/>
                  <a:pt x="325969" y="357188"/>
                </a:cubicBezTo>
                <a:cubicBezTo>
                  <a:pt x="326118" y="356444"/>
                  <a:pt x="326379" y="355960"/>
                  <a:pt x="326751" y="355737"/>
                </a:cubicBezTo>
                <a:cubicBezTo>
                  <a:pt x="327123" y="355514"/>
                  <a:pt x="327309" y="355253"/>
                  <a:pt x="327309" y="354956"/>
                </a:cubicBezTo>
                <a:cubicBezTo>
                  <a:pt x="327309" y="354063"/>
                  <a:pt x="326751" y="353430"/>
                  <a:pt x="325634" y="353058"/>
                </a:cubicBezTo>
                <a:cubicBezTo>
                  <a:pt x="324518" y="352686"/>
                  <a:pt x="323588" y="352351"/>
                  <a:pt x="322844" y="352054"/>
                </a:cubicBezTo>
                <a:cubicBezTo>
                  <a:pt x="321951" y="352947"/>
                  <a:pt x="321095" y="353170"/>
                  <a:pt x="320277" y="352723"/>
                </a:cubicBezTo>
                <a:cubicBezTo>
                  <a:pt x="319458" y="352277"/>
                  <a:pt x="319123" y="351310"/>
                  <a:pt x="319272" y="349821"/>
                </a:cubicBezTo>
                <a:cubicBezTo>
                  <a:pt x="317784" y="349821"/>
                  <a:pt x="317040" y="350630"/>
                  <a:pt x="317040" y="352249"/>
                </a:cubicBezTo>
                <a:cubicBezTo>
                  <a:pt x="316891" y="352572"/>
                  <a:pt x="316928" y="352895"/>
                  <a:pt x="317151" y="353219"/>
                </a:cubicBezTo>
                <a:cubicBezTo>
                  <a:pt x="317375" y="353542"/>
                  <a:pt x="317486" y="353865"/>
                  <a:pt x="317486" y="354188"/>
                </a:cubicBezTo>
                <a:cubicBezTo>
                  <a:pt x="317486" y="354512"/>
                  <a:pt x="317375" y="354754"/>
                  <a:pt x="317151" y="354916"/>
                </a:cubicBezTo>
                <a:cubicBezTo>
                  <a:pt x="316928" y="355077"/>
                  <a:pt x="316816" y="355314"/>
                  <a:pt x="316816" y="355626"/>
                </a:cubicBezTo>
                <a:cubicBezTo>
                  <a:pt x="316816" y="355923"/>
                  <a:pt x="316965" y="356184"/>
                  <a:pt x="317263" y="356407"/>
                </a:cubicBezTo>
                <a:cubicBezTo>
                  <a:pt x="317561" y="356630"/>
                  <a:pt x="317635" y="356891"/>
                  <a:pt x="317486" y="357188"/>
                </a:cubicBezTo>
                <a:cubicBezTo>
                  <a:pt x="317040" y="357486"/>
                  <a:pt x="316482" y="357598"/>
                  <a:pt x="315812" y="357523"/>
                </a:cubicBezTo>
                <a:cubicBezTo>
                  <a:pt x="315142" y="357449"/>
                  <a:pt x="314658" y="357560"/>
                  <a:pt x="314361" y="357858"/>
                </a:cubicBezTo>
                <a:cubicBezTo>
                  <a:pt x="313914" y="358156"/>
                  <a:pt x="313691" y="358602"/>
                  <a:pt x="313691" y="359197"/>
                </a:cubicBezTo>
                <a:cubicBezTo>
                  <a:pt x="313691" y="359793"/>
                  <a:pt x="313542" y="360239"/>
                  <a:pt x="313245" y="360537"/>
                </a:cubicBezTo>
                <a:cubicBezTo>
                  <a:pt x="312798" y="360388"/>
                  <a:pt x="312538" y="360090"/>
                  <a:pt x="312463" y="359644"/>
                </a:cubicBezTo>
                <a:cubicBezTo>
                  <a:pt x="312389" y="359197"/>
                  <a:pt x="312277" y="358677"/>
                  <a:pt x="312128" y="358081"/>
                </a:cubicBezTo>
                <a:lnTo>
                  <a:pt x="314138" y="357635"/>
                </a:lnTo>
                <a:cubicBezTo>
                  <a:pt x="313991" y="356146"/>
                  <a:pt x="313475" y="355402"/>
                  <a:pt x="312589" y="355402"/>
                </a:cubicBezTo>
                <a:cubicBezTo>
                  <a:pt x="311998" y="355402"/>
                  <a:pt x="311555" y="355830"/>
                  <a:pt x="311260" y="356686"/>
                </a:cubicBezTo>
                <a:cubicBezTo>
                  <a:pt x="310964" y="357542"/>
                  <a:pt x="310448" y="357899"/>
                  <a:pt x="309711" y="357757"/>
                </a:cubicBezTo>
                <a:lnTo>
                  <a:pt x="307939" y="362323"/>
                </a:lnTo>
                <a:cubicBezTo>
                  <a:pt x="307053" y="362472"/>
                  <a:pt x="306130" y="362546"/>
                  <a:pt x="305171" y="362546"/>
                </a:cubicBezTo>
                <a:cubicBezTo>
                  <a:pt x="304212" y="362546"/>
                  <a:pt x="303585" y="361951"/>
                  <a:pt x="303289" y="360760"/>
                </a:cubicBezTo>
                <a:cubicBezTo>
                  <a:pt x="302994" y="360469"/>
                  <a:pt x="302736" y="360360"/>
                  <a:pt x="302515" y="360430"/>
                </a:cubicBezTo>
                <a:cubicBezTo>
                  <a:pt x="302294" y="360501"/>
                  <a:pt x="301888" y="360537"/>
                  <a:pt x="301298" y="360537"/>
                </a:cubicBezTo>
                <a:cubicBezTo>
                  <a:pt x="301149" y="359683"/>
                  <a:pt x="300742" y="359186"/>
                  <a:pt x="300079" y="359044"/>
                </a:cubicBezTo>
                <a:cubicBezTo>
                  <a:pt x="299415" y="358902"/>
                  <a:pt x="298714" y="358618"/>
                  <a:pt x="297977" y="358193"/>
                </a:cubicBezTo>
                <a:cubicBezTo>
                  <a:pt x="296944" y="357625"/>
                  <a:pt x="296243" y="356944"/>
                  <a:pt x="295874" y="356149"/>
                </a:cubicBezTo>
                <a:cubicBezTo>
                  <a:pt x="295504" y="355353"/>
                  <a:pt x="294950" y="354881"/>
                  <a:pt x="294213" y="354733"/>
                </a:cubicBezTo>
                <a:cubicBezTo>
                  <a:pt x="293918" y="354733"/>
                  <a:pt x="293512" y="354770"/>
                  <a:pt x="292996" y="354844"/>
                </a:cubicBezTo>
                <a:cubicBezTo>
                  <a:pt x="292480" y="354919"/>
                  <a:pt x="292147" y="355253"/>
                  <a:pt x="291998" y="355849"/>
                </a:cubicBezTo>
                <a:cubicBezTo>
                  <a:pt x="291114" y="355849"/>
                  <a:pt x="290340" y="355584"/>
                  <a:pt x="289675" y="355055"/>
                </a:cubicBezTo>
                <a:cubicBezTo>
                  <a:pt x="289010" y="354526"/>
                  <a:pt x="288309" y="353958"/>
                  <a:pt x="287572" y="353351"/>
                </a:cubicBezTo>
                <a:cubicBezTo>
                  <a:pt x="286976" y="352898"/>
                  <a:pt x="286269" y="352407"/>
                  <a:pt x="285451" y="351878"/>
                </a:cubicBezTo>
                <a:cubicBezTo>
                  <a:pt x="284632" y="351348"/>
                  <a:pt x="284074" y="350706"/>
                  <a:pt x="283777" y="349950"/>
                </a:cubicBezTo>
                <a:cubicBezTo>
                  <a:pt x="283628" y="349648"/>
                  <a:pt x="283628" y="349270"/>
                  <a:pt x="283777" y="348815"/>
                </a:cubicBezTo>
                <a:cubicBezTo>
                  <a:pt x="283925" y="348360"/>
                  <a:pt x="284000" y="347982"/>
                  <a:pt x="284000" y="347680"/>
                </a:cubicBezTo>
                <a:cubicBezTo>
                  <a:pt x="284000" y="346621"/>
                  <a:pt x="283771" y="345676"/>
                  <a:pt x="283313" y="344844"/>
                </a:cubicBezTo>
                <a:cubicBezTo>
                  <a:pt x="282855" y="344011"/>
                  <a:pt x="282550" y="343066"/>
                  <a:pt x="282399" y="342008"/>
                </a:cubicBezTo>
                <a:cubicBezTo>
                  <a:pt x="281483" y="341859"/>
                  <a:pt x="280529" y="341487"/>
                  <a:pt x="279537" y="340892"/>
                </a:cubicBezTo>
                <a:cubicBezTo>
                  <a:pt x="278545" y="340296"/>
                  <a:pt x="277668" y="340371"/>
                  <a:pt x="276905" y="341115"/>
                </a:cubicBezTo>
                <a:cubicBezTo>
                  <a:pt x="277058" y="341859"/>
                  <a:pt x="277555" y="342082"/>
                  <a:pt x="278394" y="341785"/>
                </a:cubicBezTo>
                <a:cubicBezTo>
                  <a:pt x="279234" y="341487"/>
                  <a:pt x="279729" y="341561"/>
                  <a:pt x="279880" y="342008"/>
                </a:cubicBezTo>
                <a:cubicBezTo>
                  <a:pt x="280034" y="342454"/>
                  <a:pt x="280034" y="343087"/>
                  <a:pt x="279882" y="343905"/>
                </a:cubicBezTo>
                <a:cubicBezTo>
                  <a:pt x="279730" y="344724"/>
                  <a:pt x="279500" y="345356"/>
                  <a:pt x="279193" y="345803"/>
                </a:cubicBezTo>
                <a:cubicBezTo>
                  <a:pt x="278430" y="345356"/>
                  <a:pt x="277706" y="344687"/>
                  <a:pt x="277020" y="343794"/>
                </a:cubicBezTo>
                <a:cubicBezTo>
                  <a:pt x="276334" y="342901"/>
                  <a:pt x="276143" y="342082"/>
                  <a:pt x="276448" y="341338"/>
                </a:cubicBezTo>
                <a:lnTo>
                  <a:pt x="275991" y="340892"/>
                </a:lnTo>
                <a:cubicBezTo>
                  <a:pt x="275838" y="340296"/>
                  <a:pt x="275685" y="340185"/>
                  <a:pt x="275532" y="340557"/>
                </a:cubicBezTo>
                <a:cubicBezTo>
                  <a:pt x="275380" y="340929"/>
                  <a:pt x="275152" y="341040"/>
                  <a:pt x="274847" y="340892"/>
                </a:cubicBezTo>
                <a:cubicBezTo>
                  <a:pt x="274698" y="340594"/>
                  <a:pt x="274475" y="340333"/>
                  <a:pt x="274177" y="340110"/>
                </a:cubicBezTo>
                <a:cubicBezTo>
                  <a:pt x="273880" y="339887"/>
                  <a:pt x="273656" y="339552"/>
                  <a:pt x="273507" y="339106"/>
                </a:cubicBezTo>
                <a:cubicBezTo>
                  <a:pt x="273359" y="338808"/>
                  <a:pt x="273470" y="338361"/>
                  <a:pt x="273842" y="337766"/>
                </a:cubicBezTo>
                <a:cubicBezTo>
                  <a:pt x="274214" y="337171"/>
                  <a:pt x="274475" y="336650"/>
                  <a:pt x="274624" y="336203"/>
                </a:cubicBezTo>
                <a:cubicBezTo>
                  <a:pt x="275070" y="336203"/>
                  <a:pt x="275368" y="336315"/>
                  <a:pt x="275517" y="336538"/>
                </a:cubicBezTo>
                <a:cubicBezTo>
                  <a:pt x="275665" y="336762"/>
                  <a:pt x="276038" y="336799"/>
                  <a:pt x="276633" y="336650"/>
                </a:cubicBezTo>
                <a:cubicBezTo>
                  <a:pt x="277079" y="336352"/>
                  <a:pt x="277414" y="335831"/>
                  <a:pt x="277637" y="335087"/>
                </a:cubicBezTo>
                <a:cubicBezTo>
                  <a:pt x="277861" y="334343"/>
                  <a:pt x="277749" y="333673"/>
                  <a:pt x="277303" y="333078"/>
                </a:cubicBezTo>
                <a:cubicBezTo>
                  <a:pt x="276112" y="332929"/>
                  <a:pt x="275331" y="333190"/>
                  <a:pt x="274959" y="333859"/>
                </a:cubicBezTo>
                <a:cubicBezTo>
                  <a:pt x="274586" y="334529"/>
                  <a:pt x="274177" y="335162"/>
                  <a:pt x="273731" y="335757"/>
                </a:cubicBezTo>
                <a:lnTo>
                  <a:pt x="271945" y="335311"/>
                </a:lnTo>
                <a:cubicBezTo>
                  <a:pt x="271647" y="334864"/>
                  <a:pt x="271647" y="334455"/>
                  <a:pt x="271945" y="334083"/>
                </a:cubicBezTo>
                <a:cubicBezTo>
                  <a:pt x="272242" y="333711"/>
                  <a:pt x="272242" y="333376"/>
                  <a:pt x="271945" y="333078"/>
                </a:cubicBezTo>
                <a:cubicBezTo>
                  <a:pt x="271647" y="332632"/>
                  <a:pt x="271163" y="332446"/>
                  <a:pt x="270494" y="332520"/>
                </a:cubicBezTo>
                <a:cubicBezTo>
                  <a:pt x="269824" y="332594"/>
                  <a:pt x="269340" y="332557"/>
                  <a:pt x="269043" y="332408"/>
                </a:cubicBezTo>
                <a:cubicBezTo>
                  <a:pt x="268298" y="332111"/>
                  <a:pt x="267778" y="331553"/>
                  <a:pt x="267480" y="330734"/>
                </a:cubicBezTo>
                <a:cubicBezTo>
                  <a:pt x="267182" y="329915"/>
                  <a:pt x="266810" y="329134"/>
                  <a:pt x="266364" y="328390"/>
                </a:cubicBezTo>
                <a:cubicBezTo>
                  <a:pt x="267108" y="327199"/>
                  <a:pt x="267257" y="325934"/>
                  <a:pt x="266810" y="324595"/>
                </a:cubicBezTo>
                <a:cubicBezTo>
                  <a:pt x="266364" y="323255"/>
                  <a:pt x="266289" y="321693"/>
                  <a:pt x="266587" y="319907"/>
                </a:cubicBezTo>
                <a:cubicBezTo>
                  <a:pt x="265396" y="319609"/>
                  <a:pt x="264838" y="319051"/>
                  <a:pt x="264913" y="318232"/>
                </a:cubicBezTo>
                <a:cubicBezTo>
                  <a:pt x="264987" y="317414"/>
                  <a:pt x="265545" y="316781"/>
                  <a:pt x="266587" y="316335"/>
                </a:cubicBezTo>
                <a:cubicBezTo>
                  <a:pt x="266885" y="313507"/>
                  <a:pt x="266215" y="312093"/>
                  <a:pt x="264578" y="312093"/>
                </a:cubicBezTo>
                <a:cubicBezTo>
                  <a:pt x="263685" y="312093"/>
                  <a:pt x="263052" y="312577"/>
                  <a:pt x="262680" y="313544"/>
                </a:cubicBezTo>
                <a:cubicBezTo>
                  <a:pt x="262308" y="314512"/>
                  <a:pt x="261676" y="314995"/>
                  <a:pt x="260783" y="314995"/>
                </a:cubicBezTo>
                <a:cubicBezTo>
                  <a:pt x="260783" y="314549"/>
                  <a:pt x="260597" y="314177"/>
                  <a:pt x="260225" y="313879"/>
                </a:cubicBezTo>
                <a:cubicBezTo>
                  <a:pt x="259852" y="313582"/>
                  <a:pt x="259666" y="313210"/>
                  <a:pt x="259666" y="312763"/>
                </a:cubicBezTo>
                <a:cubicBezTo>
                  <a:pt x="259666" y="312465"/>
                  <a:pt x="259741" y="312131"/>
                  <a:pt x="259890" y="311758"/>
                </a:cubicBezTo>
                <a:cubicBezTo>
                  <a:pt x="260038" y="311386"/>
                  <a:pt x="260113" y="311052"/>
                  <a:pt x="260113" y="310754"/>
                </a:cubicBezTo>
                <a:cubicBezTo>
                  <a:pt x="259964" y="310010"/>
                  <a:pt x="259666" y="309340"/>
                  <a:pt x="259220" y="308745"/>
                </a:cubicBezTo>
                <a:cubicBezTo>
                  <a:pt x="258773" y="308149"/>
                  <a:pt x="258476" y="307405"/>
                  <a:pt x="258327" y="306512"/>
                </a:cubicBezTo>
                <a:lnTo>
                  <a:pt x="257434" y="301154"/>
                </a:lnTo>
                <a:cubicBezTo>
                  <a:pt x="257136" y="299517"/>
                  <a:pt x="257099" y="297917"/>
                  <a:pt x="257322" y="296355"/>
                </a:cubicBezTo>
                <a:cubicBezTo>
                  <a:pt x="257546" y="294792"/>
                  <a:pt x="257360" y="293490"/>
                  <a:pt x="256764" y="292448"/>
                </a:cubicBezTo>
                <a:cubicBezTo>
                  <a:pt x="256913" y="287686"/>
                  <a:pt x="256727" y="283109"/>
                  <a:pt x="256206" y="278719"/>
                </a:cubicBezTo>
                <a:cubicBezTo>
                  <a:pt x="255685" y="274328"/>
                  <a:pt x="255722" y="269677"/>
                  <a:pt x="256318" y="264766"/>
                </a:cubicBezTo>
                <a:cubicBezTo>
                  <a:pt x="257508" y="265064"/>
                  <a:pt x="258625" y="264878"/>
                  <a:pt x="259666" y="264208"/>
                </a:cubicBezTo>
                <a:cubicBezTo>
                  <a:pt x="260708" y="263538"/>
                  <a:pt x="260857" y="262608"/>
                  <a:pt x="260113" y="261417"/>
                </a:cubicBezTo>
                <a:cubicBezTo>
                  <a:pt x="258773" y="261269"/>
                  <a:pt x="257955" y="261678"/>
                  <a:pt x="257657" y="262645"/>
                </a:cubicBezTo>
                <a:cubicBezTo>
                  <a:pt x="257360" y="263613"/>
                  <a:pt x="256839" y="264096"/>
                  <a:pt x="256095" y="264096"/>
                </a:cubicBezTo>
                <a:cubicBezTo>
                  <a:pt x="255648" y="262608"/>
                  <a:pt x="255574" y="260971"/>
                  <a:pt x="255871" y="259185"/>
                </a:cubicBezTo>
                <a:cubicBezTo>
                  <a:pt x="256169" y="257399"/>
                  <a:pt x="256243" y="255613"/>
                  <a:pt x="256095" y="253827"/>
                </a:cubicBezTo>
                <a:cubicBezTo>
                  <a:pt x="256095" y="252190"/>
                  <a:pt x="255946" y="250702"/>
                  <a:pt x="255648" y="249362"/>
                </a:cubicBezTo>
                <a:cubicBezTo>
                  <a:pt x="255350" y="248023"/>
                  <a:pt x="255574" y="246832"/>
                  <a:pt x="256318" y="245790"/>
                </a:cubicBezTo>
                <a:cubicBezTo>
                  <a:pt x="256020" y="245195"/>
                  <a:pt x="255797" y="244414"/>
                  <a:pt x="255648" y="243446"/>
                </a:cubicBezTo>
                <a:cubicBezTo>
                  <a:pt x="255499" y="242479"/>
                  <a:pt x="255462" y="241512"/>
                  <a:pt x="255536" y="240544"/>
                </a:cubicBezTo>
                <a:cubicBezTo>
                  <a:pt x="255611" y="239577"/>
                  <a:pt x="255834" y="238721"/>
                  <a:pt x="256206" y="237977"/>
                </a:cubicBezTo>
                <a:cubicBezTo>
                  <a:pt x="256578" y="237233"/>
                  <a:pt x="257211" y="236861"/>
                  <a:pt x="258104" y="236861"/>
                </a:cubicBezTo>
                <a:cubicBezTo>
                  <a:pt x="258104" y="236591"/>
                  <a:pt x="257955" y="236388"/>
                  <a:pt x="257657" y="236252"/>
                </a:cubicBezTo>
                <a:cubicBezTo>
                  <a:pt x="257360" y="236116"/>
                  <a:pt x="257136" y="235913"/>
                  <a:pt x="256988" y="235643"/>
                </a:cubicBezTo>
                <a:cubicBezTo>
                  <a:pt x="257285" y="235102"/>
                  <a:pt x="257620" y="234574"/>
                  <a:pt x="257992" y="234060"/>
                </a:cubicBezTo>
                <a:cubicBezTo>
                  <a:pt x="258364" y="233546"/>
                  <a:pt x="258848" y="232991"/>
                  <a:pt x="259443" y="232396"/>
                </a:cubicBezTo>
                <a:cubicBezTo>
                  <a:pt x="260485" y="233438"/>
                  <a:pt x="261824" y="234182"/>
                  <a:pt x="263462" y="234628"/>
                </a:cubicBezTo>
                <a:cubicBezTo>
                  <a:pt x="263908" y="234628"/>
                  <a:pt x="264206" y="234321"/>
                  <a:pt x="264354" y="233707"/>
                </a:cubicBezTo>
                <a:cubicBezTo>
                  <a:pt x="264057" y="232633"/>
                  <a:pt x="263536" y="231751"/>
                  <a:pt x="262792" y="231060"/>
                </a:cubicBezTo>
                <a:cubicBezTo>
                  <a:pt x="262048" y="230369"/>
                  <a:pt x="261155" y="230177"/>
                  <a:pt x="260113" y="230484"/>
                </a:cubicBezTo>
                <a:cubicBezTo>
                  <a:pt x="259518" y="229563"/>
                  <a:pt x="259146" y="228489"/>
                  <a:pt x="258997" y="227261"/>
                </a:cubicBezTo>
                <a:cubicBezTo>
                  <a:pt x="258699" y="228303"/>
                  <a:pt x="258327" y="229233"/>
                  <a:pt x="257880" y="230052"/>
                </a:cubicBezTo>
                <a:cubicBezTo>
                  <a:pt x="257434" y="230870"/>
                  <a:pt x="256839" y="231354"/>
                  <a:pt x="256095" y="231503"/>
                </a:cubicBezTo>
                <a:cubicBezTo>
                  <a:pt x="255499" y="230015"/>
                  <a:pt x="255313" y="228601"/>
                  <a:pt x="255536" y="227261"/>
                </a:cubicBezTo>
                <a:cubicBezTo>
                  <a:pt x="255760" y="225922"/>
                  <a:pt x="255797" y="224508"/>
                  <a:pt x="255648" y="223020"/>
                </a:cubicBezTo>
                <a:cubicBezTo>
                  <a:pt x="255350" y="217811"/>
                  <a:pt x="255276" y="212378"/>
                  <a:pt x="255425" y="206723"/>
                </a:cubicBezTo>
                <a:cubicBezTo>
                  <a:pt x="255574" y="201068"/>
                  <a:pt x="255648" y="195412"/>
                  <a:pt x="255648" y="189757"/>
                </a:cubicBezTo>
                <a:lnTo>
                  <a:pt x="255648" y="107380"/>
                </a:lnTo>
                <a:cubicBezTo>
                  <a:pt x="255648" y="103808"/>
                  <a:pt x="255722" y="100199"/>
                  <a:pt x="255871" y="96553"/>
                </a:cubicBezTo>
                <a:cubicBezTo>
                  <a:pt x="256020" y="92907"/>
                  <a:pt x="255946" y="89595"/>
                  <a:pt x="255648" y="86619"/>
                </a:cubicBezTo>
                <a:cubicBezTo>
                  <a:pt x="255350" y="84089"/>
                  <a:pt x="255276" y="81521"/>
                  <a:pt x="255425" y="78917"/>
                </a:cubicBezTo>
                <a:cubicBezTo>
                  <a:pt x="255574" y="76312"/>
                  <a:pt x="255648" y="73745"/>
                  <a:pt x="255648" y="71215"/>
                </a:cubicBezTo>
                <a:cubicBezTo>
                  <a:pt x="255648" y="63625"/>
                  <a:pt x="255611" y="55960"/>
                  <a:pt x="255536" y="48221"/>
                </a:cubicBezTo>
                <a:cubicBezTo>
                  <a:pt x="255462" y="40482"/>
                  <a:pt x="255574" y="32817"/>
                  <a:pt x="255871" y="25227"/>
                </a:cubicBezTo>
                <a:cubicBezTo>
                  <a:pt x="256913" y="25078"/>
                  <a:pt x="257806" y="24855"/>
                  <a:pt x="258550" y="24557"/>
                </a:cubicBezTo>
                <a:cubicBezTo>
                  <a:pt x="259294" y="24260"/>
                  <a:pt x="259815" y="23664"/>
                  <a:pt x="260113" y="22771"/>
                </a:cubicBezTo>
                <a:cubicBezTo>
                  <a:pt x="259815" y="22027"/>
                  <a:pt x="259257" y="21358"/>
                  <a:pt x="258439" y="20762"/>
                </a:cubicBezTo>
                <a:cubicBezTo>
                  <a:pt x="257620" y="20167"/>
                  <a:pt x="256690" y="19944"/>
                  <a:pt x="255648" y="20093"/>
                </a:cubicBezTo>
                <a:cubicBezTo>
                  <a:pt x="255797" y="18902"/>
                  <a:pt x="255760" y="17711"/>
                  <a:pt x="255536" y="16521"/>
                </a:cubicBezTo>
                <a:cubicBezTo>
                  <a:pt x="255313" y="15330"/>
                  <a:pt x="255350" y="14288"/>
                  <a:pt x="255648" y="13395"/>
                </a:cubicBezTo>
                <a:cubicBezTo>
                  <a:pt x="255797" y="12651"/>
                  <a:pt x="256020" y="12167"/>
                  <a:pt x="256318" y="11944"/>
                </a:cubicBezTo>
                <a:cubicBezTo>
                  <a:pt x="256615" y="11721"/>
                  <a:pt x="256913" y="11461"/>
                  <a:pt x="257211" y="11163"/>
                </a:cubicBezTo>
                <a:cubicBezTo>
                  <a:pt x="257360" y="10716"/>
                  <a:pt x="257285" y="9749"/>
                  <a:pt x="256988" y="8261"/>
                </a:cubicBezTo>
                <a:cubicBezTo>
                  <a:pt x="259815" y="8112"/>
                  <a:pt x="262978" y="8037"/>
                  <a:pt x="266475" y="8037"/>
                </a:cubicBezTo>
                <a:cubicBezTo>
                  <a:pt x="269973" y="8037"/>
                  <a:pt x="273582" y="8037"/>
                  <a:pt x="277303" y="8037"/>
                </a:cubicBezTo>
                <a:cubicBezTo>
                  <a:pt x="281023" y="8037"/>
                  <a:pt x="284670" y="8075"/>
                  <a:pt x="288241" y="8149"/>
                </a:cubicBezTo>
                <a:cubicBezTo>
                  <a:pt x="291813" y="8223"/>
                  <a:pt x="295162" y="8261"/>
                  <a:pt x="298287" y="8261"/>
                </a:cubicBezTo>
                <a:cubicBezTo>
                  <a:pt x="298883" y="8261"/>
                  <a:pt x="299478" y="8149"/>
                  <a:pt x="300073" y="7926"/>
                </a:cubicBezTo>
                <a:cubicBezTo>
                  <a:pt x="300669" y="7703"/>
                  <a:pt x="301264" y="7740"/>
                  <a:pt x="301859" y="8037"/>
                </a:cubicBezTo>
                <a:cubicBezTo>
                  <a:pt x="302306" y="8186"/>
                  <a:pt x="302678" y="8484"/>
                  <a:pt x="302975" y="8930"/>
                </a:cubicBezTo>
                <a:cubicBezTo>
                  <a:pt x="303273" y="9377"/>
                  <a:pt x="303720" y="9526"/>
                  <a:pt x="304315" y="9377"/>
                </a:cubicBezTo>
                <a:cubicBezTo>
                  <a:pt x="304761" y="9377"/>
                  <a:pt x="305022" y="9191"/>
                  <a:pt x="305096" y="8819"/>
                </a:cubicBezTo>
                <a:cubicBezTo>
                  <a:pt x="305171" y="8447"/>
                  <a:pt x="305357" y="8186"/>
                  <a:pt x="305654" y="8037"/>
                </a:cubicBezTo>
                <a:cubicBezTo>
                  <a:pt x="306547" y="8037"/>
                  <a:pt x="307440" y="8037"/>
                  <a:pt x="308333" y="8037"/>
                </a:cubicBezTo>
                <a:cubicBezTo>
                  <a:pt x="309226" y="8037"/>
                  <a:pt x="310045" y="8112"/>
                  <a:pt x="310789" y="8261"/>
                </a:cubicBezTo>
                <a:cubicBezTo>
                  <a:pt x="310491" y="9005"/>
                  <a:pt x="310231" y="9637"/>
                  <a:pt x="310008" y="10158"/>
                </a:cubicBezTo>
                <a:cubicBezTo>
                  <a:pt x="309784" y="10679"/>
                  <a:pt x="309673" y="11386"/>
                  <a:pt x="309673" y="12279"/>
                </a:cubicBezTo>
                <a:cubicBezTo>
                  <a:pt x="310863" y="12577"/>
                  <a:pt x="312017" y="12316"/>
                  <a:pt x="313133" y="11498"/>
                </a:cubicBezTo>
                <a:cubicBezTo>
                  <a:pt x="314249" y="10679"/>
                  <a:pt x="314882" y="9600"/>
                  <a:pt x="315031" y="8261"/>
                </a:cubicBezTo>
                <a:cubicBezTo>
                  <a:pt x="315923" y="8112"/>
                  <a:pt x="316668" y="7963"/>
                  <a:pt x="317263" y="7814"/>
                </a:cubicBezTo>
                <a:cubicBezTo>
                  <a:pt x="317858" y="7665"/>
                  <a:pt x="318528" y="7740"/>
                  <a:pt x="319272" y="8037"/>
                </a:cubicBezTo>
                <a:cubicBezTo>
                  <a:pt x="320016" y="8186"/>
                  <a:pt x="320649" y="8558"/>
                  <a:pt x="321170" y="9154"/>
                </a:cubicBezTo>
                <a:cubicBezTo>
                  <a:pt x="321691" y="9749"/>
                  <a:pt x="322249" y="9972"/>
                  <a:pt x="322844" y="9823"/>
                </a:cubicBezTo>
                <a:cubicBezTo>
                  <a:pt x="323439" y="9675"/>
                  <a:pt x="323849" y="9340"/>
                  <a:pt x="324072" y="8819"/>
                </a:cubicBezTo>
                <a:cubicBezTo>
                  <a:pt x="324295" y="8298"/>
                  <a:pt x="324704" y="8112"/>
                  <a:pt x="325300" y="8261"/>
                </a:cubicBezTo>
                <a:cubicBezTo>
                  <a:pt x="325895" y="8261"/>
                  <a:pt x="326155" y="8558"/>
                  <a:pt x="326081" y="9154"/>
                </a:cubicBezTo>
                <a:cubicBezTo>
                  <a:pt x="326007" y="9749"/>
                  <a:pt x="326341" y="10121"/>
                  <a:pt x="327086" y="10270"/>
                </a:cubicBezTo>
                <a:cubicBezTo>
                  <a:pt x="327830" y="10568"/>
                  <a:pt x="328313" y="10456"/>
                  <a:pt x="328537" y="9935"/>
                </a:cubicBezTo>
                <a:cubicBezTo>
                  <a:pt x="328760" y="9414"/>
                  <a:pt x="329244" y="9154"/>
                  <a:pt x="329988" y="9154"/>
                </a:cubicBezTo>
                <a:cubicBezTo>
                  <a:pt x="330434" y="9451"/>
                  <a:pt x="330695" y="9786"/>
                  <a:pt x="330769" y="10158"/>
                </a:cubicBezTo>
                <a:cubicBezTo>
                  <a:pt x="330843" y="10530"/>
                  <a:pt x="331178" y="10865"/>
                  <a:pt x="331774" y="11163"/>
                </a:cubicBezTo>
                <a:cubicBezTo>
                  <a:pt x="332369" y="11163"/>
                  <a:pt x="332741" y="10977"/>
                  <a:pt x="332890" y="10605"/>
                </a:cubicBezTo>
                <a:cubicBezTo>
                  <a:pt x="333039" y="10233"/>
                  <a:pt x="333336" y="9972"/>
                  <a:pt x="333783" y="9823"/>
                </a:cubicBezTo>
                <a:cubicBezTo>
                  <a:pt x="334527" y="10270"/>
                  <a:pt x="335383" y="10791"/>
                  <a:pt x="336350" y="11386"/>
                </a:cubicBezTo>
                <a:cubicBezTo>
                  <a:pt x="337318" y="11981"/>
                  <a:pt x="338396" y="12130"/>
                  <a:pt x="339587" y="11833"/>
                </a:cubicBezTo>
                <a:cubicBezTo>
                  <a:pt x="339736" y="10791"/>
                  <a:pt x="339550" y="10121"/>
                  <a:pt x="339029" y="9823"/>
                </a:cubicBezTo>
                <a:cubicBezTo>
                  <a:pt x="338508" y="9526"/>
                  <a:pt x="338099" y="9005"/>
                  <a:pt x="337801" y="8261"/>
                </a:cubicBezTo>
                <a:cubicBezTo>
                  <a:pt x="339289" y="7665"/>
                  <a:pt x="340852" y="7665"/>
                  <a:pt x="342489" y="8261"/>
                </a:cubicBezTo>
                <a:cubicBezTo>
                  <a:pt x="342489" y="9302"/>
                  <a:pt x="342824" y="9972"/>
                  <a:pt x="343494" y="10270"/>
                </a:cubicBezTo>
                <a:cubicBezTo>
                  <a:pt x="344164" y="10568"/>
                  <a:pt x="344871" y="11014"/>
                  <a:pt x="345615" y="11609"/>
                </a:cubicBezTo>
                <a:cubicBezTo>
                  <a:pt x="346061" y="11907"/>
                  <a:pt x="346433" y="12316"/>
                  <a:pt x="346731" y="12837"/>
                </a:cubicBezTo>
                <a:cubicBezTo>
                  <a:pt x="347029" y="13358"/>
                  <a:pt x="347549" y="13470"/>
                  <a:pt x="348294" y="13172"/>
                </a:cubicBezTo>
                <a:cubicBezTo>
                  <a:pt x="348889" y="12428"/>
                  <a:pt x="349075" y="11870"/>
                  <a:pt x="348852" y="11498"/>
                </a:cubicBezTo>
                <a:cubicBezTo>
                  <a:pt x="348628" y="11126"/>
                  <a:pt x="348256" y="10791"/>
                  <a:pt x="347735" y="10493"/>
                </a:cubicBezTo>
                <a:cubicBezTo>
                  <a:pt x="347215" y="10195"/>
                  <a:pt x="346694" y="9898"/>
                  <a:pt x="346173" y="9600"/>
                </a:cubicBezTo>
                <a:cubicBezTo>
                  <a:pt x="345652" y="9302"/>
                  <a:pt x="345391" y="8856"/>
                  <a:pt x="345391" y="8261"/>
                </a:cubicBezTo>
                <a:cubicBezTo>
                  <a:pt x="345838" y="7963"/>
                  <a:pt x="346508" y="7814"/>
                  <a:pt x="347401" y="7814"/>
                </a:cubicBezTo>
                <a:cubicBezTo>
                  <a:pt x="348294" y="7814"/>
                  <a:pt x="349038" y="7963"/>
                  <a:pt x="349633" y="8261"/>
                </a:cubicBezTo>
                <a:lnTo>
                  <a:pt x="349633" y="256506"/>
                </a:lnTo>
                <a:cubicBezTo>
                  <a:pt x="349633" y="263650"/>
                  <a:pt x="349596" y="270794"/>
                  <a:pt x="349521" y="277937"/>
                </a:cubicBezTo>
                <a:cubicBezTo>
                  <a:pt x="349447" y="285081"/>
                  <a:pt x="349707" y="291853"/>
                  <a:pt x="350303" y="298252"/>
                </a:cubicBezTo>
                <a:cubicBezTo>
                  <a:pt x="350600" y="302122"/>
                  <a:pt x="351159" y="305545"/>
                  <a:pt x="351977" y="308521"/>
                </a:cubicBezTo>
                <a:cubicBezTo>
                  <a:pt x="352796" y="311498"/>
                  <a:pt x="354693" y="313582"/>
                  <a:pt x="357670" y="314772"/>
                </a:cubicBezTo>
                <a:cubicBezTo>
                  <a:pt x="358265" y="315070"/>
                  <a:pt x="358860" y="315219"/>
                  <a:pt x="359456" y="315219"/>
                </a:cubicBezTo>
                <a:cubicBezTo>
                  <a:pt x="360051" y="315219"/>
                  <a:pt x="360721" y="315442"/>
                  <a:pt x="361465" y="315888"/>
                </a:cubicBezTo>
                <a:cubicBezTo>
                  <a:pt x="367716" y="315435"/>
                  <a:pt x="371808" y="312861"/>
                  <a:pt x="373743" y="308166"/>
                </a:cubicBezTo>
                <a:cubicBezTo>
                  <a:pt x="373892" y="307710"/>
                  <a:pt x="374190" y="307255"/>
                  <a:pt x="374636" y="306802"/>
                </a:cubicBezTo>
                <a:cubicBezTo>
                  <a:pt x="374785" y="305893"/>
                  <a:pt x="374859" y="305097"/>
                  <a:pt x="374859" y="304416"/>
                </a:cubicBezTo>
                <a:cubicBezTo>
                  <a:pt x="374859" y="303735"/>
                  <a:pt x="375306" y="303243"/>
                  <a:pt x="376199" y="302940"/>
                </a:cubicBezTo>
                <a:cubicBezTo>
                  <a:pt x="375306" y="301608"/>
                  <a:pt x="375083" y="299980"/>
                  <a:pt x="375529" y="298057"/>
                </a:cubicBezTo>
                <a:cubicBezTo>
                  <a:pt x="375976" y="296134"/>
                  <a:pt x="376199" y="294136"/>
                  <a:pt x="376199" y="292064"/>
                </a:cubicBezTo>
                <a:cubicBezTo>
                  <a:pt x="376199" y="288811"/>
                  <a:pt x="376273" y="285446"/>
                  <a:pt x="376422" y="281968"/>
                </a:cubicBezTo>
                <a:cubicBezTo>
                  <a:pt x="376571" y="278490"/>
                  <a:pt x="376720" y="275050"/>
                  <a:pt x="376869" y="271648"/>
                </a:cubicBezTo>
                <a:cubicBezTo>
                  <a:pt x="377315" y="271499"/>
                  <a:pt x="377687" y="271610"/>
                  <a:pt x="377985" y="271981"/>
                </a:cubicBezTo>
                <a:cubicBezTo>
                  <a:pt x="378282" y="272352"/>
                  <a:pt x="378580" y="272685"/>
                  <a:pt x="378878" y="272981"/>
                </a:cubicBezTo>
                <a:cubicBezTo>
                  <a:pt x="379473" y="273276"/>
                  <a:pt x="380106" y="273497"/>
                  <a:pt x="380775" y="273645"/>
                </a:cubicBezTo>
                <a:cubicBezTo>
                  <a:pt x="381445" y="273793"/>
                  <a:pt x="381929" y="274015"/>
                  <a:pt x="382226" y="274313"/>
                </a:cubicBezTo>
                <a:cubicBezTo>
                  <a:pt x="383268" y="274015"/>
                  <a:pt x="384198" y="273349"/>
                  <a:pt x="385017" y="272314"/>
                </a:cubicBezTo>
                <a:cubicBezTo>
                  <a:pt x="385835" y="271280"/>
                  <a:pt x="386356" y="270133"/>
                  <a:pt x="386580" y="268875"/>
                </a:cubicBezTo>
                <a:cubicBezTo>
                  <a:pt x="386803" y="267617"/>
                  <a:pt x="386728" y="266394"/>
                  <a:pt x="386356" y="265207"/>
                </a:cubicBezTo>
                <a:cubicBezTo>
                  <a:pt x="385984" y="264020"/>
                  <a:pt x="385129" y="263203"/>
                  <a:pt x="383789" y="262757"/>
                </a:cubicBezTo>
                <a:cubicBezTo>
                  <a:pt x="383045" y="262906"/>
                  <a:pt x="382412" y="262831"/>
                  <a:pt x="381892" y="262534"/>
                </a:cubicBezTo>
                <a:cubicBezTo>
                  <a:pt x="381371" y="262236"/>
                  <a:pt x="380813" y="262161"/>
                  <a:pt x="380217" y="262310"/>
                </a:cubicBezTo>
                <a:cubicBezTo>
                  <a:pt x="379324" y="262459"/>
                  <a:pt x="378729" y="262906"/>
                  <a:pt x="378431" y="263650"/>
                </a:cubicBezTo>
                <a:cubicBezTo>
                  <a:pt x="378134" y="264394"/>
                  <a:pt x="377613" y="264915"/>
                  <a:pt x="376869" y="265212"/>
                </a:cubicBezTo>
                <a:cubicBezTo>
                  <a:pt x="376869" y="241102"/>
                  <a:pt x="376720" y="216992"/>
                  <a:pt x="376422" y="192882"/>
                </a:cubicBezTo>
                <a:cubicBezTo>
                  <a:pt x="376124" y="168772"/>
                  <a:pt x="376273" y="144662"/>
                  <a:pt x="376869" y="120552"/>
                </a:cubicBezTo>
                <a:cubicBezTo>
                  <a:pt x="376869" y="120105"/>
                  <a:pt x="376831" y="119659"/>
                  <a:pt x="376757" y="119212"/>
                </a:cubicBezTo>
                <a:cubicBezTo>
                  <a:pt x="376683" y="118766"/>
                  <a:pt x="376645" y="118319"/>
                  <a:pt x="376645" y="117873"/>
                </a:cubicBezTo>
                <a:cubicBezTo>
                  <a:pt x="376348" y="115789"/>
                  <a:pt x="376273" y="113557"/>
                  <a:pt x="376422" y="111175"/>
                </a:cubicBezTo>
                <a:cubicBezTo>
                  <a:pt x="376571" y="108794"/>
                  <a:pt x="376645" y="106338"/>
                  <a:pt x="376645" y="103808"/>
                </a:cubicBezTo>
                <a:cubicBezTo>
                  <a:pt x="376645" y="100981"/>
                  <a:pt x="376608" y="98153"/>
                  <a:pt x="376534" y="95325"/>
                </a:cubicBezTo>
                <a:cubicBezTo>
                  <a:pt x="376459" y="92497"/>
                  <a:pt x="376645" y="90042"/>
                  <a:pt x="377092" y="87958"/>
                </a:cubicBezTo>
                <a:cubicBezTo>
                  <a:pt x="376645" y="85279"/>
                  <a:pt x="376459" y="81893"/>
                  <a:pt x="376534" y="77801"/>
                </a:cubicBezTo>
                <a:cubicBezTo>
                  <a:pt x="376608" y="73708"/>
                  <a:pt x="376645" y="69950"/>
                  <a:pt x="376645" y="66527"/>
                </a:cubicBezTo>
                <a:cubicBezTo>
                  <a:pt x="376645" y="56704"/>
                  <a:pt x="376608" y="46882"/>
                  <a:pt x="376534" y="37059"/>
                </a:cubicBezTo>
                <a:cubicBezTo>
                  <a:pt x="376459" y="27236"/>
                  <a:pt x="376571" y="17637"/>
                  <a:pt x="376869" y="8261"/>
                </a:cubicBezTo>
                <a:cubicBezTo>
                  <a:pt x="384012" y="7963"/>
                  <a:pt x="391751" y="7851"/>
                  <a:pt x="400086" y="7926"/>
                </a:cubicBezTo>
                <a:cubicBezTo>
                  <a:pt x="408420" y="8000"/>
                  <a:pt x="416457" y="8037"/>
                  <a:pt x="424196" y="8037"/>
                </a:cubicBezTo>
                <a:cubicBezTo>
                  <a:pt x="425387" y="8037"/>
                  <a:pt x="426540" y="7963"/>
                  <a:pt x="427656" y="7814"/>
                </a:cubicBezTo>
                <a:cubicBezTo>
                  <a:pt x="428772" y="7665"/>
                  <a:pt x="429777" y="7740"/>
                  <a:pt x="430670" y="8037"/>
                </a:cubicBezTo>
                <a:cubicBezTo>
                  <a:pt x="431116" y="8037"/>
                  <a:pt x="431526" y="8261"/>
                  <a:pt x="431898" y="8707"/>
                </a:cubicBezTo>
                <a:cubicBezTo>
                  <a:pt x="432270" y="9154"/>
                  <a:pt x="432679" y="9377"/>
                  <a:pt x="433126" y="9377"/>
                </a:cubicBezTo>
                <a:cubicBezTo>
                  <a:pt x="433572" y="9377"/>
                  <a:pt x="433870" y="9191"/>
                  <a:pt x="434019" y="8819"/>
                </a:cubicBezTo>
                <a:cubicBezTo>
                  <a:pt x="434167" y="8447"/>
                  <a:pt x="434539" y="8186"/>
                  <a:pt x="435135" y="8037"/>
                </a:cubicBezTo>
                <a:cubicBezTo>
                  <a:pt x="435879" y="7740"/>
                  <a:pt x="436549" y="7703"/>
                  <a:pt x="437144" y="7926"/>
                </a:cubicBezTo>
                <a:cubicBezTo>
                  <a:pt x="437739" y="8149"/>
                  <a:pt x="438335" y="8261"/>
                  <a:pt x="438930" y="8261"/>
                </a:cubicBezTo>
                <a:cubicBezTo>
                  <a:pt x="439228" y="8558"/>
                  <a:pt x="439414" y="9005"/>
                  <a:pt x="439488" y="9600"/>
                </a:cubicBezTo>
                <a:cubicBezTo>
                  <a:pt x="439562" y="10195"/>
                  <a:pt x="439972" y="10568"/>
                  <a:pt x="440716" y="10716"/>
                </a:cubicBezTo>
                <a:cubicBezTo>
                  <a:pt x="441460" y="10568"/>
                  <a:pt x="441795" y="10195"/>
                  <a:pt x="441720" y="9600"/>
                </a:cubicBezTo>
                <a:cubicBezTo>
                  <a:pt x="441646" y="9005"/>
                  <a:pt x="441758" y="8558"/>
                  <a:pt x="442055" y="8261"/>
                </a:cubicBezTo>
                <a:cubicBezTo>
                  <a:pt x="443395" y="7517"/>
                  <a:pt x="444697" y="7442"/>
                  <a:pt x="445962" y="8037"/>
                </a:cubicBezTo>
                <a:cubicBezTo>
                  <a:pt x="447227" y="8633"/>
                  <a:pt x="448306" y="9005"/>
                  <a:pt x="449199" y="9154"/>
                </a:cubicBezTo>
                <a:cubicBezTo>
                  <a:pt x="449943" y="9154"/>
                  <a:pt x="450836" y="8968"/>
                  <a:pt x="451878" y="8596"/>
                </a:cubicBezTo>
                <a:cubicBezTo>
                  <a:pt x="452920" y="8223"/>
                  <a:pt x="453887" y="8037"/>
                  <a:pt x="454780" y="8037"/>
                </a:cubicBezTo>
                <a:cubicBezTo>
                  <a:pt x="457310" y="7442"/>
                  <a:pt x="459915" y="7293"/>
                  <a:pt x="462594" y="7591"/>
                </a:cubicBezTo>
                <a:close/>
                <a:moveTo>
                  <a:pt x="83752" y="7479"/>
                </a:moveTo>
                <a:cubicBezTo>
                  <a:pt x="84496" y="7405"/>
                  <a:pt x="85240" y="7591"/>
                  <a:pt x="85984" y="8037"/>
                </a:cubicBezTo>
                <a:cubicBezTo>
                  <a:pt x="86133" y="8037"/>
                  <a:pt x="86356" y="8335"/>
                  <a:pt x="86654" y="8930"/>
                </a:cubicBezTo>
                <a:cubicBezTo>
                  <a:pt x="86951" y="9526"/>
                  <a:pt x="87026" y="9823"/>
                  <a:pt x="86877" y="9823"/>
                </a:cubicBezTo>
                <a:cubicBezTo>
                  <a:pt x="87770" y="9675"/>
                  <a:pt x="88477" y="9191"/>
                  <a:pt x="88998" y="8372"/>
                </a:cubicBezTo>
                <a:cubicBezTo>
                  <a:pt x="89519" y="7554"/>
                  <a:pt x="90300" y="7442"/>
                  <a:pt x="91342" y="8037"/>
                </a:cubicBezTo>
                <a:cubicBezTo>
                  <a:pt x="90895" y="8930"/>
                  <a:pt x="90821" y="9526"/>
                  <a:pt x="91119" y="9823"/>
                </a:cubicBezTo>
                <a:cubicBezTo>
                  <a:pt x="91416" y="10121"/>
                  <a:pt x="91788" y="10307"/>
                  <a:pt x="92235" y="10381"/>
                </a:cubicBezTo>
                <a:cubicBezTo>
                  <a:pt x="92681" y="10456"/>
                  <a:pt x="93091" y="10605"/>
                  <a:pt x="93463" y="10828"/>
                </a:cubicBezTo>
                <a:cubicBezTo>
                  <a:pt x="93835" y="11051"/>
                  <a:pt x="93946" y="11535"/>
                  <a:pt x="93797" y="12279"/>
                </a:cubicBezTo>
                <a:cubicBezTo>
                  <a:pt x="93946" y="13023"/>
                  <a:pt x="93835" y="13507"/>
                  <a:pt x="93463" y="13730"/>
                </a:cubicBezTo>
                <a:cubicBezTo>
                  <a:pt x="93091" y="13953"/>
                  <a:pt x="92644" y="14065"/>
                  <a:pt x="92123" y="14065"/>
                </a:cubicBezTo>
                <a:cubicBezTo>
                  <a:pt x="91602" y="14065"/>
                  <a:pt x="91081" y="14102"/>
                  <a:pt x="90560" y="14177"/>
                </a:cubicBezTo>
                <a:cubicBezTo>
                  <a:pt x="90040" y="14251"/>
                  <a:pt x="89705" y="14511"/>
                  <a:pt x="89556" y="14958"/>
                </a:cubicBezTo>
                <a:cubicBezTo>
                  <a:pt x="89854" y="16297"/>
                  <a:pt x="90374" y="16818"/>
                  <a:pt x="91119" y="16521"/>
                </a:cubicBezTo>
                <a:cubicBezTo>
                  <a:pt x="91863" y="16223"/>
                  <a:pt x="92756" y="16000"/>
                  <a:pt x="93797" y="15851"/>
                </a:cubicBezTo>
                <a:lnTo>
                  <a:pt x="94021" y="136402"/>
                </a:lnTo>
                <a:cubicBezTo>
                  <a:pt x="97711" y="137444"/>
                  <a:pt x="102028" y="137778"/>
                  <a:pt x="106972" y="137406"/>
                </a:cubicBezTo>
                <a:cubicBezTo>
                  <a:pt x="111916" y="137034"/>
                  <a:pt x="116529" y="136997"/>
                  <a:pt x="120810" y="137295"/>
                </a:cubicBezTo>
                <a:cubicBezTo>
                  <a:pt x="121852" y="118096"/>
                  <a:pt x="122186" y="98488"/>
                  <a:pt x="121814" y="78470"/>
                </a:cubicBezTo>
                <a:cubicBezTo>
                  <a:pt x="121442" y="58453"/>
                  <a:pt x="121405" y="38398"/>
                  <a:pt x="121703" y="18307"/>
                </a:cubicBezTo>
                <a:cubicBezTo>
                  <a:pt x="123042" y="18307"/>
                  <a:pt x="123637" y="17190"/>
                  <a:pt x="123489" y="14958"/>
                </a:cubicBezTo>
                <a:cubicBezTo>
                  <a:pt x="124382" y="15107"/>
                  <a:pt x="124977" y="14995"/>
                  <a:pt x="125275" y="14623"/>
                </a:cubicBezTo>
                <a:cubicBezTo>
                  <a:pt x="125572" y="14251"/>
                  <a:pt x="125833" y="13767"/>
                  <a:pt x="126056" y="13172"/>
                </a:cubicBezTo>
                <a:cubicBezTo>
                  <a:pt x="126279" y="12577"/>
                  <a:pt x="126540" y="12093"/>
                  <a:pt x="126837" y="11721"/>
                </a:cubicBezTo>
                <a:cubicBezTo>
                  <a:pt x="127135" y="11349"/>
                  <a:pt x="127730" y="11237"/>
                  <a:pt x="128623" y="11386"/>
                </a:cubicBezTo>
                <a:cubicBezTo>
                  <a:pt x="128623" y="10791"/>
                  <a:pt x="128623" y="10233"/>
                  <a:pt x="128623" y="9712"/>
                </a:cubicBezTo>
                <a:cubicBezTo>
                  <a:pt x="128623" y="9191"/>
                  <a:pt x="128326" y="8930"/>
                  <a:pt x="127730" y="8930"/>
                </a:cubicBezTo>
                <a:cubicBezTo>
                  <a:pt x="128177" y="8037"/>
                  <a:pt x="128735" y="7628"/>
                  <a:pt x="129405" y="7703"/>
                </a:cubicBezTo>
                <a:cubicBezTo>
                  <a:pt x="130074" y="7777"/>
                  <a:pt x="130744" y="8000"/>
                  <a:pt x="131414" y="8372"/>
                </a:cubicBezTo>
                <a:cubicBezTo>
                  <a:pt x="132083" y="8744"/>
                  <a:pt x="132716" y="9079"/>
                  <a:pt x="133311" y="9377"/>
                </a:cubicBezTo>
                <a:cubicBezTo>
                  <a:pt x="133907" y="9675"/>
                  <a:pt x="134353" y="9526"/>
                  <a:pt x="134651" y="8930"/>
                </a:cubicBezTo>
                <a:cubicBezTo>
                  <a:pt x="135544" y="9228"/>
                  <a:pt x="136027" y="9637"/>
                  <a:pt x="136102" y="10158"/>
                </a:cubicBezTo>
                <a:cubicBezTo>
                  <a:pt x="136176" y="10679"/>
                  <a:pt x="136139" y="11237"/>
                  <a:pt x="135990" y="11833"/>
                </a:cubicBezTo>
                <a:cubicBezTo>
                  <a:pt x="135841" y="12428"/>
                  <a:pt x="135730" y="12986"/>
                  <a:pt x="135655" y="13507"/>
                </a:cubicBezTo>
                <a:cubicBezTo>
                  <a:pt x="135581" y="14028"/>
                  <a:pt x="135841" y="14511"/>
                  <a:pt x="136437" y="14958"/>
                </a:cubicBezTo>
                <a:cubicBezTo>
                  <a:pt x="137479" y="15256"/>
                  <a:pt x="137999" y="14884"/>
                  <a:pt x="137999" y="13842"/>
                </a:cubicBezTo>
                <a:cubicBezTo>
                  <a:pt x="137999" y="12800"/>
                  <a:pt x="138074" y="11981"/>
                  <a:pt x="138223" y="11386"/>
                </a:cubicBezTo>
                <a:cubicBezTo>
                  <a:pt x="138372" y="10642"/>
                  <a:pt x="138483" y="10009"/>
                  <a:pt x="138558" y="9489"/>
                </a:cubicBezTo>
                <a:cubicBezTo>
                  <a:pt x="138632" y="8968"/>
                  <a:pt x="138818" y="8484"/>
                  <a:pt x="139116" y="8037"/>
                </a:cubicBezTo>
                <a:lnTo>
                  <a:pt x="163226" y="7814"/>
                </a:lnTo>
                <a:cubicBezTo>
                  <a:pt x="164416" y="7517"/>
                  <a:pt x="165049" y="7807"/>
                  <a:pt x="165123" y="8686"/>
                </a:cubicBezTo>
                <a:cubicBezTo>
                  <a:pt x="165198" y="9565"/>
                  <a:pt x="165458" y="10168"/>
                  <a:pt x="165905" y="10493"/>
                </a:cubicBezTo>
                <a:cubicBezTo>
                  <a:pt x="167095" y="10344"/>
                  <a:pt x="168100" y="9972"/>
                  <a:pt x="168918" y="9377"/>
                </a:cubicBezTo>
                <a:cubicBezTo>
                  <a:pt x="169737" y="8782"/>
                  <a:pt x="170742" y="8335"/>
                  <a:pt x="171932" y="8037"/>
                </a:cubicBezTo>
                <a:cubicBezTo>
                  <a:pt x="172825" y="7889"/>
                  <a:pt x="173458" y="7889"/>
                  <a:pt x="173830" y="8037"/>
                </a:cubicBezTo>
                <a:cubicBezTo>
                  <a:pt x="174202" y="8186"/>
                  <a:pt x="174537" y="8372"/>
                  <a:pt x="174834" y="8596"/>
                </a:cubicBezTo>
                <a:cubicBezTo>
                  <a:pt x="175132" y="8819"/>
                  <a:pt x="175430" y="9079"/>
                  <a:pt x="175727" y="9377"/>
                </a:cubicBezTo>
                <a:cubicBezTo>
                  <a:pt x="176025" y="9675"/>
                  <a:pt x="176546" y="9823"/>
                  <a:pt x="177290" y="9823"/>
                </a:cubicBezTo>
                <a:cubicBezTo>
                  <a:pt x="178630" y="8782"/>
                  <a:pt x="181197" y="8149"/>
                  <a:pt x="184992" y="7926"/>
                </a:cubicBezTo>
                <a:cubicBezTo>
                  <a:pt x="188787" y="7703"/>
                  <a:pt x="192247" y="7740"/>
                  <a:pt x="195373" y="8037"/>
                </a:cubicBezTo>
                <a:cubicBezTo>
                  <a:pt x="195670" y="8037"/>
                  <a:pt x="196117" y="8000"/>
                  <a:pt x="196712" y="7926"/>
                </a:cubicBezTo>
                <a:cubicBezTo>
                  <a:pt x="197307" y="7851"/>
                  <a:pt x="197754" y="7889"/>
                  <a:pt x="198052" y="8037"/>
                </a:cubicBezTo>
                <a:lnTo>
                  <a:pt x="198945" y="9823"/>
                </a:lnTo>
                <a:cubicBezTo>
                  <a:pt x="199391" y="9823"/>
                  <a:pt x="199986" y="9526"/>
                  <a:pt x="200730" y="8930"/>
                </a:cubicBezTo>
                <a:cubicBezTo>
                  <a:pt x="201475" y="8335"/>
                  <a:pt x="201996" y="8037"/>
                  <a:pt x="202293" y="8037"/>
                </a:cubicBezTo>
                <a:cubicBezTo>
                  <a:pt x="204526" y="7591"/>
                  <a:pt x="206721" y="7554"/>
                  <a:pt x="208879" y="7926"/>
                </a:cubicBezTo>
                <a:cubicBezTo>
                  <a:pt x="211037" y="8298"/>
                  <a:pt x="213232" y="8335"/>
                  <a:pt x="215464" y="8037"/>
                </a:cubicBezTo>
                <a:lnTo>
                  <a:pt x="215464" y="339552"/>
                </a:lnTo>
                <a:cubicBezTo>
                  <a:pt x="215167" y="339403"/>
                  <a:pt x="214534" y="339068"/>
                  <a:pt x="213567" y="338548"/>
                </a:cubicBezTo>
                <a:cubicBezTo>
                  <a:pt x="212600" y="338027"/>
                  <a:pt x="212041" y="338361"/>
                  <a:pt x="211893" y="339552"/>
                </a:cubicBezTo>
                <a:cubicBezTo>
                  <a:pt x="211595" y="340575"/>
                  <a:pt x="211632" y="341124"/>
                  <a:pt x="212004" y="341197"/>
                </a:cubicBezTo>
                <a:cubicBezTo>
                  <a:pt x="212376" y="341270"/>
                  <a:pt x="212860" y="341233"/>
                  <a:pt x="213455" y="341087"/>
                </a:cubicBezTo>
                <a:cubicBezTo>
                  <a:pt x="214051" y="340940"/>
                  <a:pt x="214571" y="340794"/>
                  <a:pt x="215018" y="340647"/>
                </a:cubicBezTo>
                <a:cubicBezTo>
                  <a:pt x="215464" y="340501"/>
                  <a:pt x="215613" y="340647"/>
                  <a:pt x="215464" y="341087"/>
                </a:cubicBezTo>
                <a:cubicBezTo>
                  <a:pt x="215762" y="343131"/>
                  <a:pt x="215464" y="344481"/>
                  <a:pt x="214571" y="345138"/>
                </a:cubicBezTo>
                <a:cubicBezTo>
                  <a:pt x="213679" y="345795"/>
                  <a:pt x="213083" y="346782"/>
                  <a:pt x="212786" y="348098"/>
                </a:cubicBezTo>
                <a:cubicBezTo>
                  <a:pt x="212934" y="348535"/>
                  <a:pt x="213232" y="348790"/>
                  <a:pt x="213679" y="348864"/>
                </a:cubicBezTo>
                <a:cubicBezTo>
                  <a:pt x="214125" y="348937"/>
                  <a:pt x="214497" y="349010"/>
                  <a:pt x="214795" y="349083"/>
                </a:cubicBezTo>
                <a:cubicBezTo>
                  <a:pt x="215092" y="349157"/>
                  <a:pt x="215353" y="349339"/>
                  <a:pt x="215576" y="349631"/>
                </a:cubicBezTo>
                <a:cubicBezTo>
                  <a:pt x="215799" y="349923"/>
                  <a:pt x="215762" y="350507"/>
                  <a:pt x="215464" y="351384"/>
                </a:cubicBezTo>
                <a:cubicBezTo>
                  <a:pt x="215464" y="352277"/>
                  <a:pt x="215390" y="352798"/>
                  <a:pt x="215241" y="352947"/>
                </a:cubicBezTo>
                <a:cubicBezTo>
                  <a:pt x="215092" y="353095"/>
                  <a:pt x="214906" y="353058"/>
                  <a:pt x="214683" y="352835"/>
                </a:cubicBezTo>
                <a:cubicBezTo>
                  <a:pt x="214460" y="352612"/>
                  <a:pt x="214162" y="352314"/>
                  <a:pt x="213790" y="351942"/>
                </a:cubicBezTo>
                <a:cubicBezTo>
                  <a:pt x="213418" y="351570"/>
                  <a:pt x="213083" y="351384"/>
                  <a:pt x="212786" y="351384"/>
                </a:cubicBezTo>
                <a:cubicBezTo>
                  <a:pt x="211893" y="351830"/>
                  <a:pt x="211111" y="352389"/>
                  <a:pt x="210442" y="353058"/>
                </a:cubicBezTo>
                <a:cubicBezTo>
                  <a:pt x="209772" y="353728"/>
                  <a:pt x="208842" y="354063"/>
                  <a:pt x="207651" y="354063"/>
                </a:cubicBezTo>
                <a:cubicBezTo>
                  <a:pt x="207502" y="352575"/>
                  <a:pt x="207056" y="351719"/>
                  <a:pt x="206312" y="351496"/>
                </a:cubicBezTo>
                <a:cubicBezTo>
                  <a:pt x="205567" y="351272"/>
                  <a:pt x="204674" y="351347"/>
                  <a:pt x="203633" y="351719"/>
                </a:cubicBezTo>
                <a:cubicBezTo>
                  <a:pt x="202591" y="352091"/>
                  <a:pt x="201549" y="352575"/>
                  <a:pt x="200507" y="353170"/>
                </a:cubicBezTo>
                <a:cubicBezTo>
                  <a:pt x="199465" y="353765"/>
                  <a:pt x="198647" y="354063"/>
                  <a:pt x="198052" y="354063"/>
                </a:cubicBezTo>
                <a:cubicBezTo>
                  <a:pt x="198200" y="355105"/>
                  <a:pt x="198610" y="355626"/>
                  <a:pt x="199279" y="355626"/>
                </a:cubicBezTo>
                <a:cubicBezTo>
                  <a:pt x="199949" y="355626"/>
                  <a:pt x="200693" y="355588"/>
                  <a:pt x="201512" y="355514"/>
                </a:cubicBezTo>
                <a:cubicBezTo>
                  <a:pt x="202330" y="355440"/>
                  <a:pt x="203149" y="355402"/>
                  <a:pt x="203967" y="355402"/>
                </a:cubicBezTo>
                <a:cubicBezTo>
                  <a:pt x="204786" y="355402"/>
                  <a:pt x="205419" y="355849"/>
                  <a:pt x="205865" y="356742"/>
                </a:cubicBezTo>
                <a:cubicBezTo>
                  <a:pt x="205419" y="357337"/>
                  <a:pt x="204712" y="357709"/>
                  <a:pt x="203744" y="357858"/>
                </a:cubicBezTo>
                <a:cubicBezTo>
                  <a:pt x="202777" y="358007"/>
                  <a:pt x="201772" y="358044"/>
                  <a:pt x="200730" y="357970"/>
                </a:cubicBezTo>
                <a:cubicBezTo>
                  <a:pt x="199689" y="357895"/>
                  <a:pt x="198684" y="357858"/>
                  <a:pt x="197717" y="357858"/>
                </a:cubicBezTo>
                <a:cubicBezTo>
                  <a:pt x="196749" y="357858"/>
                  <a:pt x="195968" y="358081"/>
                  <a:pt x="195373" y="358528"/>
                </a:cubicBezTo>
                <a:cubicBezTo>
                  <a:pt x="195373" y="357635"/>
                  <a:pt x="195745" y="357151"/>
                  <a:pt x="196489" y="357077"/>
                </a:cubicBezTo>
                <a:cubicBezTo>
                  <a:pt x="197233" y="357002"/>
                  <a:pt x="197456" y="356370"/>
                  <a:pt x="197159" y="355179"/>
                </a:cubicBezTo>
                <a:cubicBezTo>
                  <a:pt x="195373" y="354881"/>
                  <a:pt x="194294" y="355365"/>
                  <a:pt x="193922" y="356630"/>
                </a:cubicBezTo>
                <a:cubicBezTo>
                  <a:pt x="193550" y="357895"/>
                  <a:pt x="192917" y="358825"/>
                  <a:pt x="192024" y="359421"/>
                </a:cubicBezTo>
                <a:cubicBezTo>
                  <a:pt x="191875" y="360165"/>
                  <a:pt x="191912" y="360686"/>
                  <a:pt x="192136" y="360983"/>
                </a:cubicBezTo>
                <a:cubicBezTo>
                  <a:pt x="192359" y="361281"/>
                  <a:pt x="192657" y="361579"/>
                  <a:pt x="193029" y="361876"/>
                </a:cubicBezTo>
                <a:cubicBezTo>
                  <a:pt x="193401" y="362174"/>
                  <a:pt x="193661" y="362509"/>
                  <a:pt x="193810" y="362881"/>
                </a:cubicBezTo>
                <a:cubicBezTo>
                  <a:pt x="193959" y="363253"/>
                  <a:pt x="193884" y="363811"/>
                  <a:pt x="193587" y="364555"/>
                </a:cubicBezTo>
                <a:cubicBezTo>
                  <a:pt x="192396" y="363797"/>
                  <a:pt x="191243" y="362963"/>
                  <a:pt x="190126" y="362054"/>
                </a:cubicBezTo>
                <a:cubicBezTo>
                  <a:pt x="189010" y="361145"/>
                  <a:pt x="187559" y="360538"/>
                  <a:pt x="185773" y="360233"/>
                </a:cubicBezTo>
                <a:cubicBezTo>
                  <a:pt x="184434" y="359931"/>
                  <a:pt x="183504" y="360083"/>
                  <a:pt x="182983" y="360690"/>
                </a:cubicBezTo>
                <a:cubicBezTo>
                  <a:pt x="182462" y="361297"/>
                  <a:pt x="181383" y="361448"/>
                  <a:pt x="179746" y="361144"/>
                </a:cubicBezTo>
                <a:cubicBezTo>
                  <a:pt x="179746" y="359781"/>
                  <a:pt x="179150" y="358872"/>
                  <a:pt x="177960" y="358416"/>
                </a:cubicBezTo>
                <a:cubicBezTo>
                  <a:pt x="177960" y="357507"/>
                  <a:pt x="178220" y="356938"/>
                  <a:pt x="178741" y="356710"/>
                </a:cubicBezTo>
                <a:cubicBezTo>
                  <a:pt x="179262" y="356482"/>
                  <a:pt x="179820" y="356255"/>
                  <a:pt x="180415" y="356028"/>
                </a:cubicBezTo>
                <a:cubicBezTo>
                  <a:pt x="181011" y="355802"/>
                  <a:pt x="181532" y="355499"/>
                  <a:pt x="181978" y="355120"/>
                </a:cubicBezTo>
                <a:cubicBezTo>
                  <a:pt x="182425" y="354741"/>
                  <a:pt x="182573" y="354097"/>
                  <a:pt x="182425" y="353187"/>
                </a:cubicBezTo>
                <a:cubicBezTo>
                  <a:pt x="181680" y="352432"/>
                  <a:pt x="180415" y="352091"/>
                  <a:pt x="178630" y="352165"/>
                </a:cubicBezTo>
                <a:cubicBezTo>
                  <a:pt x="176844" y="352240"/>
                  <a:pt x="175802" y="351682"/>
                  <a:pt x="175504" y="350491"/>
                </a:cubicBezTo>
                <a:cubicBezTo>
                  <a:pt x="174909" y="350789"/>
                  <a:pt x="174500" y="351123"/>
                  <a:pt x="174276" y="351496"/>
                </a:cubicBezTo>
                <a:cubicBezTo>
                  <a:pt x="174053" y="351868"/>
                  <a:pt x="173569" y="352128"/>
                  <a:pt x="172825" y="352277"/>
                </a:cubicBezTo>
                <a:cubicBezTo>
                  <a:pt x="172528" y="353186"/>
                  <a:pt x="172528" y="353793"/>
                  <a:pt x="172825" y="354096"/>
                </a:cubicBezTo>
                <a:cubicBezTo>
                  <a:pt x="173123" y="354399"/>
                  <a:pt x="173421" y="354665"/>
                  <a:pt x="173718" y="354891"/>
                </a:cubicBezTo>
                <a:cubicBezTo>
                  <a:pt x="174016" y="355118"/>
                  <a:pt x="174314" y="355383"/>
                  <a:pt x="174611" y="355687"/>
                </a:cubicBezTo>
                <a:cubicBezTo>
                  <a:pt x="174909" y="355990"/>
                  <a:pt x="174909" y="356596"/>
                  <a:pt x="174611" y="357506"/>
                </a:cubicBezTo>
                <a:cubicBezTo>
                  <a:pt x="173421" y="357961"/>
                  <a:pt x="172676" y="357962"/>
                  <a:pt x="172379" y="357507"/>
                </a:cubicBezTo>
                <a:cubicBezTo>
                  <a:pt x="172081" y="357053"/>
                  <a:pt x="171932" y="356409"/>
                  <a:pt x="171932" y="355575"/>
                </a:cubicBezTo>
                <a:cubicBezTo>
                  <a:pt x="171932" y="354741"/>
                  <a:pt x="171895" y="353983"/>
                  <a:pt x="171821" y="353301"/>
                </a:cubicBezTo>
                <a:cubicBezTo>
                  <a:pt x="171746" y="352618"/>
                  <a:pt x="171263" y="352277"/>
                  <a:pt x="170370" y="352277"/>
                </a:cubicBezTo>
                <a:cubicBezTo>
                  <a:pt x="169625" y="352872"/>
                  <a:pt x="168732" y="353170"/>
                  <a:pt x="167691" y="353170"/>
                </a:cubicBezTo>
                <a:cubicBezTo>
                  <a:pt x="167691" y="353947"/>
                  <a:pt x="167914" y="354451"/>
                  <a:pt x="168360" y="354684"/>
                </a:cubicBezTo>
                <a:cubicBezTo>
                  <a:pt x="168807" y="354916"/>
                  <a:pt x="169253" y="355149"/>
                  <a:pt x="169700" y="355383"/>
                </a:cubicBezTo>
                <a:cubicBezTo>
                  <a:pt x="170146" y="355617"/>
                  <a:pt x="170481" y="355966"/>
                  <a:pt x="170704" y="356431"/>
                </a:cubicBezTo>
                <a:cubicBezTo>
                  <a:pt x="170928" y="356896"/>
                  <a:pt x="170816" y="357595"/>
                  <a:pt x="170370" y="358528"/>
                </a:cubicBezTo>
                <a:cubicBezTo>
                  <a:pt x="169328" y="358230"/>
                  <a:pt x="168360" y="358081"/>
                  <a:pt x="167467" y="358081"/>
                </a:cubicBezTo>
                <a:cubicBezTo>
                  <a:pt x="166574" y="358081"/>
                  <a:pt x="165719" y="358081"/>
                  <a:pt x="164900" y="358081"/>
                </a:cubicBezTo>
                <a:cubicBezTo>
                  <a:pt x="164082" y="358081"/>
                  <a:pt x="163337" y="357970"/>
                  <a:pt x="162668" y="357746"/>
                </a:cubicBezTo>
                <a:cubicBezTo>
                  <a:pt x="161998" y="357523"/>
                  <a:pt x="161365" y="356965"/>
                  <a:pt x="160770" y="356072"/>
                </a:cubicBezTo>
                <a:cubicBezTo>
                  <a:pt x="159877" y="356072"/>
                  <a:pt x="159356" y="356444"/>
                  <a:pt x="159207" y="357188"/>
                </a:cubicBezTo>
                <a:cubicBezTo>
                  <a:pt x="159059" y="357932"/>
                  <a:pt x="158389" y="358156"/>
                  <a:pt x="157198" y="357858"/>
                </a:cubicBezTo>
                <a:cubicBezTo>
                  <a:pt x="157198" y="356667"/>
                  <a:pt x="157570" y="355812"/>
                  <a:pt x="158314" y="355291"/>
                </a:cubicBezTo>
                <a:cubicBezTo>
                  <a:pt x="159059" y="354770"/>
                  <a:pt x="159580" y="353914"/>
                  <a:pt x="159877" y="352723"/>
                </a:cubicBezTo>
                <a:cubicBezTo>
                  <a:pt x="159431" y="352128"/>
                  <a:pt x="159059" y="351868"/>
                  <a:pt x="158761" y="351942"/>
                </a:cubicBezTo>
                <a:cubicBezTo>
                  <a:pt x="158463" y="352016"/>
                  <a:pt x="158128" y="352240"/>
                  <a:pt x="157756" y="352612"/>
                </a:cubicBezTo>
                <a:cubicBezTo>
                  <a:pt x="157384" y="352984"/>
                  <a:pt x="156975" y="353319"/>
                  <a:pt x="156529" y="353616"/>
                </a:cubicBezTo>
                <a:cubicBezTo>
                  <a:pt x="156082" y="353914"/>
                  <a:pt x="155487" y="353914"/>
                  <a:pt x="154743" y="353616"/>
                </a:cubicBezTo>
                <a:cubicBezTo>
                  <a:pt x="154743" y="353021"/>
                  <a:pt x="154929" y="352649"/>
                  <a:pt x="155301" y="352500"/>
                </a:cubicBezTo>
                <a:cubicBezTo>
                  <a:pt x="155673" y="352351"/>
                  <a:pt x="156045" y="352165"/>
                  <a:pt x="156417" y="351942"/>
                </a:cubicBezTo>
                <a:cubicBezTo>
                  <a:pt x="156789" y="351719"/>
                  <a:pt x="157087" y="351421"/>
                  <a:pt x="157310" y="351049"/>
                </a:cubicBezTo>
                <a:cubicBezTo>
                  <a:pt x="157533" y="350677"/>
                  <a:pt x="157496" y="350044"/>
                  <a:pt x="157198" y="349152"/>
                </a:cubicBezTo>
                <a:cubicBezTo>
                  <a:pt x="155859" y="349598"/>
                  <a:pt x="154929" y="350044"/>
                  <a:pt x="154408" y="350491"/>
                </a:cubicBezTo>
                <a:cubicBezTo>
                  <a:pt x="153887" y="350937"/>
                  <a:pt x="153626" y="351421"/>
                  <a:pt x="153626" y="351942"/>
                </a:cubicBezTo>
                <a:cubicBezTo>
                  <a:pt x="153626" y="352463"/>
                  <a:pt x="153775" y="353133"/>
                  <a:pt x="154073" y="353951"/>
                </a:cubicBezTo>
                <a:cubicBezTo>
                  <a:pt x="154371" y="354770"/>
                  <a:pt x="154594" y="355774"/>
                  <a:pt x="154743" y="356965"/>
                </a:cubicBezTo>
                <a:cubicBezTo>
                  <a:pt x="152064" y="358144"/>
                  <a:pt x="149980" y="359899"/>
                  <a:pt x="148492" y="362229"/>
                </a:cubicBezTo>
                <a:cubicBezTo>
                  <a:pt x="148343" y="363103"/>
                  <a:pt x="148417" y="363795"/>
                  <a:pt x="148715" y="364304"/>
                </a:cubicBezTo>
                <a:cubicBezTo>
                  <a:pt x="149013" y="364813"/>
                  <a:pt x="149310" y="365250"/>
                  <a:pt x="149608" y="365614"/>
                </a:cubicBezTo>
                <a:cubicBezTo>
                  <a:pt x="149906" y="365978"/>
                  <a:pt x="150092" y="366342"/>
                  <a:pt x="150166" y="366706"/>
                </a:cubicBezTo>
                <a:cubicBezTo>
                  <a:pt x="150241" y="367070"/>
                  <a:pt x="149980" y="367543"/>
                  <a:pt x="149385" y="368127"/>
                </a:cubicBezTo>
                <a:lnTo>
                  <a:pt x="145143" y="368127"/>
                </a:lnTo>
                <a:cubicBezTo>
                  <a:pt x="144994" y="366490"/>
                  <a:pt x="144771" y="365411"/>
                  <a:pt x="144473" y="364890"/>
                </a:cubicBezTo>
                <a:cubicBezTo>
                  <a:pt x="144176" y="364369"/>
                  <a:pt x="144399" y="363439"/>
                  <a:pt x="145143" y="362100"/>
                </a:cubicBezTo>
                <a:cubicBezTo>
                  <a:pt x="144846" y="361504"/>
                  <a:pt x="144362" y="361281"/>
                  <a:pt x="143692" y="361430"/>
                </a:cubicBezTo>
                <a:cubicBezTo>
                  <a:pt x="143022" y="361579"/>
                  <a:pt x="142353" y="361765"/>
                  <a:pt x="141683" y="361988"/>
                </a:cubicBezTo>
                <a:cubicBezTo>
                  <a:pt x="141013" y="362211"/>
                  <a:pt x="140418" y="362286"/>
                  <a:pt x="139897" y="362211"/>
                </a:cubicBezTo>
                <a:cubicBezTo>
                  <a:pt x="139376" y="362137"/>
                  <a:pt x="139116" y="361504"/>
                  <a:pt x="139116" y="360314"/>
                </a:cubicBezTo>
                <a:cubicBezTo>
                  <a:pt x="139711" y="359718"/>
                  <a:pt x="140232" y="359495"/>
                  <a:pt x="140678" y="359644"/>
                </a:cubicBezTo>
                <a:cubicBezTo>
                  <a:pt x="141125" y="359793"/>
                  <a:pt x="141534" y="360016"/>
                  <a:pt x="141906" y="360314"/>
                </a:cubicBezTo>
                <a:cubicBezTo>
                  <a:pt x="142278" y="360611"/>
                  <a:pt x="142650" y="360760"/>
                  <a:pt x="143022" y="360760"/>
                </a:cubicBezTo>
                <a:cubicBezTo>
                  <a:pt x="143394" y="360760"/>
                  <a:pt x="143804" y="360314"/>
                  <a:pt x="144250" y="359421"/>
                </a:cubicBezTo>
                <a:cubicBezTo>
                  <a:pt x="144250" y="359123"/>
                  <a:pt x="144176" y="358639"/>
                  <a:pt x="144027" y="357970"/>
                </a:cubicBezTo>
                <a:cubicBezTo>
                  <a:pt x="143878" y="357300"/>
                  <a:pt x="143655" y="356891"/>
                  <a:pt x="143357" y="356742"/>
                </a:cubicBezTo>
                <a:cubicBezTo>
                  <a:pt x="142911" y="356593"/>
                  <a:pt x="142539" y="356853"/>
                  <a:pt x="142241" y="357523"/>
                </a:cubicBezTo>
                <a:cubicBezTo>
                  <a:pt x="141943" y="358193"/>
                  <a:pt x="141720" y="358528"/>
                  <a:pt x="141571" y="358528"/>
                </a:cubicBezTo>
                <a:cubicBezTo>
                  <a:pt x="140529" y="358528"/>
                  <a:pt x="139078" y="358342"/>
                  <a:pt x="137218" y="357970"/>
                </a:cubicBezTo>
                <a:cubicBezTo>
                  <a:pt x="135358" y="357598"/>
                  <a:pt x="133609" y="357784"/>
                  <a:pt x="131972" y="358528"/>
                </a:cubicBezTo>
                <a:cubicBezTo>
                  <a:pt x="131228" y="357932"/>
                  <a:pt x="131005" y="356816"/>
                  <a:pt x="131302" y="355179"/>
                </a:cubicBezTo>
                <a:cubicBezTo>
                  <a:pt x="130112" y="354881"/>
                  <a:pt x="129479" y="355142"/>
                  <a:pt x="129405" y="355960"/>
                </a:cubicBezTo>
                <a:cubicBezTo>
                  <a:pt x="129330" y="356779"/>
                  <a:pt x="129070" y="357337"/>
                  <a:pt x="128623" y="357635"/>
                </a:cubicBezTo>
                <a:cubicBezTo>
                  <a:pt x="128028" y="357784"/>
                  <a:pt x="127470" y="357709"/>
                  <a:pt x="126949" y="357411"/>
                </a:cubicBezTo>
                <a:cubicBezTo>
                  <a:pt x="126428" y="357114"/>
                  <a:pt x="125944" y="356779"/>
                  <a:pt x="125498" y="356407"/>
                </a:cubicBezTo>
                <a:cubicBezTo>
                  <a:pt x="125051" y="356035"/>
                  <a:pt x="124568" y="355849"/>
                  <a:pt x="124047" y="355849"/>
                </a:cubicBezTo>
                <a:cubicBezTo>
                  <a:pt x="123526" y="355849"/>
                  <a:pt x="123042" y="356146"/>
                  <a:pt x="122596" y="356742"/>
                </a:cubicBezTo>
                <a:cubicBezTo>
                  <a:pt x="121852" y="349152"/>
                  <a:pt x="121517" y="341264"/>
                  <a:pt x="121591" y="333078"/>
                </a:cubicBezTo>
                <a:cubicBezTo>
                  <a:pt x="121666" y="324893"/>
                  <a:pt x="121703" y="315442"/>
                  <a:pt x="121703" y="304726"/>
                </a:cubicBezTo>
                <a:cubicBezTo>
                  <a:pt x="121703" y="298773"/>
                  <a:pt x="121517" y="292857"/>
                  <a:pt x="121145" y="286979"/>
                </a:cubicBezTo>
                <a:cubicBezTo>
                  <a:pt x="120773" y="281100"/>
                  <a:pt x="120959" y="276300"/>
                  <a:pt x="121703" y="272579"/>
                </a:cubicBezTo>
                <a:cubicBezTo>
                  <a:pt x="121852" y="271835"/>
                  <a:pt x="122186" y="271277"/>
                  <a:pt x="122707" y="270905"/>
                </a:cubicBezTo>
                <a:cubicBezTo>
                  <a:pt x="123228" y="270533"/>
                  <a:pt x="123489" y="269975"/>
                  <a:pt x="123489" y="269231"/>
                </a:cubicBezTo>
                <a:cubicBezTo>
                  <a:pt x="123786" y="268784"/>
                  <a:pt x="123861" y="268487"/>
                  <a:pt x="123712" y="268338"/>
                </a:cubicBezTo>
                <a:cubicBezTo>
                  <a:pt x="123563" y="268189"/>
                  <a:pt x="123340" y="268077"/>
                  <a:pt x="123042" y="268003"/>
                </a:cubicBezTo>
                <a:cubicBezTo>
                  <a:pt x="122745" y="267929"/>
                  <a:pt x="122447" y="267891"/>
                  <a:pt x="122149" y="267891"/>
                </a:cubicBezTo>
                <a:cubicBezTo>
                  <a:pt x="121852" y="267891"/>
                  <a:pt x="121703" y="267743"/>
                  <a:pt x="121703" y="267445"/>
                </a:cubicBezTo>
                <a:cubicBezTo>
                  <a:pt x="120810" y="264468"/>
                  <a:pt x="120587" y="260636"/>
                  <a:pt x="121033" y="255948"/>
                </a:cubicBezTo>
                <a:cubicBezTo>
                  <a:pt x="121480" y="251260"/>
                  <a:pt x="121703" y="246683"/>
                  <a:pt x="121703" y="242219"/>
                </a:cubicBezTo>
                <a:lnTo>
                  <a:pt x="121926" y="217215"/>
                </a:lnTo>
                <a:lnTo>
                  <a:pt x="93797" y="217215"/>
                </a:lnTo>
                <a:cubicBezTo>
                  <a:pt x="93500" y="238647"/>
                  <a:pt x="93574" y="260190"/>
                  <a:pt x="94021" y="281844"/>
                </a:cubicBezTo>
                <a:cubicBezTo>
                  <a:pt x="94467" y="303498"/>
                  <a:pt x="94170" y="324744"/>
                  <a:pt x="93128" y="345580"/>
                </a:cubicBezTo>
                <a:cubicBezTo>
                  <a:pt x="92979" y="345266"/>
                  <a:pt x="92681" y="344952"/>
                  <a:pt x="92235" y="344640"/>
                </a:cubicBezTo>
                <a:cubicBezTo>
                  <a:pt x="91788" y="344327"/>
                  <a:pt x="91379" y="344014"/>
                  <a:pt x="91007" y="343701"/>
                </a:cubicBezTo>
                <a:cubicBezTo>
                  <a:pt x="90635" y="343388"/>
                  <a:pt x="90412" y="343076"/>
                  <a:pt x="90337" y="342763"/>
                </a:cubicBezTo>
                <a:cubicBezTo>
                  <a:pt x="90263" y="342450"/>
                  <a:pt x="90598" y="342137"/>
                  <a:pt x="91342" y="341823"/>
                </a:cubicBezTo>
                <a:cubicBezTo>
                  <a:pt x="91193" y="340730"/>
                  <a:pt x="91379" y="339910"/>
                  <a:pt x="91900" y="339362"/>
                </a:cubicBezTo>
                <a:cubicBezTo>
                  <a:pt x="92421" y="338814"/>
                  <a:pt x="92830" y="338149"/>
                  <a:pt x="93128" y="337365"/>
                </a:cubicBezTo>
                <a:cubicBezTo>
                  <a:pt x="92681" y="337053"/>
                  <a:pt x="92086" y="337171"/>
                  <a:pt x="91342" y="337719"/>
                </a:cubicBezTo>
                <a:cubicBezTo>
                  <a:pt x="90598" y="338267"/>
                  <a:pt x="89816" y="338853"/>
                  <a:pt x="88998" y="339479"/>
                </a:cubicBezTo>
                <a:cubicBezTo>
                  <a:pt x="88179" y="340104"/>
                  <a:pt x="87286" y="340574"/>
                  <a:pt x="86319" y="340886"/>
                </a:cubicBezTo>
                <a:cubicBezTo>
                  <a:pt x="85351" y="341199"/>
                  <a:pt x="84421" y="340965"/>
                  <a:pt x="83528" y="340183"/>
                </a:cubicBezTo>
                <a:cubicBezTo>
                  <a:pt x="83528" y="339400"/>
                  <a:pt x="83789" y="338852"/>
                  <a:pt x="84310" y="338539"/>
                </a:cubicBezTo>
                <a:cubicBezTo>
                  <a:pt x="84831" y="338226"/>
                  <a:pt x="85426" y="337991"/>
                  <a:pt x="86096" y="337834"/>
                </a:cubicBezTo>
                <a:cubicBezTo>
                  <a:pt x="86765" y="337677"/>
                  <a:pt x="87435" y="337521"/>
                  <a:pt x="88105" y="337365"/>
                </a:cubicBezTo>
                <a:cubicBezTo>
                  <a:pt x="88775" y="337209"/>
                  <a:pt x="89258" y="336896"/>
                  <a:pt x="89556" y="336427"/>
                </a:cubicBezTo>
                <a:cubicBezTo>
                  <a:pt x="87770" y="335236"/>
                  <a:pt x="85575" y="334977"/>
                  <a:pt x="82970" y="335649"/>
                </a:cubicBezTo>
                <a:cubicBezTo>
                  <a:pt x="80366" y="336321"/>
                  <a:pt x="78766" y="337502"/>
                  <a:pt x="78171" y="339193"/>
                </a:cubicBezTo>
                <a:cubicBezTo>
                  <a:pt x="78766" y="341037"/>
                  <a:pt x="79994" y="342189"/>
                  <a:pt x="81854" y="342650"/>
                </a:cubicBezTo>
                <a:cubicBezTo>
                  <a:pt x="83714" y="343110"/>
                  <a:pt x="85686" y="343417"/>
                  <a:pt x="87770" y="343570"/>
                </a:cubicBezTo>
                <a:cubicBezTo>
                  <a:pt x="88514" y="343719"/>
                  <a:pt x="88849" y="343868"/>
                  <a:pt x="88775" y="344017"/>
                </a:cubicBezTo>
                <a:cubicBezTo>
                  <a:pt x="88700" y="344166"/>
                  <a:pt x="88440" y="344277"/>
                  <a:pt x="87993" y="344352"/>
                </a:cubicBezTo>
                <a:cubicBezTo>
                  <a:pt x="87547" y="344426"/>
                  <a:pt x="87026" y="344463"/>
                  <a:pt x="86430" y="344463"/>
                </a:cubicBezTo>
                <a:cubicBezTo>
                  <a:pt x="85835" y="344463"/>
                  <a:pt x="85463" y="344463"/>
                  <a:pt x="85314" y="344463"/>
                </a:cubicBezTo>
                <a:cubicBezTo>
                  <a:pt x="84570" y="344166"/>
                  <a:pt x="83752" y="344091"/>
                  <a:pt x="82859" y="344240"/>
                </a:cubicBezTo>
                <a:cubicBezTo>
                  <a:pt x="81966" y="344389"/>
                  <a:pt x="81147" y="344538"/>
                  <a:pt x="80403" y="344687"/>
                </a:cubicBezTo>
                <a:cubicBezTo>
                  <a:pt x="79659" y="344836"/>
                  <a:pt x="79026" y="344947"/>
                  <a:pt x="78505" y="345022"/>
                </a:cubicBezTo>
                <a:cubicBezTo>
                  <a:pt x="77984" y="345096"/>
                  <a:pt x="77650" y="344910"/>
                  <a:pt x="77501" y="344463"/>
                </a:cubicBezTo>
                <a:cubicBezTo>
                  <a:pt x="77203" y="345654"/>
                  <a:pt x="76533" y="346435"/>
                  <a:pt x="75492" y="346807"/>
                </a:cubicBezTo>
                <a:cubicBezTo>
                  <a:pt x="74450" y="347180"/>
                  <a:pt x="73334" y="347589"/>
                  <a:pt x="72143" y="348035"/>
                </a:cubicBezTo>
                <a:cubicBezTo>
                  <a:pt x="71845" y="348928"/>
                  <a:pt x="71994" y="349524"/>
                  <a:pt x="72589" y="349821"/>
                </a:cubicBezTo>
                <a:cubicBezTo>
                  <a:pt x="73185" y="350119"/>
                  <a:pt x="73855" y="350342"/>
                  <a:pt x="74599" y="350491"/>
                </a:cubicBezTo>
                <a:cubicBezTo>
                  <a:pt x="75343" y="350640"/>
                  <a:pt x="76050" y="350863"/>
                  <a:pt x="76719" y="351161"/>
                </a:cubicBezTo>
                <a:cubicBezTo>
                  <a:pt x="77389" y="351458"/>
                  <a:pt x="77650" y="352128"/>
                  <a:pt x="77501" y="353170"/>
                </a:cubicBezTo>
                <a:cubicBezTo>
                  <a:pt x="76310" y="353616"/>
                  <a:pt x="75194" y="353802"/>
                  <a:pt x="74152" y="353728"/>
                </a:cubicBezTo>
                <a:cubicBezTo>
                  <a:pt x="73110" y="353654"/>
                  <a:pt x="72738" y="352575"/>
                  <a:pt x="73036" y="350491"/>
                </a:cubicBezTo>
                <a:cubicBezTo>
                  <a:pt x="72589" y="351235"/>
                  <a:pt x="72069" y="351644"/>
                  <a:pt x="71473" y="351719"/>
                </a:cubicBezTo>
                <a:cubicBezTo>
                  <a:pt x="70878" y="351793"/>
                  <a:pt x="70283" y="351793"/>
                  <a:pt x="69687" y="351719"/>
                </a:cubicBezTo>
                <a:cubicBezTo>
                  <a:pt x="69092" y="351644"/>
                  <a:pt x="68534" y="351719"/>
                  <a:pt x="68013" y="351942"/>
                </a:cubicBezTo>
                <a:cubicBezTo>
                  <a:pt x="67492" y="352165"/>
                  <a:pt x="67157" y="352872"/>
                  <a:pt x="67008" y="354063"/>
                </a:cubicBezTo>
                <a:cubicBezTo>
                  <a:pt x="65669" y="354063"/>
                  <a:pt x="64776" y="353468"/>
                  <a:pt x="64330" y="352277"/>
                </a:cubicBezTo>
                <a:cubicBezTo>
                  <a:pt x="64032" y="353498"/>
                  <a:pt x="63771" y="354910"/>
                  <a:pt x="63548" y="356513"/>
                </a:cubicBezTo>
                <a:cubicBezTo>
                  <a:pt x="63325" y="358117"/>
                  <a:pt x="63064" y="359681"/>
                  <a:pt x="62767" y="361207"/>
                </a:cubicBezTo>
                <a:lnTo>
                  <a:pt x="58302" y="361207"/>
                </a:lnTo>
                <a:cubicBezTo>
                  <a:pt x="58004" y="360016"/>
                  <a:pt x="58228" y="359346"/>
                  <a:pt x="58972" y="359197"/>
                </a:cubicBezTo>
                <a:cubicBezTo>
                  <a:pt x="59716" y="359049"/>
                  <a:pt x="60088" y="358528"/>
                  <a:pt x="60088" y="357635"/>
                </a:cubicBezTo>
                <a:cubicBezTo>
                  <a:pt x="58451" y="357158"/>
                  <a:pt x="56963" y="356563"/>
                  <a:pt x="55623" y="355849"/>
                </a:cubicBezTo>
                <a:cubicBezTo>
                  <a:pt x="54284" y="355135"/>
                  <a:pt x="53465" y="353944"/>
                  <a:pt x="53167" y="352277"/>
                </a:cubicBezTo>
                <a:cubicBezTo>
                  <a:pt x="51977" y="351979"/>
                  <a:pt x="51381" y="352575"/>
                  <a:pt x="51381" y="354063"/>
                </a:cubicBezTo>
                <a:cubicBezTo>
                  <a:pt x="50340" y="354063"/>
                  <a:pt x="49856" y="353616"/>
                  <a:pt x="49930" y="352723"/>
                </a:cubicBezTo>
                <a:cubicBezTo>
                  <a:pt x="50005" y="351830"/>
                  <a:pt x="49596" y="351384"/>
                  <a:pt x="48703" y="351384"/>
                </a:cubicBezTo>
                <a:cubicBezTo>
                  <a:pt x="47810" y="352609"/>
                  <a:pt x="47549" y="353413"/>
                  <a:pt x="47921" y="353796"/>
                </a:cubicBezTo>
                <a:cubicBezTo>
                  <a:pt x="48293" y="354179"/>
                  <a:pt x="48889" y="354370"/>
                  <a:pt x="49707" y="354370"/>
                </a:cubicBezTo>
                <a:cubicBezTo>
                  <a:pt x="50526" y="354370"/>
                  <a:pt x="51344" y="354446"/>
                  <a:pt x="52163" y="354598"/>
                </a:cubicBezTo>
                <a:cubicBezTo>
                  <a:pt x="52981" y="354751"/>
                  <a:pt x="53316" y="355210"/>
                  <a:pt x="53167" y="355978"/>
                </a:cubicBezTo>
                <a:cubicBezTo>
                  <a:pt x="52423" y="356436"/>
                  <a:pt x="51679" y="356742"/>
                  <a:pt x="50935" y="356895"/>
                </a:cubicBezTo>
                <a:cubicBezTo>
                  <a:pt x="50191" y="357049"/>
                  <a:pt x="49447" y="357278"/>
                  <a:pt x="48703" y="357582"/>
                </a:cubicBezTo>
                <a:cubicBezTo>
                  <a:pt x="49000" y="357431"/>
                  <a:pt x="48665" y="357393"/>
                  <a:pt x="47698" y="357469"/>
                </a:cubicBezTo>
                <a:cubicBezTo>
                  <a:pt x="46731" y="357545"/>
                  <a:pt x="46247" y="358195"/>
                  <a:pt x="46247" y="359421"/>
                </a:cubicBezTo>
                <a:cubicBezTo>
                  <a:pt x="47437" y="359421"/>
                  <a:pt x="48554" y="359867"/>
                  <a:pt x="49596" y="360760"/>
                </a:cubicBezTo>
                <a:cubicBezTo>
                  <a:pt x="50637" y="361653"/>
                  <a:pt x="51828" y="362620"/>
                  <a:pt x="53167" y="363662"/>
                </a:cubicBezTo>
                <a:cubicBezTo>
                  <a:pt x="52721" y="364406"/>
                  <a:pt x="52237" y="364778"/>
                  <a:pt x="51716" y="364778"/>
                </a:cubicBezTo>
                <a:cubicBezTo>
                  <a:pt x="51195" y="364778"/>
                  <a:pt x="50675" y="364592"/>
                  <a:pt x="50154" y="364220"/>
                </a:cubicBezTo>
                <a:cubicBezTo>
                  <a:pt x="49633" y="363848"/>
                  <a:pt x="49112" y="363513"/>
                  <a:pt x="48591" y="363216"/>
                </a:cubicBezTo>
                <a:cubicBezTo>
                  <a:pt x="48070" y="362918"/>
                  <a:pt x="47586" y="362844"/>
                  <a:pt x="47140" y="362993"/>
                </a:cubicBezTo>
                <a:cubicBezTo>
                  <a:pt x="46396" y="363588"/>
                  <a:pt x="46098" y="363997"/>
                  <a:pt x="46247" y="364220"/>
                </a:cubicBezTo>
                <a:cubicBezTo>
                  <a:pt x="46396" y="364444"/>
                  <a:pt x="46693" y="364667"/>
                  <a:pt x="47140" y="364890"/>
                </a:cubicBezTo>
                <a:cubicBezTo>
                  <a:pt x="47586" y="365113"/>
                  <a:pt x="47996" y="365374"/>
                  <a:pt x="48368" y="365671"/>
                </a:cubicBezTo>
                <a:cubicBezTo>
                  <a:pt x="48740" y="365969"/>
                  <a:pt x="48851" y="366490"/>
                  <a:pt x="48703" y="367234"/>
                </a:cubicBezTo>
                <a:cubicBezTo>
                  <a:pt x="48256" y="367383"/>
                  <a:pt x="47810" y="367309"/>
                  <a:pt x="47363" y="367011"/>
                </a:cubicBezTo>
                <a:cubicBezTo>
                  <a:pt x="46917" y="366713"/>
                  <a:pt x="46507" y="366416"/>
                  <a:pt x="46135" y="366118"/>
                </a:cubicBezTo>
                <a:cubicBezTo>
                  <a:pt x="45763" y="365820"/>
                  <a:pt x="45428" y="365634"/>
                  <a:pt x="45131" y="365560"/>
                </a:cubicBezTo>
                <a:cubicBezTo>
                  <a:pt x="44833" y="365485"/>
                  <a:pt x="44610" y="365746"/>
                  <a:pt x="44461" y="366341"/>
                </a:cubicBezTo>
                <a:cubicBezTo>
                  <a:pt x="43866" y="365895"/>
                  <a:pt x="43605" y="365411"/>
                  <a:pt x="43680" y="364890"/>
                </a:cubicBezTo>
                <a:cubicBezTo>
                  <a:pt x="43754" y="364369"/>
                  <a:pt x="43903" y="363774"/>
                  <a:pt x="44126" y="363104"/>
                </a:cubicBezTo>
                <a:cubicBezTo>
                  <a:pt x="44349" y="362434"/>
                  <a:pt x="44535" y="361802"/>
                  <a:pt x="44684" y="361207"/>
                </a:cubicBezTo>
                <a:cubicBezTo>
                  <a:pt x="44833" y="360611"/>
                  <a:pt x="44759" y="360016"/>
                  <a:pt x="44461" y="359421"/>
                </a:cubicBezTo>
                <a:cubicBezTo>
                  <a:pt x="42675" y="359421"/>
                  <a:pt x="41596" y="360090"/>
                  <a:pt x="41224" y="361430"/>
                </a:cubicBezTo>
                <a:cubicBezTo>
                  <a:pt x="40852" y="362769"/>
                  <a:pt x="41038" y="364109"/>
                  <a:pt x="41782" y="365448"/>
                </a:cubicBezTo>
                <a:cubicBezTo>
                  <a:pt x="41187" y="365299"/>
                  <a:pt x="40777" y="365002"/>
                  <a:pt x="40554" y="364555"/>
                </a:cubicBezTo>
                <a:cubicBezTo>
                  <a:pt x="40331" y="364109"/>
                  <a:pt x="39922" y="363811"/>
                  <a:pt x="39326" y="363662"/>
                </a:cubicBezTo>
                <a:cubicBezTo>
                  <a:pt x="38582" y="363960"/>
                  <a:pt x="38247" y="364704"/>
                  <a:pt x="38322" y="365895"/>
                </a:cubicBezTo>
                <a:cubicBezTo>
                  <a:pt x="38396" y="367085"/>
                  <a:pt x="37838" y="367532"/>
                  <a:pt x="36647" y="367234"/>
                </a:cubicBezTo>
                <a:cubicBezTo>
                  <a:pt x="34564" y="367681"/>
                  <a:pt x="33224" y="367383"/>
                  <a:pt x="32629" y="366341"/>
                </a:cubicBezTo>
                <a:cubicBezTo>
                  <a:pt x="32034" y="365299"/>
                  <a:pt x="31364" y="364406"/>
                  <a:pt x="30620" y="363662"/>
                </a:cubicBezTo>
                <a:cubicBezTo>
                  <a:pt x="29429" y="364406"/>
                  <a:pt x="28834" y="365597"/>
                  <a:pt x="28834" y="367234"/>
                </a:cubicBezTo>
                <a:cubicBezTo>
                  <a:pt x="28090" y="367383"/>
                  <a:pt x="27532" y="367234"/>
                  <a:pt x="27160" y="366788"/>
                </a:cubicBezTo>
                <a:cubicBezTo>
                  <a:pt x="26788" y="366341"/>
                  <a:pt x="26155" y="366192"/>
                  <a:pt x="25262" y="366341"/>
                </a:cubicBezTo>
                <a:cubicBezTo>
                  <a:pt x="24964" y="366341"/>
                  <a:pt x="24816" y="366453"/>
                  <a:pt x="24816" y="366676"/>
                </a:cubicBezTo>
                <a:cubicBezTo>
                  <a:pt x="24816" y="366899"/>
                  <a:pt x="24853" y="367123"/>
                  <a:pt x="24927" y="367346"/>
                </a:cubicBezTo>
                <a:cubicBezTo>
                  <a:pt x="25002" y="367569"/>
                  <a:pt x="25039" y="367755"/>
                  <a:pt x="25039" y="367904"/>
                </a:cubicBezTo>
                <a:cubicBezTo>
                  <a:pt x="25039" y="368053"/>
                  <a:pt x="24816" y="368127"/>
                  <a:pt x="24369" y="368127"/>
                </a:cubicBezTo>
                <a:cubicBezTo>
                  <a:pt x="23625" y="368276"/>
                  <a:pt x="22769" y="368276"/>
                  <a:pt x="21802" y="368127"/>
                </a:cubicBezTo>
                <a:cubicBezTo>
                  <a:pt x="20834" y="367978"/>
                  <a:pt x="19383" y="367978"/>
                  <a:pt x="17449" y="368127"/>
                </a:cubicBezTo>
                <a:cubicBezTo>
                  <a:pt x="17002" y="367085"/>
                  <a:pt x="16556" y="366081"/>
                  <a:pt x="16109" y="365113"/>
                </a:cubicBezTo>
                <a:cubicBezTo>
                  <a:pt x="15663" y="364146"/>
                  <a:pt x="15588" y="362844"/>
                  <a:pt x="15886" y="361207"/>
                </a:cubicBezTo>
                <a:cubicBezTo>
                  <a:pt x="14844" y="361058"/>
                  <a:pt x="14026" y="361095"/>
                  <a:pt x="13430" y="361318"/>
                </a:cubicBezTo>
                <a:cubicBezTo>
                  <a:pt x="12835" y="361541"/>
                  <a:pt x="12277" y="361802"/>
                  <a:pt x="11756" y="362100"/>
                </a:cubicBezTo>
                <a:cubicBezTo>
                  <a:pt x="11235" y="362397"/>
                  <a:pt x="10714" y="362658"/>
                  <a:pt x="10193" y="362881"/>
                </a:cubicBezTo>
                <a:cubicBezTo>
                  <a:pt x="9672" y="363104"/>
                  <a:pt x="8965" y="363141"/>
                  <a:pt x="8072" y="362993"/>
                </a:cubicBezTo>
                <a:cubicBezTo>
                  <a:pt x="7924" y="363290"/>
                  <a:pt x="7886" y="363737"/>
                  <a:pt x="7961" y="364332"/>
                </a:cubicBezTo>
                <a:cubicBezTo>
                  <a:pt x="8035" y="364927"/>
                  <a:pt x="8072" y="365485"/>
                  <a:pt x="8072" y="366006"/>
                </a:cubicBezTo>
                <a:cubicBezTo>
                  <a:pt x="8072" y="366527"/>
                  <a:pt x="7961" y="366936"/>
                  <a:pt x="7738" y="367234"/>
                </a:cubicBezTo>
                <a:cubicBezTo>
                  <a:pt x="7514" y="367532"/>
                  <a:pt x="7031" y="367532"/>
                  <a:pt x="6287" y="367234"/>
                </a:cubicBezTo>
                <a:cubicBezTo>
                  <a:pt x="6882" y="366639"/>
                  <a:pt x="7105" y="366118"/>
                  <a:pt x="6956" y="365671"/>
                </a:cubicBezTo>
                <a:cubicBezTo>
                  <a:pt x="6807" y="365225"/>
                  <a:pt x="6547" y="364853"/>
                  <a:pt x="6175" y="364555"/>
                </a:cubicBezTo>
                <a:cubicBezTo>
                  <a:pt x="5803" y="364258"/>
                  <a:pt x="5542" y="363923"/>
                  <a:pt x="5394" y="363551"/>
                </a:cubicBezTo>
                <a:cubicBezTo>
                  <a:pt x="5245" y="363179"/>
                  <a:pt x="5542" y="362695"/>
                  <a:pt x="6287" y="362100"/>
                </a:cubicBezTo>
                <a:cubicBezTo>
                  <a:pt x="5691" y="361653"/>
                  <a:pt x="5208" y="361579"/>
                  <a:pt x="4835" y="361876"/>
                </a:cubicBezTo>
                <a:cubicBezTo>
                  <a:pt x="4463" y="362174"/>
                  <a:pt x="4129" y="362583"/>
                  <a:pt x="3831" y="363104"/>
                </a:cubicBezTo>
                <a:cubicBezTo>
                  <a:pt x="3533" y="363625"/>
                  <a:pt x="3310" y="364220"/>
                  <a:pt x="3161" y="364890"/>
                </a:cubicBezTo>
                <a:cubicBezTo>
                  <a:pt x="3012" y="365560"/>
                  <a:pt x="2863" y="366044"/>
                  <a:pt x="2715" y="366341"/>
                </a:cubicBezTo>
                <a:cubicBezTo>
                  <a:pt x="1822" y="366639"/>
                  <a:pt x="1338" y="366676"/>
                  <a:pt x="1264" y="366453"/>
                </a:cubicBezTo>
                <a:cubicBezTo>
                  <a:pt x="1189" y="366230"/>
                  <a:pt x="1264" y="365895"/>
                  <a:pt x="1487" y="365448"/>
                </a:cubicBezTo>
                <a:cubicBezTo>
                  <a:pt x="1710" y="365002"/>
                  <a:pt x="1933" y="364555"/>
                  <a:pt x="2157" y="364109"/>
                </a:cubicBezTo>
                <a:cubicBezTo>
                  <a:pt x="2380" y="363662"/>
                  <a:pt x="2268" y="363290"/>
                  <a:pt x="1822" y="362993"/>
                </a:cubicBezTo>
                <a:lnTo>
                  <a:pt x="929" y="362993"/>
                </a:lnTo>
                <a:lnTo>
                  <a:pt x="259" y="362993"/>
                </a:lnTo>
                <a:cubicBezTo>
                  <a:pt x="110" y="361951"/>
                  <a:pt x="482" y="360946"/>
                  <a:pt x="1375" y="359979"/>
                </a:cubicBezTo>
                <a:cubicBezTo>
                  <a:pt x="2268" y="359011"/>
                  <a:pt x="2194" y="357932"/>
                  <a:pt x="1152" y="356742"/>
                </a:cubicBezTo>
                <a:cubicBezTo>
                  <a:pt x="1598" y="357188"/>
                  <a:pt x="2008" y="357411"/>
                  <a:pt x="2380" y="357411"/>
                </a:cubicBezTo>
                <a:cubicBezTo>
                  <a:pt x="2752" y="357411"/>
                  <a:pt x="3161" y="357337"/>
                  <a:pt x="3608" y="357188"/>
                </a:cubicBezTo>
                <a:cubicBezTo>
                  <a:pt x="4054" y="357039"/>
                  <a:pt x="4538" y="356891"/>
                  <a:pt x="5059" y="356742"/>
                </a:cubicBezTo>
                <a:cubicBezTo>
                  <a:pt x="5580" y="356593"/>
                  <a:pt x="6287" y="356593"/>
                  <a:pt x="7180" y="356742"/>
                </a:cubicBezTo>
                <a:cubicBezTo>
                  <a:pt x="6435" y="354956"/>
                  <a:pt x="5580" y="354249"/>
                  <a:pt x="4612" y="354621"/>
                </a:cubicBezTo>
                <a:cubicBezTo>
                  <a:pt x="3645" y="354993"/>
                  <a:pt x="2491" y="355477"/>
                  <a:pt x="1152" y="356072"/>
                </a:cubicBezTo>
                <a:cubicBezTo>
                  <a:pt x="705" y="331367"/>
                  <a:pt x="445" y="305954"/>
                  <a:pt x="371" y="279835"/>
                </a:cubicBezTo>
                <a:cubicBezTo>
                  <a:pt x="296" y="253715"/>
                  <a:pt x="259" y="227336"/>
                  <a:pt x="259" y="200695"/>
                </a:cubicBezTo>
                <a:cubicBezTo>
                  <a:pt x="259" y="174055"/>
                  <a:pt x="296" y="147378"/>
                  <a:pt x="371" y="120663"/>
                </a:cubicBezTo>
                <a:cubicBezTo>
                  <a:pt x="445" y="93948"/>
                  <a:pt x="408" y="67643"/>
                  <a:pt x="259" y="41747"/>
                </a:cubicBezTo>
                <a:cubicBezTo>
                  <a:pt x="110" y="40854"/>
                  <a:pt x="147" y="40370"/>
                  <a:pt x="371" y="40296"/>
                </a:cubicBezTo>
                <a:cubicBezTo>
                  <a:pt x="594" y="40222"/>
                  <a:pt x="892" y="40259"/>
                  <a:pt x="1264" y="40408"/>
                </a:cubicBezTo>
                <a:cubicBezTo>
                  <a:pt x="1636" y="40556"/>
                  <a:pt x="1971" y="40631"/>
                  <a:pt x="2268" y="40631"/>
                </a:cubicBezTo>
                <a:cubicBezTo>
                  <a:pt x="2566" y="40631"/>
                  <a:pt x="2715" y="40184"/>
                  <a:pt x="2715" y="39291"/>
                </a:cubicBezTo>
                <a:cubicBezTo>
                  <a:pt x="2566" y="38696"/>
                  <a:pt x="2268" y="38436"/>
                  <a:pt x="1822" y="38510"/>
                </a:cubicBezTo>
                <a:cubicBezTo>
                  <a:pt x="1375" y="38584"/>
                  <a:pt x="1152" y="38845"/>
                  <a:pt x="1152" y="39291"/>
                </a:cubicBezTo>
                <a:cubicBezTo>
                  <a:pt x="110" y="36612"/>
                  <a:pt x="-225" y="33301"/>
                  <a:pt x="147" y="29357"/>
                </a:cubicBezTo>
                <a:cubicBezTo>
                  <a:pt x="519" y="25413"/>
                  <a:pt x="557" y="21730"/>
                  <a:pt x="259" y="18307"/>
                </a:cubicBezTo>
                <a:cubicBezTo>
                  <a:pt x="1896" y="18604"/>
                  <a:pt x="2938" y="19014"/>
                  <a:pt x="3384" y="19534"/>
                </a:cubicBezTo>
                <a:cubicBezTo>
                  <a:pt x="3831" y="20055"/>
                  <a:pt x="4798" y="19944"/>
                  <a:pt x="6287" y="19200"/>
                </a:cubicBezTo>
                <a:cubicBezTo>
                  <a:pt x="7180" y="18307"/>
                  <a:pt x="7328" y="17562"/>
                  <a:pt x="6733" y="16967"/>
                </a:cubicBezTo>
                <a:cubicBezTo>
                  <a:pt x="6138" y="16372"/>
                  <a:pt x="5989" y="15404"/>
                  <a:pt x="6287" y="14065"/>
                </a:cubicBezTo>
                <a:cubicBezTo>
                  <a:pt x="7328" y="14214"/>
                  <a:pt x="8110" y="14139"/>
                  <a:pt x="8631" y="13842"/>
                </a:cubicBezTo>
                <a:cubicBezTo>
                  <a:pt x="9151" y="13544"/>
                  <a:pt x="9598" y="13135"/>
                  <a:pt x="9970" y="12614"/>
                </a:cubicBezTo>
                <a:cubicBezTo>
                  <a:pt x="10342" y="12093"/>
                  <a:pt x="10677" y="11572"/>
                  <a:pt x="10975" y="11051"/>
                </a:cubicBezTo>
                <a:cubicBezTo>
                  <a:pt x="11272" y="10530"/>
                  <a:pt x="11719" y="10121"/>
                  <a:pt x="12314" y="9823"/>
                </a:cubicBezTo>
                <a:cubicBezTo>
                  <a:pt x="13058" y="10270"/>
                  <a:pt x="13430" y="10679"/>
                  <a:pt x="13430" y="11051"/>
                </a:cubicBezTo>
                <a:cubicBezTo>
                  <a:pt x="13430" y="11423"/>
                  <a:pt x="13281" y="11833"/>
                  <a:pt x="12984" y="12279"/>
                </a:cubicBezTo>
                <a:cubicBezTo>
                  <a:pt x="12686" y="12726"/>
                  <a:pt x="12351" y="13172"/>
                  <a:pt x="11979" y="13619"/>
                </a:cubicBezTo>
                <a:cubicBezTo>
                  <a:pt x="11607" y="14065"/>
                  <a:pt x="11421" y="14511"/>
                  <a:pt x="11421" y="14958"/>
                </a:cubicBezTo>
                <a:cubicBezTo>
                  <a:pt x="13058" y="15107"/>
                  <a:pt x="14026" y="14511"/>
                  <a:pt x="14323" y="13172"/>
                </a:cubicBezTo>
                <a:cubicBezTo>
                  <a:pt x="14621" y="11833"/>
                  <a:pt x="15142" y="10716"/>
                  <a:pt x="15886" y="9823"/>
                </a:cubicBezTo>
                <a:cubicBezTo>
                  <a:pt x="16035" y="10437"/>
                  <a:pt x="16146" y="11474"/>
                  <a:pt x="16221" y="12933"/>
                </a:cubicBezTo>
                <a:cubicBezTo>
                  <a:pt x="16295" y="14392"/>
                  <a:pt x="16184" y="15737"/>
                  <a:pt x="15886" y="16967"/>
                </a:cubicBezTo>
                <a:cubicBezTo>
                  <a:pt x="15588" y="17402"/>
                  <a:pt x="15030" y="17619"/>
                  <a:pt x="14212" y="17619"/>
                </a:cubicBezTo>
                <a:cubicBezTo>
                  <a:pt x="13393" y="17619"/>
                  <a:pt x="12612" y="17619"/>
                  <a:pt x="11868" y="17619"/>
                </a:cubicBezTo>
                <a:cubicBezTo>
                  <a:pt x="11123" y="17619"/>
                  <a:pt x="10454" y="17692"/>
                  <a:pt x="9858" y="17837"/>
                </a:cubicBezTo>
                <a:cubicBezTo>
                  <a:pt x="9263" y="17983"/>
                  <a:pt x="8965" y="18491"/>
                  <a:pt x="8965" y="19363"/>
                </a:cubicBezTo>
                <a:cubicBezTo>
                  <a:pt x="9412" y="19801"/>
                  <a:pt x="10044" y="20092"/>
                  <a:pt x="10863" y="20237"/>
                </a:cubicBezTo>
                <a:cubicBezTo>
                  <a:pt x="11682" y="20383"/>
                  <a:pt x="12537" y="20491"/>
                  <a:pt x="13430" y="20563"/>
                </a:cubicBezTo>
                <a:cubicBezTo>
                  <a:pt x="14323" y="20636"/>
                  <a:pt x="15067" y="20817"/>
                  <a:pt x="15663" y="21108"/>
                </a:cubicBezTo>
                <a:cubicBezTo>
                  <a:pt x="16258" y="21398"/>
                  <a:pt x="16556" y="21980"/>
                  <a:pt x="16556" y="22852"/>
                </a:cubicBezTo>
                <a:cubicBezTo>
                  <a:pt x="16407" y="24014"/>
                  <a:pt x="15663" y="24668"/>
                  <a:pt x="14323" y="24814"/>
                </a:cubicBezTo>
                <a:cubicBezTo>
                  <a:pt x="12984" y="24959"/>
                  <a:pt x="12016" y="25395"/>
                  <a:pt x="11421" y="26120"/>
                </a:cubicBezTo>
                <a:cubicBezTo>
                  <a:pt x="11719" y="27013"/>
                  <a:pt x="11979" y="27497"/>
                  <a:pt x="12202" y="27571"/>
                </a:cubicBezTo>
                <a:cubicBezTo>
                  <a:pt x="12426" y="27646"/>
                  <a:pt x="12723" y="27571"/>
                  <a:pt x="13095" y="27348"/>
                </a:cubicBezTo>
                <a:cubicBezTo>
                  <a:pt x="13468" y="27125"/>
                  <a:pt x="13840" y="26864"/>
                  <a:pt x="14212" y="26567"/>
                </a:cubicBezTo>
                <a:cubicBezTo>
                  <a:pt x="14584" y="26269"/>
                  <a:pt x="15142" y="26120"/>
                  <a:pt x="15886" y="26120"/>
                </a:cubicBezTo>
                <a:cubicBezTo>
                  <a:pt x="15142" y="26622"/>
                  <a:pt x="14844" y="27041"/>
                  <a:pt x="14993" y="27376"/>
                </a:cubicBezTo>
                <a:cubicBezTo>
                  <a:pt x="15142" y="27711"/>
                  <a:pt x="15402" y="28004"/>
                  <a:pt x="15774" y="28255"/>
                </a:cubicBezTo>
                <a:cubicBezTo>
                  <a:pt x="16146" y="28506"/>
                  <a:pt x="16407" y="28757"/>
                  <a:pt x="16556" y="29008"/>
                </a:cubicBezTo>
                <a:cubicBezTo>
                  <a:pt x="16705" y="29259"/>
                  <a:pt x="16481" y="29636"/>
                  <a:pt x="15886" y="30138"/>
                </a:cubicBezTo>
                <a:cubicBezTo>
                  <a:pt x="15886" y="31203"/>
                  <a:pt x="15626" y="31936"/>
                  <a:pt x="15105" y="32336"/>
                </a:cubicBezTo>
                <a:cubicBezTo>
                  <a:pt x="14584" y="32736"/>
                  <a:pt x="14249" y="33268"/>
                  <a:pt x="14100" y="33934"/>
                </a:cubicBezTo>
                <a:cubicBezTo>
                  <a:pt x="14547" y="34380"/>
                  <a:pt x="15110" y="34329"/>
                  <a:pt x="15790" y="33782"/>
                </a:cubicBezTo>
                <a:cubicBezTo>
                  <a:pt x="16470" y="33234"/>
                  <a:pt x="17274" y="32639"/>
                  <a:pt x="18200" y="31996"/>
                </a:cubicBezTo>
                <a:cubicBezTo>
                  <a:pt x="19127" y="31353"/>
                  <a:pt x="20089" y="30883"/>
                  <a:pt x="21087" y="30585"/>
                </a:cubicBezTo>
                <a:cubicBezTo>
                  <a:pt x="22084" y="30287"/>
                  <a:pt x="23030" y="30510"/>
                  <a:pt x="23923" y="31255"/>
                </a:cubicBezTo>
                <a:cubicBezTo>
                  <a:pt x="23625" y="32594"/>
                  <a:pt x="22674" y="33301"/>
                  <a:pt x="21069" y="33375"/>
                </a:cubicBezTo>
                <a:cubicBezTo>
                  <a:pt x="19465" y="33450"/>
                  <a:pt x="18278" y="33859"/>
                  <a:pt x="17508" y="34603"/>
                </a:cubicBezTo>
                <a:cubicBezTo>
                  <a:pt x="19359" y="35794"/>
                  <a:pt x="21598" y="36054"/>
                  <a:pt x="24224" y="35385"/>
                </a:cubicBezTo>
                <a:cubicBezTo>
                  <a:pt x="26851" y="34715"/>
                  <a:pt x="28462" y="33636"/>
                  <a:pt x="29057" y="32148"/>
                </a:cubicBezTo>
                <a:cubicBezTo>
                  <a:pt x="28611" y="30380"/>
                  <a:pt x="27457" y="29301"/>
                  <a:pt x="25597" y="28911"/>
                </a:cubicBezTo>
                <a:cubicBezTo>
                  <a:pt x="23737" y="28520"/>
                  <a:pt x="21658" y="28259"/>
                  <a:pt x="19360" y="28129"/>
                </a:cubicBezTo>
                <a:cubicBezTo>
                  <a:pt x="18588" y="27980"/>
                  <a:pt x="18279" y="27831"/>
                  <a:pt x="18432" y="27681"/>
                </a:cubicBezTo>
                <a:cubicBezTo>
                  <a:pt x="18586" y="27531"/>
                  <a:pt x="18894" y="27418"/>
                  <a:pt x="19358" y="27343"/>
                </a:cubicBezTo>
                <a:cubicBezTo>
                  <a:pt x="19822" y="27267"/>
                  <a:pt x="20324" y="27229"/>
                  <a:pt x="20864" y="27229"/>
                </a:cubicBezTo>
                <a:cubicBezTo>
                  <a:pt x="21403" y="27229"/>
                  <a:pt x="21827" y="27229"/>
                  <a:pt x="22137" y="27229"/>
                </a:cubicBezTo>
                <a:cubicBezTo>
                  <a:pt x="23004" y="27529"/>
                  <a:pt x="23835" y="27604"/>
                  <a:pt x="24631" y="27454"/>
                </a:cubicBezTo>
                <a:cubicBezTo>
                  <a:pt x="25426" y="27304"/>
                  <a:pt x="26149" y="27154"/>
                  <a:pt x="26799" y="27004"/>
                </a:cubicBezTo>
                <a:cubicBezTo>
                  <a:pt x="27449" y="26854"/>
                  <a:pt x="28027" y="26742"/>
                  <a:pt x="28534" y="26668"/>
                </a:cubicBezTo>
                <a:cubicBezTo>
                  <a:pt x="29041" y="26593"/>
                  <a:pt x="29439" y="26780"/>
                  <a:pt x="29727" y="27229"/>
                </a:cubicBezTo>
                <a:cubicBezTo>
                  <a:pt x="30025" y="26032"/>
                  <a:pt x="30694" y="25246"/>
                  <a:pt x="31736" y="24871"/>
                </a:cubicBezTo>
                <a:cubicBezTo>
                  <a:pt x="32778" y="24497"/>
                  <a:pt x="33820" y="24160"/>
                  <a:pt x="34862" y="23860"/>
                </a:cubicBezTo>
                <a:cubicBezTo>
                  <a:pt x="35010" y="22811"/>
                  <a:pt x="34787" y="22137"/>
                  <a:pt x="34192" y="21837"/>
                </a:cubicBezTo>
                <a:cubicBezTo>
                  <a:pt x="33597" y="21537"/>
                  <a:pt x="32927" y="21312"/>
                  <a:pt x="32183" y="21163"/>
                </a:cubicBezTo>
                <a:cubicBezTo>
                  <a:pt x="31439" y="21015"/>
                  <a:pt x="30771" y="20791"/>
                  <a:pt x="30180" y="20494"/>
                </a:cubicBezTo>
                <a:cubicBezTo>
                  <a:pt x="29590" y="20196"/>
                  <a:pt x="29439" y="19526"/>
                  <a:pt x="29727" y="18484"/>
                </a:cubicBezTo>
                <a:cubicBezTo>
                  <a:pt x="30918" y="18038"/>
                  <a:pt x="31997" y="17852"/>
                  <a:pt x="32964" y="17926"/>
                </a:cubicBezTo>
                <a:cubicBezTo>
                  <a:pt x="33931" y="18001"/>
                  <a:pt x="34266" y="19080"/>
                  <a:pt x="33969" y="21163"/>
                </a:cubicBezTo>
                <a:cubicBezTo>
                  <a:pt x="34564" y="20380"/>
                  <a:pt x="35196" y="19988"/>
                  <a:pt x="35866" y="19988"/>
                </a:cubicBezTo>
                <a:cubicBezTo>
                  <a:pt x="36536" y="19988"/>
                  <a:pt x="37168" y="19988"/>
                  <a:pt x="37764" y="19988"/>
                </a:cubicBezTo>
                <a:cubicBezTo>
                  <a:pt x="38359" y="19988"/>
                  <a:pt x="38880" y="19909"/>
                  <a:pt x="39326" y="19752"/>
                </a:cubicBezTo>
                <a:cubicBezTo>
                  <a:pt x="39773" y="19595"/>
                  <a:pt x="39996" y="18890"/>
                  <a:pt x="39996" y="17637"/>
                </a:cubicBezTo>
                <a:cubicBezTo>
                  <a:pt x="41484" y="17488"/>
                  <a:pt x="42377" y="18009"/>
                  <a:pt x="42675" y="19200"/>
                </a:cubicBezTo>
                <a:cubicBezTo>
                  <a:pt x="42973" y="18158"/>
                  <a:pt x="43270" y="16818"/>
                  <a:pt x="43568" y="15181"/>
                </a:cubicBezTo>
                <a:cubicBezTo>
                  <a:pt x="43866" y="13544"/>
                  <a:pt x="44163" y="11981"/>
                  <a:pt x="44461" y="10493"/>
                </a:cubicBezTo>
                <a:lnTo>
                  <a:pt x="48703" y="10270"/>
                </a:lnTo>
                <a:cubicBezTo>
                  <a:pt x="49000" y="11535"/>
                  <a:pt x="48814" y="12247"/>
                  <a:pt x="48144" y="12405"/>
                </a:cubicBezTo>
                <a:cubicBezTo>
                  <a:pt x="47475" y="12563"/>
                  <a:pt x="47140" y="13116"/>
                  <a:pt x="47140" y="14065"/>
                </a:cubicBezTo>
                <a:cubicBezTo>
                  <a:pt x="48182" y="14065"/>
                  <a:pt x="48889" y="13879"/>
                  <a:pt x="49261" y="13507"/>
                </a:cubicBezTo>
                <a:cubicBezTo>
                  <a:pt x="49633" y="13135"/>
                  <a:pt x="49856" y="12688"/>
                  <a:pt x="49930" y="12167"/>
                </a:cubicBezTo>
                <a:cubicBezTo>
                  <a:pt x="50005" y="11647"/>
                  <a:pt x="49968" y="11163"/>
                  <a:pt x="49819" y="10716"/>
                </a:cubicBezTo>
                <a:cubicBezTo>
                  <a:pt x="49670" y="10270"/>
                  <a:pt x="49596" y="9972"/>
                  <a:pt x="49596" y="9823"/>
                </a:cubicBezTo>
                <a:cubicBezTo>
                  <a:pt x="49596" y="9526"/>
                  <a:pt x="49484" y="9265"/>
                  <a:pt x="49261" y="9042"/>
                </a:cubicBezTo>
                <a:cubicBezTo>
                  <a:pt x="49037" y="8819"/>
                  <a:pt x="49447" y="8782"/>
                  <a:pt x="50489" y="8930"/>
                </a:cubicBezTo>
                <a:cubicBezTo>
                  <a:pt x="50637" y="8930"/>
                  <a:pt x="51195" y="9079"/>
                  <a:pt x="52163" y="9377"/>
                </a:cubicBezTo>
                <a:cubicBezTo>
                  <a:pt x="53130" y="9675"/>
                  <a:pt x="54060" y="10344"/>
                  <a:pt x="54953" y="11386"/>
                </a:cubicBezTo>
                <a:cubicBezTo>
                  <a:pt x="54507" y="11684"/>
                  <a:pt x="53688" y="11907"/>
                  <a:pt x="52498" y="12056"/>
                </a:cubicBezTo>
                <a:cubicBezTo>
                  <a:pt x="51307" y="12205"/>
                  <a:pt x="50340" y="12874"/>
                  <a:pt x="49596" y="14065"/>
                </a:cubicBezTo>
                <a:cubicBezTo>
                  <a:pt x="49596" y="14809"/>
                  <a:pt x="49856" y="15330"/>
                  <a:pt x="50377" y="15628"/>
                </a:cubicBezTo>
                <a:cubicBezTo>
                  <a:pt x="50898" y="15925"/>
                  <a:pt x="51456" y="16186"/>
                  <a:pt x="52051" y="16409"/>
                </a:cubicBezTo>
                <a:cubicBezTo>
                  <a:pt x="52647" y="16632"/>
                  <a:pt x="53167" y="16930"/>
                  <a:pt x="53614" y="17302"/>
                </a:cubicBezTo>
                <a:cubicBezTo>
                  <a:pt x="54060" y="17674"/>
                  <a:pt x="54209" y="18307"/>
                  <a:pt x="54060" y="19200"/>
                </a:cubicBezTo>
                <a:cubicBezTo>
                  <a:pt x="54805" y="19497"/>
                  <a:pt x="55251" y="19423"/>
                  <a:pt x="55400" y="18976"/>
                </a:cubicBezTo>
                <a:cubicBezTo>
                  <a:pt x="55549" y="18530"/>
                  <a:pt x="55623" y="18083"/>
                  <a:pt x="55623" y="17637"/>
                </a:cubicBezTo>
                <a:cubicBezTo>
                  <a:pt x="56516" y="17786"/>
                  <a:pt x="57111" y="18195"/>
                  <a:pt x="57409" y="18865"/>
                </a:cubicBezTo>
                <a:cubicBezTo>
                  <a:pt x="57707" y="19534"/>
                  <a:pt x="58302" y="19944"/>
                  <a:pt x="59195" y="20093"/>
                </a:cubicBezTo>
                <a:cubicBezTo>
                  <a:pt x="59493" y="18604"/>
                  <a:pt x="59381" y="17718"/>
                  <a:pt x="58860" y="17435"/>
                </a:cubicBezTo>
                <a:cubicBezTo>
                  <a:pt x="58339" y="17151"/>
                  <a:pt x="57744" y="17044"/>
                  <a:pt x="57074" y="17114"/>
                </a:cubicBezTo>
                <a:cubicBezTo>
                  <a:pt x="56404" y="17183"/>
                  <a:pt x="55735" y="17218"/>
                  <a:pt x="55065" y="17218"/>
                </a:cubicBezTo>
                <a:cubicBezTo>
                  <a:pt x="54395" y="17218"/>
                  <a:pt x="54060" y="16800"/>
                  <a:pt x="54060" y="15963"/>
                </a:cubicBezTo>
                <a:cubicBezTo>
                  <a:pt x="54805" y="15356"/>
                  <a:pt x="55549" y="14977"/>
                  <a:pt x="56293" y="14825"/>
                </a:cubicBezTo>
                <a:cubicBezTo>
                  <a:pt x="57037" y="14674"/>
                  <a:pt x="57707" y="14448"/>
                  <a:pt x="58302" y="14145"/>
                </a:cubicBezTo>
                <a:cubicBezTo>
                  <a:pt x="58004" y="14296"/>
                  <a:pt x="58376" y="14334"/>
                  <a:pt x="59418" y="14259"/>
                </a:cubicBezTo>
                <a:cubicBezTo>
                  <a:pt x="60460" y="14183"/>
                  <a:pt x="60981" y="13538"/>
                  <a:pt x="60981" y="12324"/>
                </a:cubicBezTo>
                <a:cubicBezTo>
                  <a:pt x="59939" y="12476"/>
                  <a:pt x="59232" y="12324"/>
                  <a:pt x="58860" y="11869"/>
                </a:cubicBezTo>
                <a:cubicBezTo>
                  <a:pt x="58488" y="11415"/>
                  <a:pt x="57707" y="10733"/>
                  <a:pt x="56516" y="9823"/>
                </a:cubicBezTo>
                <a:cubicBezTo>
                  <a:pt x="56218" y="9675"/>
                  <a:pt x="55958" y="9526"/>
                  <a:pt x="55735" y="9377"/>
                </a:cubicBezTo>
                <a:cubicBezTo>
                  <a:pt x="55511" y="9228"/>
                  <a:pt x="55251" y="9079"/>
                  <a:pt x="54953" y="8930"/>
                </a:cubicBezTo>
                <a:cubicBezTo>
                  <a:pt x="56144" y="8037"/>
                  <a:pt x="57446" y="7814"/>
                  <a:pt x="58860" y="8261"/>
                </a:cubicBezTo>
                <a:cubicBezTo>
                  <a:pt x="60274" y="8707"/>
                  <a:pt x="61799" y="8633"/>
                  <a:pt x="63437" y="8037"/>
                </a:cubicBezTo>
                <a:cubicBezTo>
                  <a:pt x="63585" y="9079"/>
                  <a:pt x="63399" y="9749"/>
                  <a:pt x="62878" y="10047"/>
                </a:cubicBezTo>
                <a:cubicBezTo>
                  <a:pt x="62358" y="10344"/>
                  <a:pt x="62320" y="11088"/>
                  <a:pt x="62767" y="12279"/>
                </a:cubicBezTo>
                <a:cubicBezTo>
                  <a:pt x="63660" y="12428"/>
                  <a:pt x="64292" y="12316"/>
                  <a:pt x="64664" y="11944"/>
                </a:cubicBezTo>
                <a:cubicBezTo>
                  <a:pt x="65036" y="11572"/>
                  <a:pt x="65334" y="11126"/>
                  <a:pt x="65557" y="10605"/>
                </a:cubicBezTo>
                <a:cubicBezTo>
                  <a:pt x="65781" y="10084"/>
                  <a:pt x="66041" y="9563"/>
                  <a:pt x="66339" y="9042"/>
                </a:cubicBezTo>
                <a:cubicBezTo>
                  <a:pt x="66636" y="8521"/>
                  <a:pt x="67157" y="8186"/>
                  <a:pt x="67901" y="8037"/>
                </a:cubicBezTo>
                <a:cubicBezTo>
                  <a:pt x="69538" y="8037"/>
                  <a:pt x="70990" y="8186"/>
                  <a:pt x="72255" y="8484"/>
                </a:cubicBezTo>
                <a:cubicBezTo>
                  <a:pt x="73520" y="8782"/>
                  <a:pt x="74375" y="9451"/>
                  <a:pt x="74822" y="10493"/>
                </a:cubicBezTo>
                <a:cubicBezTo>
                  <a:pt x="75566" y="10493"/>
                  <a:pt x="75938" y="10047"/>
                  <a:pt x="75938" y="9154"/>
                </a:cubicBezTo>
                <a:cubicBezTo>
                  <a:pt x="75938" y="8261"/>
                  <a:pt x="76459" y="7889"/>
                  <a:pt x="77501" y="8037"/>
                </a:cubicBezTo>
                <a:cubicBezTo>
                  <a:pt x="78096" y="8484"/>
                  <a:pt x="78729" y="8633"/>
                  <a:pt x="79398" y="8484"/>
                </a:cubicBezTo>
                <a:cubicBezTo>
                  <a:pt x="80068" y="8335"/>
                  <a:pt x="80775" y="8149"/>
                  <a:pt x="81519" y="7926"/>
                </a:cubicBezTo>
                <a:cubicBezTo>
                  <a:pt x="82263" y="7703"/>
                  <a:pt x="83007" y="7554"/>
                  <a:pt x="83752" y="7479"/>
                </a:cubicBezTo>
                <a:close/>
                <a:moveTo>
                  <a:pt x="2848234" y="7368"/>
                </a:moveTo>
                <a:cubicBezTo>
                  <a:pt x="2848532" y="7665"/>
                  <a:pt x="2848494" y="7926"/>
                  <a:pt x="2848122" y="8149"/>
                </a:cubicBezTo>
                <a:cubicBezTo>
                  <a:pt x="2847750" y="8372"/>
                  <a:pt x="2847490" y="8410"/>
                  <a:pt x="2847341" y="8261"/>
                </a:cubicBezTo>
                <a:cubicBezTo>
                  <a:pt x="2847043" y="7963"/>
                  <a:pt x="2847081" y="7703"/>
                  <a:pt x="2847453" y="7479"/>
                </a:cubicBezTo>
                <a:cubicBezTo>
                  <a:pt x="2847825" y="7256"/>
                  <a:pt x="2848085" y="7219"/>
                  <a:pt x="2848234" y="7368"/>
                </a:cubicBezTo>
                <a:close/>
                <a:moveTo>
                  <a:pt x="1915751" y="7368"/>
                </a:moveTo>
                <a:cubicBezTo>
                  <a:pt x="1915454" y="7219"/>
                  <a:pt x="1915156" y="7256"/>
                  <a:pt x="1914858" y="7479"/>
                </a:cubicBezTo>
                <a:cubicBezTo>
                  <a:pt x="1914561" y="7703"/>
                  <a:pt x="1914561" y="7963"/>
                  <a:pt x="1914858" y="8261"/>
                </a:cubicBezTo>
                <a:cubicBezTo>
                  <a:pt x="1915007" y="8410"/>
                  <a:pt x="1915268" y="8372"/>
                  <a:pt x="1915640" y="8149"/>
                </a:cubicBezTo>
                <a:cubicBezTo>
                  <a:pt x="1916012" y="7926"/>
                  <a:pt x="1916049" y="7665"/>
                  <a:pt x="1915751" y="7368"/>
                </a:cubicBezTo>
                <a:close/>
                <a:moveTo>
                  <a:pt x="1884274" y="7368"/>
                </a:moveTo>
                <a:lnTo>
                  <a:pt x="1884274" y="10047"/>
                </a:lnTo>
                <a:lnTo>
                  <a:pt x="1886060" y="10047"/>
                </a:lnTo>
                <a:cubicBezTo>
                  <a:pt x="1886060" y="9600"/>
                  <a:pt x="1886172" y="9265"/>
                  <a:pt x="1886395" y="9042"/>
                </a:cubicBezTo>
                <a:cubicBezTo>
                  <a:pt x="1886618" y="8819"/>
                  <a:pt x="1886804" y="8558"/>
                  <a:pt x="1886953" y="8261"/>
                </a:cubicBezTo>
                <a:cubicBezTo>
                  <a:pt x="1886358" y="8261"/>
                  <a:pt x="1885949" y="8075"/>
                  <a:pt x="1885725" y="7703"/>
                </a:cubicBezTo>
                <a:cubicBezTo>
                  <a:pt x="1885502" y="7331"/>
                  <a:pt x="1885018" y="7219"/>
                  <a:pt x="1884274" y="7368"/>
                </a:cubicBezTo>
                <a:close/>
                <a:moveTo>
                  <a:pt x="2383295" y="7256"/>
                </a:moveTo>
                <a:cubicBezTo>
                  <a:pt x="2383593" y="7331"/>
                  <a:pt x="2383816" y="7442"/>
                  <a:pt x="2383965" y="7591"/>
                </a:cubicBezTo>
                <a:cubicBezTo>
                  <a:pt x="2384262" y="8335"/>
                  <a:pt x="2384002" y="8707"/>
                  <a:pt x="2383183" y="8707"/>
                </a:cubicBezTo>
                <a:cubicBezTo>
                  <a:pt x="2382365" y="8707"/>
                  <a:pt x="2382104" y="8335"/>
                  <a:pt x="2382402" y="7591"/>
                </a:cubicBezTo>
                <a:cubicBezTo>
                  <a:pt x="2382700" y="7293"/>
                  <a:pt x="2382997" y="7182"/>
                  <a:pt x="2383295" y="7256"/>
                </a:cubicBezTo>
                <a:close/>
                <a:moveTo>
                  <a:pt x="2932954" y="6698"/>
                </a:moveTo>
                <a:cubicBezTo>
                  <a:pt x="2933624" y="6698"/>
                  <a:pt x="2934294" y="6847"/>
                  <a:pt x="2934964" y="7144"/>
                </a:cubicBezTo>
                <a:cubicBezTo>
                  <a:pt x="2935633" y="7442"/>
                  <a:pt x="2936340" y="7703"/>
                  <a:pt x="2937084" y="7926"/>
                </a:cubicBezTo>
                <a:cubicBezTo>
                  <a:pt x="2937829" y="8149"/>
                  <a:pt x="2938498" y="8261"/>
                  <a:pt x="2939094" y="8261"/>
                </a:cubicBezTo>
                <a:cubicBezTo>
                  <a:pt x="2938349" y="9749"/>
                  <a:pt x="2938387" y="10493"/>
                  <a:pt x="2939205" y="10493"/>
                </a:cubicBezTo>
                <a:cubicBezTo>
                  <a:pt x="2940024" y="10493"/>
                  <a:pt x="2941177" y="10344"/>
                  <a:pt x="2942665" y="10047"/>
                </a:cubicBezTo>
                <a:cubicBezTo>
                  <a:pt x="2942665" y="10642"/>
                  <a:pt x="2942517" y="11014"/>
                  <a:pt x="2942219" y="11163"/>
                </a:cubicBezTo>
                <a:cubicBezTo>
                  <a:pt x="2941921" y="11312"/>
                  <a:pt x="2941586" y="11461"/>
                  <a:pt x="2941214" y="11609"/>
                </a:cubicBezTo>
                <a:cubicBezTo>
                  <a:pt x="2940842" y="11758"/>
                  <a:pt x="2940507" y="11981"/>
                  <a:pt x="2940210" y="12279"/>
                </a:cubicBezTo>
                <a:cubicBezTo>
                  <a:pt x="2939912" y="12577"/>
                  <a:pt x="2939838" y="13023"/>
                  <a:pt x="2939987" y="13619"/>
                </a:cubicBezTo>
                <a:cubicBezTo>
                  <a:pt x="2940880" y="14214"/>
                  <a:pt x="2941661" y="14400"/>
                  <a:pt x="2942331" y="14177"/>
                </a:cubicBezTo>
                <a:cubicBezTo>
                  <a:pt x="2943000" y="13953"/>
                  <a:pt x="2943707" y="14586"/>
                  <a:pt x="2944451" y="16074"/>
                </a:cubicBezTo>
                <a:cubicBezTo>
                  <a:pt x="2944005" y="17711"/>
                  <a:pt x="2943186" y="18976"/>
                  <a:pt x="2941996" y="19869"/>
                </a:cubicBezTo>
                <a:cubicBezTo>
                  <a:pt x="2940805" y="20762"/>
                  <a:pt x="2939540" y="21581"/>
                  <a:pt x="2938201" y="22325"/>
                </a:cubicBezTo>
                <a:cubicBezTo>
                  <a:pt x="2938201" y="20985"/>
                  <a:pt x="2938573" y="20055"/>
                  <a:pt x="2939317" y="19534"/>
                </a:cubicBezTo>
                <a:cubicBezTo>
                  <a:pt x="2940061" y="19014"/>
                  <a:pt x="2940582" y="18158"/>
                  <a:pt x="2940880" y="16967"/>
                </a:cubicBezTo>
                <a:cubicBezTo>
                  <a:pt x="2940582" y="16521"/>
                  <a:pt x="2940247" y="16372"/>
                  <a:pt x="2939875" y="16521"/>
                </a:cubicBezTo>
                <a:cubicBezTo>
                  <a:pt x="2939503" y="16669"/>
                  <a:pt x="2939131" y="16930"/>
                  <a:pt x="2938759" y="17302"/>
                </a:cubicBezTo>
                <a:cubicBezTo>
                  <a:pt x="2938387" y="17674"/>
                  <a:pt x="2937940" y="18046"/>
                  <a:pt x="2937419" y="18418"/>
                </a:cubicBezTo>
                <a:cubicBezTo>
                  <a:pt x="2936898" y="18790"/>
                  <a:pt x="2936340" y="18902"/>
                  <a:pt x="2935745" y="18753"/>
                </a:cubicBezTo>
                <a:cubicBezTo>
                  <a:pt x="2935298" y="18439"/>
                  <a:pt x="2935038" y="17930"/>
                  <a:pt x="2934964" y="17225"/>
                </a:cubicBezTo>
                <a:cubicBezTo>
                  <a:pt x="2934889" y="16521"/>
                  <a:pt x="2934554" y="16090"/>
                  <a:pt x="2933959" y="15935"/>
                </a:cubicBezTo>
                <a:cubicBezTo>
                  <a:pt x="2934108" y="15463"/>
                  <a:pt x="2934405" y="15266"/>
                  <a:pt x="2934852" y="15345"/>
                </a:cubicBezTo>
                <a:cubicBezTo>
                  <a:pt x="2935298" y="15424"/>
                  <a:pt x="2935782" y="15542"/>
                  <a:pt x="2936303" y="15699"/>
                </a:cubicBezTo>
                <a:cubicBezTo>
                  <a:pt x="2936824" y="15856"/>
                  <a:pt x="2937270" y="15895"/>
                  <a:pt x="2937643" y="15816"/>
                </a:cubicBezTo>
                <a:cubicBezTo>
                  <a:pt x="2938015" y="15737"/>
                  <a:pt x="2938201" y="15228"/>
                  <a:pt x="2938201" y="14288"/>
                </a:cubicBezTo>
                <a:cubicBezTo>
                  <a:pt x="2937754" y="12205"/>
                  <a:pt x="2937047" y="11200"/>
                  <a:pt x="2936080" y="11274"/>
                </a:cubicBezTo>
                <a:cubicBezTo>
                  <a:pt x="2935112" y="11349"/>
                  <a:pt x="2933810" y="11535"/>
                  <a:pt x="2932173" y="11833"/>
                </a:cubicBezTo>
                <a:cubicBezTo>
                  <a:pt x="2932471" y="10940"/>
                  <a:pt x="2932173" y="10344"/>
                  <a:pt x="2931280" y="10047"/>
                </a:cubicBezTo>
                <a:cubicBezTo>
                  <a:pt x="2931429" y="9775"/>
                  <a:pt x="2931764" y="9502"/>
                  <a:pt x="2932285" y="9229"/>
                </a:cubicBezTo>
                <a:cubicBezTo>
                  <a:pt x="2932806" y="8955"/>
                  <a:pt x="2933178" y="8682"/>
                  <a:pt x="2933401" y="8409"/>
                </a:cubicBezTo>
                <a:cubicBezTo>
                  <a:pt x="2933624" y="8136"/>
                  <a:pt x="2933624" y="7931"/>
                  <a:pt x="2933401" y="7795"/>
                </a:cubicBezTo>
                <a:cubicBezTo>
                  <a:pt x="2933178" y="7659"/>
                  <a:pt x="2932471" y="7591"/>
                  <a:pt x="2931280" y="7591"/>
                </a:cubicBezTo>
                <a:cubicBezTo>
                  <a:pt x="2931727" y="6996"/>
                  <a:pt x="2932285" y="6698"/>
                  <a:pt x="2932954" y="6698"/>
                </a:cubicBezTo>
                <a:close/>
                <a:moveTo>
                  <a:pt x="2858280" y="6698"/>
                </a:moveTo>
                <a:lnTo>
                  <a:pt x="2858057" y="8261"/>
                </a:lnTo>
                <a:lnTo>
                  <a:pt x="2860736" y="8261"/>
                </a:lnTo>
                <a:cubicBezTo>
                  <a:pt x="2860736" y="6772"/>
                  <a:pt x="2859917" y="6252"/>
                  <a:pt x="2858280" y="6698"/>
                </a:cubicBezTo>
                <a:close/>
                <a:moveTo>
                  <a:pt x="2887859" y="6586"/>
                </a:moveTo>
                <a:cubicBezTo>
                  <a:pt x="2887487" y="6810"/>
                  <a:pt x="2887450" y="7070"/>
                  <a:pt x="2887748" y="7368"/>
                </a:cubicBezTo>
                <a:cubicBezTo>
                  <a:pt x="2887897" y="7517"/>
                  <a:pt x="2888157" y="7517"/>
                  <a:pt x="2888529" y="7368"/>
                </a:cubicBezTo>
                <a:cubicBezTo>
                  <a:pt x="2888901" y="7219"/>
                  <a:pt x="2888939" y="6996"/>
                  <a:pt x="2888641" y="6698"/>
                </a:cubicBezTo>
                <a:cubicBezTo>
                  <a:pt x="2888492" y="6400"/>
                  <a:pt x="2888232" y="6363"/>
                  <a:pt x="2887859" y="6586"/>
                </a:cubicBezTo>
                <a:close/>
                <a:moveTo>
                  <a:pt x="2877367" y="6586"/>
                </a:moveTo>
                <a:cubicBezTo>
                  <a:pt x="2876846" y="6512"/>
                  <a:pt x="2876511" y="6772"/>
                  <a:pt x="2876363" y="7368"/>
                </a:cubicBezTo>
                <a:cubicBezTo>
                  <a:pt x="2876809" y="7368"/>
                  <a:pt x="2877144" y="7554"/>
                  <a:pt x="2877367" y="7926"/>
                </a:cubicBezTo>
                <a:cubicBezTo>
                  <a:pt x="2877590" y="8298"/>
                  <a:pt x="2877851" y="8112"/>
                  <a:pt x="2878148" y="7368"/>
                </a:cubicBezTo>
                <a:cubicBezTo>
                  <a:pt x="2878148" y="6921"/>
                  <a:pt x="2877888" y="6661"/>
                  <a:pt x="2877367" y="6586"/>
                </a:cubicBezTo>
                <a:close/>
                <a:moveTo>
                  <a:pt x="2387313" y="6028"/>
                </a:moveTo>
                <a:cubicBezTo>
                  <a:pt x="2387462" y="5879"/>
                  <a:pt x="2388132" y="5879"/>
                  <a:pt x="2389322" y="6028"/>
                </a:cubicBezTo>
                <a:cubicBezTo>
                  <a:pt x="2389769" y="6772"/>
                  <a:pt x="2389471" y="7219"/>
                  <a:pt x="2388430" y="7368"/>
                </a:cubicBezTo>
                <a:cubicBezTo>
                  <a:pt x="2387685" y="7070"/>
                  <a:pt x="2387313" y="6624"/>
                  <a:pt x="2387313" y="6028"/>
                </a:cubicBezTo>
                <a:close/>
                <a:moveTo>
                  <a:pt x="1926914" y="5805"/>
                </a:moveTo>
                <a:cubicBezTo>
                  <a:pt x="1924532" y="5210"/>
                  <a:pt x="1923714" y="6326"/>
                  <a:pt x="1924458" y="9154"/>
                </a:cubicBezTo>
                <a:cubicBezTo>
                  <a:pt x="1925649" y="9302"/>
                  <a:pt x="1926318" y="8968"/>
                  <a:pt x="1926467" y="8149"/>
                </a:cubicBezTo>
                <a:cubicBezTo>
                  <a:pt x="1926616" y="7331"/>
                  <a:pt x="1926765" y="6549"/>
                  <a:pt x="1926914" y="5805"/>
                </a:cubicBezTo>
                <a:close/>
                <a:moveTo>
                  <a:pt x="2429953" y="5582"/>
                </a:moveTo>
                <a:cubicBezTo>
                  <a:pt x="2429506" y="6028"/>
                  <a:pt x="2429506" y="6475"/>
                  <a:pt x="2429953" y="6921"/>
                </a:cubicBezTo>
                <a:cubicBezTo>
                  <a:pt x="2430697" y="6921"/>
                  <a:pt x="2431069" y="6624"/>
                  <a:pt x="2431069" y="6028"/>
                </a:cubicBezTo>
                <a:cubicBezTo>
                  <a:pt x="2430771" y="5731"/>
                  <a:pt x="2430399" y="5582"/>
                  <a:pt x="2429953" y="5582"/>
                </a:cubicBezTo>
                <a:close/>
                <a:moveTo>
                  <a:pt x="2863861" y="5135"/>
                </a:moveTo>
                <a:cubicBezTo>
                  <a:pt x="2863563" y="4986"/>
                  <a:pt x="2863414" y="5210"/>
                  <a:pt x="2863414" y="5805"/>
                </a:cubicBezTo>
                <a:cubicBezTo>
                  <a:pt x="2863414" y="6103"/>
                  <a:pt x="2863526" y="6289"/>
                  <a:pt x="2863749" y="6363"/>
                </a:cubicBezTo>
                <a:cubicBezTo>
                  <a:pt x="2863973" y="6438"/>
                  <a:pt x="2864084" y="6252"/>
                  <a:pt x="2864084" y="5805"/>
                </a:cubicBezTo>
                <a:cubicBezTo>
                  <a:pt x="2864233" y="5507"/>
                  <a:pt x="2864159" y="5284"/>
                  <a:pt x="2863861" y="5135"/>
                </a:cubicBezTo>
                <a:close/>
                <a:moveTo>
                  <a:pt x="2927708" y="4912"/>
                </a:moveTo>
                <a:cubicBezTo>
                  <a:pt x="2928750" y="5061"/>
                  <a:pt x="2929308" y="5396"/>
                  <a:pt x="2929383" y="5917"/>
                </a:cubicBezTo>
                <a:cubicBezTo>
                  <a:pt x="2929457" y="6438"/>
                  <a:pt x="2929345" y="6810"/>
                  <a:pt x="2929048" y="7033"/>
                </a:cubicBezTo>
                <a:cubicBezTo>
                  <a:pt x="2928750" y="7256"/>
                  <a:pt x="2928415" y="7256"/>
                  <a:pt x="2928043" y="7033"/>
                </a:cubicBezTo>
                <a:cubicBezTo>
                  <a:pt x="2927671" y="6810"/>
                  <a:pt x="2927559" y="6103"/>
                  <a:pt x="2927708" y="4912"/>
                </a:cubicBezTo>
                <a:close/>
                <a:moveTo>
                  <a:pt x="2845109" y="4912"/>
                </a:moveTo>
                <a:cubicBezTo>
                  <a:pt x="2845257" y="5805"/>
                  <a:pt x="2845146" y="6475"/>
                  <a:pt x="2844774" y="6921"/>
                </a:cubicBezTo>
                <a:cubicBezTo>
                  <a:pt x="2844402" y="7368"/>
                  <a:pt x="2843918" y="7628"/>
                  <a:pt x="2843323" y="7703"/>
                </a:cubicBezTo>
                <a:cubicBezTo>
                  <a:pt x="2842727" y="7777"/>
                  <a:pt x="2842095" y="7740"/>
                  <a:pt x="2841425" y="7591"/>
                </a:cubicBezTo>
                <a:cubicBezTo>
                  <a:pt x="2840755" y="7442"/>
                  <a:pt x="2840197" y="7144"/>
                  <a:pt x="2839751" y="6698"/>
                </a:cubicBezTo>
                <a:cubicBezTo>
                  <a:pt x="2840197" y="5954"/>
                  <a:pt x="2841016" y="5545"/>
                  <a:pt x="2842206" y="5470"/>
                </a:cubicBezTo>
                <a:cubicBezTo>
                  <a:pt x="2843397" y="5396"/>
                  <a:pt x="2844364" y="5210"/>
                  <a:pt x="2845109" y="4912"/>
                </a:cubicBezTo>
                <a:close/>
                <a:moveTo>
                  <a:pt x="2406512" y="4912"/>
                </a:moveTo>
                <a:cubicBezTo>
                  <a:pt x="2406066" y="5210"/>
                  <a:pt x="2405694" y="5507"/>
                  <a:pt x="2405396" y="5805"/>
                </a:cubicBezTo>
                <a:cubicBezTo>
                  <a:pt x="2405098" y="6103"/>
                  <a:pt x="2404652" y="6326"/>
                  <a:pt x="2404056" y="6475"/>
                </a:cubicBezTo>
                <a:cubicBezTo>
                  <a:pt x="2403908" y="5731"/>
                  <a:pt x="2404131" y="5284"/>
                  <a:pt x="2404726" y="5135"/>
                </a:cubicBezTo>
                <a:cubicBezTo>
                  <a:pt x="2405322" y="4986"/>
                  <a:pt x="2405917" y="4912"/>
                  <a:pt x="2406512" y="4912"/>
                </a:cubicBezTo>
                <a:close/>
                <a:moveTo>
                  <a:pt x="1949238" y="4800"/>
                </a:moveTo>
                <a:cubicBezTo>
                  <a:pt x="1948494" y="4726"/>
                  <a:pt x="1948047" y="5061"/>
                  <a:pt x="1947898" y="5805"/>
                </a:cubicBezTo>
                <a:cubicBezTo>
                  <a:pt x="1948494" y="6400"/>
                  <a:pt x="1949163" y="6661"/>
                  <a:pt x="1949908" y="6586"/>
                </a:cubicBezTo>
                <a:cubicBezTo>
                  <a:pt x="1950652" y="6512"/>
                  <a:pt x="1951098" y="5954"/>
                  <a:pt x="1951247" y="4912"/>
                </a:cubicBezTo>
                <a:cubicBezTo>
                  <a:pt x="1950652" y="4912"/>
                  <a:pt x="1949982" y="4875"/>
                  <a:pt x="1949238" y="4800"/>
                </a:cubicBezTo>
                <a:close/>
                <a:moveTo>
                  <a:pt x="2909402" y="4689"/>
                </a:moveTo>
                <a:lnTo>
                  <a:pt x="2909402" y="6475"/>
                </a:lnTo>
                <a:lnTo>
                  <a:pt x="2911412" y="6475"/>
                </a:lnTo>
                <a:lnTo>
                  <a:pt x="2911188" y="4912"/>
                </a:lnTo>
                <a:close/>
                <a:moveTo>
                  <a:pt x="2436650" y="4689"/>
                </a:moveTo>
                <a:cubicBezTo>
                  <a:pt x="2437245" y="4391"/>
                  <a:pt x="2437803" y="4466"/>
                  <a:pt x="2438324" y="4912"/>
                </a:cubicBezTo>
                <a:cubicBezTo>
                  <a:pt x="2438845" y="5359"/>
                  <a:pt x="2439552" y="5433"/>
                  <a:pt x="2440445" y="5135"/>
                </a:cubicBezTo>
                <a:cubicBezTo>
                  <a:pt x="2440891" y="5582"/>
                  <a:pt x="2441115" y="6252"/>
                  <a:pt x="2441115" y="7144"/>
                </a:cubicBezTo>
                <a:cubicBezTo>
                  <a:pt x="2441115" y="8037"/>
                  <a:pt x="2440966" y="8707"/>
                  <a:pt x="2440668" y="9154"/>
                </a:cubicBezTo>
                <a:cubicBezTo>
                  <a:pt x="2439031" y="9451"/>
                  <a:pt x="2437989" y="8968"/>
                  <a:pt x="2437543" y="7703"/>
                </a:cubicBezTo>
                <a:cubicBezTo>
                  <a:pt x="2437096" y="6438"/>
                  <a:pt x="2436799" y="5433"/>
                  <a:pt x="2436650" y="4689"/>
                </a:cubicBezTo>
                <a:close/>
                <a:moveTo>
                  <a:pt x="2429506" y="4019"/>
                </a:moveTo>
                <a:cubicBezTo>
                  <a:pt x="2431143" y="3721"/>
                  <a:pt x="2432408" y="3870"/>
                  <a:pt x="2433301" y="4466"/>
                </a:cubicBezTo>
                <a:cubicBezTo>
                  <a:pt x="2433599" y="4763"/>
                  <a:pt x="2434120" y="5545"/>
                  <a:pt x="2434864" y="6810"/>
                </a:cubicBezTo>
                <a:cubicBezTo>
                  <a:pt x="2435608" y="8075"/>
                  <a:pt x="2436055" y="9079"/>
                  <a:pt x="2436203" y="9823"/>
                </a:cubicBezTo>
                <a:cubicBezTo>
                  <a:pt x="2436352" y="10419"/>
                  <a:pt x="2436352" y="11051"/>
                  <a:pt x="2436203" y="11721"/>
                </a:cubicBezTo>
                <a:cubicBezTo>
                  <a:pt x="2436055" y="12391"/>
                  <a:pt x="2436203" y="12949"/>
                  <a:pt x="2436650" y="13395"/>
                </a:cubicBezTo>
                <a:cubicBezTo>
                  <a:pt x="2437543" y="13246"/>
                  <a:pt x="2438510" y="13098"/>
                  <a:pt x="2439552" y="12949"/>
                </a:cubicBezTo>
                <a:cubicBezTo>
                  <a:pt x="2440594" y="12800"/>
                  <a:pt x="2441561" y="12577"/>
                  <a:pt x="2442454" y="12279"/>
                </a:cubicBezTo>
                <a:cubicBezTo>
                  <a:pt x="2443347" y="11981"/>
                  <a:pt x="2444128" y="11572"/>
                  <a:pt x="2444798" y="11051"/>
                </a:cubicBezTo>
                <a:cubicBezTo>
                  <a:pt x="2445468" y="10530"/>
                  <a:pt x="2445877" y="9749"/>
                  <a:pt x="2446026" y="8707"/>
                </a:cubicBezTo>
                <a:cubicBezTo>
                  <a:pt x="2447068" y="8558"/>
                  <a:pt x="2447961" y="8707"/>
                  <a:pt x="2448705" y="9154"/>
                </a:cubicBezTo>
                <a:cubicBezTo>
                  <a:pt x="2448705" y="9898"/>
                  <a:pt x="2448482" y="10530"/>
                  <a:pt x="2448035" y="11051"/>
                </a:cubicBezTo>
                <a:cubicBezTo>
                  <a:pt x="2447589" y="11572"/>
                  <a:pt x="2447514" y="12205"/>
                  <a:pt x="2447812" y="12949"/>
                </a:cubicBezTo>
                <a:cubicBezTo>
                  <a:pt x="2448854" y="13098"/>
                  <a:pt x="2449672" y="12800"/>
                  <a:pt x="2450268" y="12056"/>
                </a:cubicBezTo>
                <a:cubicBezTo>
                  <a:pt x="2450863" y="11312"/>
                  <a:pt x="2451458" y="10568"/>
                  <a:pt x="2452054" y="9823"/>
                </a:cubicBezTo>
                <a:cubicBezTo>
                  <a:pt x="2452649" y="9823"/>
                  <a:pt x="2453021" y="10047"/>
                  <a:pt x="2453170" y="10493"/>
                </a:cubicBezTo>
                <a:cubicBezTo>
                  <a:pt x="2453319" y="10940"/>
                  <a:pt x="2453616" y="11237"/>
                  <a:pt x="2454063" y="11386"/>
                </a:cubicBezTo>
                <a:cubicBezTo>
                  <a:pt x="2455700" y="10940"/>
                  <a:pt x="2457188" y="11163"/>
                  <a:pt x="2458528" y="12056"/>
                </a:cubicBezTo>
                <a:cubicBezTo>
                  <a:pt x="2459867" y="12949"/>
                  <a:pt x="2461132" y="13693"/>
                  <a:pt x="2462323" y="14288"/>
                </a:cubicBezTo>
                <a:cubicBezTo>
                  <a:pt x="2462174" y="14884"/>
                  <a:pt x="2461913" y="15367"/>
                  <a:pt x="2461541" y="15739"/>
                </a:cubicBezTo>
                <a:cubicBezTo>
                  <a:pt x="2461169" y="16111"/>
                  <a:pt x="2460834" y="16595"/>
                  <a:pt x="2460537" y="17190"/>
                </a:cubicBezTo>
                <a:cubicBezTo>
                  <a:pt x="2460239" y="17637"/>
                  <a:pt x="2460053" y="18195"/>
                  <a:pt x="2459979" y="18865"/>
                </a:cubicBezTo>
                <a:cubicBezTo>
                  <a:pt x="2459904" y="19534"/>
                  <a:pt x="2459495" y="19720"/>
                  <a:pt x="2458751" y="19423"/>
                </a:cubicBezTo>
                <a:cubicBezTo>
                  <a:pt x="2458155" y="19125"/>
                  <a:pt x="2457895" y="18753"/>
                  <a:pt x="2457969" y="18307"/>
                </a:cubicBezTo>
                <a:cubicBezTo>
                  <a:pt x="2458044" y="17860"/>
                  <a:pt x="2457932" y="17265"/>
                  <a:pt x="2457635" y="16521"/>
                </a:cubicBezTo>
                <a:cubicBezTo>
                  <a:pt x="2457337" y="15777"/>
                  <a:pt x="2456928" y="15070"/>
                  <a:pt x="2456407" y="14400"/>
                </a:cubicBezTo>
                <a:cubicBezTo>
                  <a:pt x="2455886" y="13730"/>
                  <a:pt x="2455477" y="13023"/>
                  <a:pt x="2455179" y="12279"/>
                </a:cubicBezTo>
                <a:cubicBezTo>
                  <a:pt x="2454137" y="12577"/>
                  <a:pt x="2453579" y="13284"/>
                  <a:pt x="2453505" y="14400"/>
                </a:cubicBezTo>
                <a:cubicBezTo>
                  <a:pt x="2453430" y="15516"/>
                  <a:pt x="2453542" y="16595"/>
                  <a:pt x="2453839" y="17637"/>
                </a:cubicBezTo>
                <a:cubicBezTo>
                  <a:pt x="2452947" y="17786"/>
                  <a:pt x="2451979" y="17897"/>
                  <a:pt x="2450937" y="17972"/>
                </a:cubicBezTo>
                <a:cubicBezTo>
                  <a:pt x="2449896" y="18046"/>
                  <a:pt x="2448854" y="18083"/>
                  <a:pt x="2447812" y="18083"/>
                </a:cubicBezTo>
                <a:cubicBezTo>
                  <a:pt x="2447365" y="18679"/>
                  <a:pt x="2446770" y="19051"/>
                  <a:pt x="2446026" y="19200"/>
                </a:cubicBezTo>
                <a:cubicBezTo>
                  <a:pt x="2445282" y="19348"/>
                  <a:pt x="2444761" y="19795"/>
                  <a:pt x="2444463" y="20539"/>
                </a:cubicBezTo>
                <a:cubicBezTo>
                  <a:pt x="2444612" y="20539"/>
                  <a:pt x="2444687" y="20613"/>
                  <a:pt x="2444687" y="20762"/>
                </a:cubicBezTo>
                <a:cubicBezTo>
                  <a:pt x="2444687" y="21060"/>
                  <a:pt x="2444761" y="21283"/>
                  <a:pt x="2444910" y="21432"/>
                </a:cubicBezTo>
                <a:cubicBezTo>
                  <a:pt x="2445654" y="21432"/>
                  <a:pt x="2446100" y="21172"/>
                  <a:pt x="2446249" y="20651"/>
                </a:cubicBezTo>
                <a:cubicBezTo>
                  <a:pt x="2446398" y="20130"/>
                  <a:pt x="2446696" y="19720"/>
                  <a:pt x="2447142" y="19423"/>
                </a:cubicBezTo>
                <a:cubicBezTo>
                  <a:pt x="2447886" y="20613"/>
                  <a:pt x="2448556" y="21432"/>
                  <a:pt x="2449151" y="21878"/>
                </a:cubicBezTo>
                <a:cubicBezTo>
                  <a:pt x="2450193" y="21878"/>
                  <a:pt x="2450937" y="21544"/>
                  <a:pt x="2451384" y="20874"/>
                </a:cubicBezTo>
                <a:cubicBezTo>
                  <a:pt x="2451830" y="20204"/>
                  <a:pt x="2452500" y="20018"/>
                  <a:pt x="2453393" y="20316"/>
                </a:cubicBezTo>
                <a:cubicBezTo>
                  <a:pt x="2454137" y="20465"/>
                  <a:pt x="2454658" y="21023"/>
                  <a:pt x="2454956" y="21990"/>
                </a:cubicBezTo>
                <a:cubicBezTo>
                  <a:pt x="2455253" y="22957"/>
                  <a:pt x="2455030" y="23739"/>
                  <a:pt x="2454286" y="24334"/>
                </a:cubicBezTo>
                <a:cubicBezTo>
                  <a:pt x="2453839" y="24632"/>
                  <a:pt x="2453430" y="24669"/>
                  <a:pt x="2453058" y="24446"/>
                </a:cubicBezTo>
                <a:cubicBezTo>
                  <a:pt x="2452686" y="24223"/>
                  <a:pt x="2452277" y="24409"/>
                  <a:pt x="2451830" y="25004"/>
                </a:cubicBezTo>
                <a:cubicBezTo>
                  <a:pt x="2451830" y="25302"/>
                  <a:pt x="2451793" y="25636"/>
                  <a:pt x="2451719" y="26008"/>
                </a:cubicBezTo>
                <a:cubicBezTo>
                  <a:pt x="2451644" y="26381"/>
                  <a:pt x="2451681" y="26641"/>
                  <a:pt x="2451830" y="26790"/>
                </a:cubicBezTo>
                <a:cubicBezTo>
                  <a:pt x="2452723" y="26790"/>
                  <a:pt x="2453319" y="26492"/>
                  <a:pt x="2453616" y="25897"/>
                </a:cubicBezTo>
                <a:cubicBezTo>
                  <a:pt x="2453914" y="25302"/>
                  <a:pt x="2454509" y="25153"/>
                  <a:pt x="2455402" y="25450"/>
                </a:cubicBezTo>
                <a:cubicBezTo>
                  <a:pt x="2455700" y="24855"/>
                  <a:pt x="2455886" y="24185"/>
                  <a:pt x="2455960" y="23441"/>
                </a:cubicBezTo>
                <a:cubicBezTo>
                  <a:pt x="2456035" y="22697"/>
                  <a:pt x="2456295" y="22176"/>
                  <a:pt x="2456742" y="21878"/>
                </a:cubicBezTo>
                <a:cubicBezTo>
                  <a:pt x="2457932" y="22176"/>
                  <a:pt x="2458714" y="22064"/>
                  <a:pt x="2459086" y="21544"/>
                </a:cubicBezTo>
                <a:cubicBezTo>
                  <a:pt x="2459458" y="21023"/>
                  <a:pt x="2460239" y="20837"/>
                  <a:pt x="2461430" y="20985"/>
                </a:cubicBezTo>
                <a:cubicBezTo>
                  <a:pt x="2462323" y="21283"/>
                  <a:pt x="2462918" y="21916"/>
                  <a:pt x="2463216" y="22883"/>
                </a:cubicBezTo>
                <a:cubicBezTo>
                  <a:pt x="2463513" y="23850"/>
                  <a:pt x="2464034" y="24409"/>
                  <a:pt x="2464778" y="24557"/>
                </a:cubicBezTo>
                <a:cubicBezTo>
                  <a:pt x="2465374" y="24557"/>
                  <a:pt x="2465783" y="24297"/>
                  <a:pt x="2466006" y="23776"/>
                </a:cubicBezTo>
                <a:cubicBezTo>
                  <a:pt x="2466229" y="23255"/>
                  <a:pt x="2466639" y="22846"/>
                  <a:pt x="2467234" y="22548"/>
                </a:cubicBezTo>
                <a:cubicBezTo>
                  <a:pt x="2467680" y="22697"/>
                  <a:pt x="2468090" y="22846"/>
                  <a:pt x="2468462" y="22995"/>
                </a:cubicBezTo>
                <a:cubicBezTo>
                  <a:pt x="2468834" y="23144"/>
                  <a:pt x="2469318" y="23218"/>
                  <a:pt x="2469913" y="23218"/>
                </a:cubicBezTo>
                <a:cubicBezTo>
                  <a:pt x="2470211" y="21878"/>
                  <a:pt x="2469876" y="20874"/>
                  <a:pt x="2468908" y="20204"/>
                </a:cubicBezTo>
                <a:cubicBezTo>
                  <a:pt x="2467941" y="19534"/>
                  <a:pt x="2467383" y="18604"/>
                  <a:pt x="2467234" y="17414"/>
                </a:cubicBezTo>
                <a:cubicBezTo>
                  <a:pt x="2468573" y="18009"/>
                  <a:pt x="2469801" y="18641"/>
                  <a:pt x="2470918" y="19311"/>
                </a:cubicBezTo>
                <a:cubicBezTo>
                  <a:pt x="2472034" y="19981"/>
                  <a:pt x="2472889" y="21060"/>
                  <a:pt x="2473485" y="22548"/>
                </a:cubicBezTo>
                <a:cubicBezTo>
                  <a:pt x="2474378" y="22846"/>
                  <a:pt x="2475047" y="22920"/>
                  <a:pt x="2475494" y="22771"/>
                </a:cubicBezTo>
                <a:cubicBezTo>
                  <a:pt x="2482340" y="28576"/>
                  <a:pt x="2488516" y="35459"/>
                  <a:pt x="2494023" y="43421"/>
                </a:cubicBezTo>
                <a:cubicBezTo>
                  <a:pt x="2499530" y="51384"/>
                  <a:pt x="2503399" y="60499"/>
                  <a:pt x="2505632" y="70769"/>
                </a:cubicBezTo>
                <a:cubicBezTo>
                  <a:pt x="2506227" y="73150"/>
                  <a:pt x="2506673" y="75680"/>
                  <a:pt x="2506971" y="78359"/>
                </a:cubicBezTo>
                <a:cubicBezTo>
                  <a:pt x="2507269" y="81038"/>
                  <a:pt x="2507566" y="83717"/>
                  <a:pt x="2507864" y="86395"/>
                </a:cubicBezTo>
                <a:cubicBezTo>
                  <a:pt x="2508013" y="87884"/>
                  <a:pt x="2508050" y="89335"/>
                  <a:pt x="2507976" y="90749"/>
                </a:cubicBezTo>
                <a:cubicBezTo>
                  <a:pt x="2507901" y="92163"/>
                  <a:pt x="2508013" y="93688"/>
                  <a:pt x="2508311" y="95325"/>
                </a:cubicBezTo>
                <a:cubicBezTo>
                  <a:pt x="2508311" y="95623"/>
                  <a:pt x="2508348" y="95883"/>
                  <a:pt x="2508422" y="96106"/>
                </a:cubicBezTo>
                <a:cubicBezTo>
                  <a:pt x="2508497" y="96330"/>
                  <a:pt x="2508534" y="96590"/>
                  <a:pt x="2508534" y="96888"/>
                </a:cubicBezTo>
                <a:cubicBezTo>
                  <a:pt x="2508980" y="99864"/>
                  <a:pt x="2509129" y="102915"/>
                  <a:pt x="2508980" y="106041"/>
                </a:cubicBezTo>
                <a:cubicBezTo>
                  <a:pt x="2508831" y="109166"/>
                  <a:pt x="2508980" y="112068"/>
                  <a:pt x="2509427" y="114747"/>
                </a:cubicBezTo>
                <a:cubicBezTo>
                  <a:pt x="2509724" y="117277"/>
                  <a:pt x="2509762" y="120142"/>
                  <a:pt x="2509538" y="123342"/>
                </a:cubicBezTo>
                <a:cubicBezTo>
                  <a:pt x="2509315" y="126542"/>
                  <a:pt x="2509278" y="129630"/>
                  <a:pt x="2509427" y="132607"/>
                </a:cubicBezTo>
                <a:cubicBezTo>
                  <a:pt x="2509873" y="141536"/>
                  <a:pt x="2509985" y="150578"/>
                  <a:pt x="2509762" y="159731"/>
                </a:cubicBezTo>
                <a:cubicBezTo>
                  <a:pt x="2509538" y="168883"/>
                  <a:pt x="2509427" y="178371"/>
                  <a:pt x="2509427" y="188194"/>
                </a:cubicBezTo>
                <a:cubicBezTo>
                  <a:pt x="2509427" y="198017"/>
                  <a:pt x="2509538" y="207616"/>
                  <a:pt x="2509762" y="216992"/>
                </a:cubicBezTo>
                <a:cubicBezTo>
                  <a:pt x="2509985" y="226368"/>
                  <a:pt x="2509873" y="235298"/>
                  <a:pt x="2509427" y="243781"/>
                </a:cubicBezTo>
                <a:cubicBezTo>
                  <a:pt x="2509278" y="246758"/>
                  <a:pt x="2509241" y="250069"/>
                  <a:pt x="2509315" y="253715"/>
                </a:cubicBezTo>
                <a:cubicBezTo>
                  <a:pt x="2509390" y="257362"/>
                  <a:pt x="2509278" y="260450"/>
                  <a:pt x="2508980" y="262980"/>
                </a:cubicBezTo>
                <a:cubicBezTo>
                  <a:pt x="2508683" y="265659"/>
                  <a:pt x="2508608" y="268412"/>
                  <a:pt x="2508757" y="271240"/>
                </a:cubicBezTo>
                <a:cubicBezTo>
                  <a:pt x="2508906" y="274068"/>
                  <a:pt x="2508831" y="276747"/>
                  <a:pt x="2508534" y="279277"/>
                </a:cubicBezTo>
                <a:cubicBezTo>
                  <a:pt x="2507790" y="285527"/>
                  <a:pt x="2507157" y="291592"/>
                  <a:pt x="2506636" y="297471"/>
                </a:cubicBezTo>
                <a:cubicBezTo>
                  <a:pt x="2506115" y="303350"/>
                  <a:pt x="2505036" y="308670"/>
                  <a:pt x="2503399" y="313433"/>
                </a:cubicBezTo>
                <a:cubicBezTo>
                  <a:pt x="2502506" y="316261"/>
                  <a:pt x="2501427" y="319051"/>
                  <a:pt x="2500162" y="321804"/>
                </a:cubicBezTo>
                <a:cubicBezTo>
                  <a:pt x="2498897" y="324558"/>
                  <a:pt x="2497521" y="327199"/>
                  <a:pt x="2496032" y="329729"/>
                </a:cubicBezTo>
                <a:cubicBezTo>
                  <a:pt x="2491567" y="337915"/>
                  <a:pt x="2485689" y="345096"/>
                  <a:pt x="2478396" y="351272"/>
                </a:cubicBezTo>
                <a:cubicBezTo>
                  <a:pt x="2471104" y="357449"/>
                  <a:pt x="2462918" y="362472"/>
                  <a:pt x="2453839" y="366341"/>
                </a:cubicBezTo>
                <a:cubicBezTo>
                  <a:pt x="2450565" y="367829"/>
                  <a:pt x="2447105" y="369169"/>
                  <a:pt x="2443459" y="370360"/>
                </a:cubicBezTo>
                <a:cubicBezTo>
                  <a:pt x="2439812" y="371550"/>
                  <a:pt x="2436055" y="372518"/>
                  <a:pt x="2432185" y="373262"/>
                </a:cubicBezTo>
                <a:cubicBezTo>
                  <a:pt x="2431590" y="373411"/>
                  <a:pt x="2431032" y="373485"/>
                  <a:pt x="2430511" y="373485"/>
                </a:cubicBezTo>
                <a:cubicBezTo>
                  <a:pt x="2429990" y="373485"/>
                  <a:pt x="2429506" y="373485"/>
                  <a:pt x="2429060" y="373485"/>
                </a:cubicBezTo>
                <a:cubicBezTo>
                  <a:pt x="2427274" y="374229"/>
                  <a:pt x="2425488" y="374676"/>
                  <a:pt x="2423702" y="374824"/>
                </a:cubicBezTo>
                <a:cubicBezTo>
                  <a:pt x="2414772" y="376015"/>
                  <a:pt x="2405805" y="376461"/>
                  <a:pt x="2396801" y="376164"/>
                </a:cubicBezTo>
                <a:cubicBezTo>
                  <a:pt x="2387797" y="375866"/>
                  <a:pt x="2379277" y="374899"/>
                  <a:pt x="2371240" y="373262"/>
                </a:cubicBezTo>
                <a:cubicBezTo>
                  <a:pt x="2359631" y="370880"/>
                  <a:pt x="2349176" y="367160"/>
                  <a:pt x="2339874" y="362100"/>
                </a:cubicBezTo>
                <a:cubicBezTo>
                  <a:pt x="2330573" y="357039"/>
                  <a:pt x="2322722" y="350714"/>
                  <a:pt x="2316322" y="343124"/>
                </a:cubicBezTo>
                <a:cubicBezTo>
                  <a:pt x="2316471" y="341636"/>
                  <a:pt x="2316397" y="340594"/>
                  <a:pt x="2316099" y="339999"/>
                </a:cubicBezTo>
                <a:cubicBezTo>
                  <a:pt x="2315504" y="339701"/>
                  <a:pt x="2315132" y="339738"/>
                  <a:pt x="2314983" y="340110"/>
                </a:cubicBezTo>
                <a:cubicBezTo>
                  <a:pt x="2314834" y="340482"/>
                  <a:pt x="2314536" y="340519"/>
                  <a:pt x="2314090" y="340222"/>
                </a:cubicBezTo>
                <a:cubicBezTo>
                  <a:pt x="2313346" y="339478"/>
                  <a:pt x="2312713" y="338734"/>
                  <a:pt x="2312192" y="337989"/>
                </a:cubicBezTo>
                <a:cubicBezTo>
                  <a:pt x="2311671" y="337245"/>
                  <a:pt x="2311039" y="336427"/>
                  <a:pt x="2310295" y="335534"/>
                </a:cubicBezTo>
                <a:cubicBezTo>
                  <a:pt x="2309848" y="334938"/>
                  <a:pt x="2309216" y="334083"/>
                  <a:pt x="2308397" y="332966"/>
                </a:cubicBezTo>
                <a:cubicBezTo>
                  <a:pt x="2307579" y="331850"/>
                  <a:pt x="2307169" y="330920"/>
                  <a:pt x="2307169" y="330176"/>
                </a:cubicBezTo>
                <a:cubicBezTo>
                  <a:pt x="2307169" y="329729"/>
                  <a:pt x="2307318" y="329283"/>
                  <a:pt x="2307616" y="328836"/>
                </a:cubicBezTo>
                <a:cubicBezTo>
                  <a:pt x="2307914" y="328390"/>
                  <a:pt x="2308062" y="328018"/>
                  <a:pt x="2308062" y="327720"/>
                </a:cubicBezTo>
                <a:cubicBezTo>
                  <a:pt x="2308211" y="326083"/>
                  <a:pt x="2307727" y="324855"/>
                  <a:pt x="2306611" y="324037"/>
                </a:cubicBezTo>
                <a:cubicBezTo>
                  <a:pt x="2305495" y="323218"/>
                  <a:pt x="2304565" y="322139"/>
                  <a:pt x="2303821" y="320800"/>
                </a:cubicBezTo>
                <a:cubicBezTo>
                  <a:pt x="2302928" y="320800"/>
                  <a:pt x="2302407" y="320725"/>
                  <a:pt x="2302258" y="320577"/>
                </a:cubicBezTo>
                <a:cubicBezTo>
                  <a:pt x="2300919" y="318046"/>
                  <a:pt x="2299840" y="315293"/>
                  <a:pt x="2299021" y="312317"/>
                </a:cubicBezTo>
                <a:cubicBezTo>
                  <a:pt x="2298202" y="309340"/>
                  <a:pt x="2297347" y="306363"/>
                  <a:pt x="2296454" y="303387"/>
                </a:cubicBezTo>
                <a:cubicBezTo>
                  <a:pt x="2296454" y="301601"/>
                  <a:pt x="2296305" y="299815"/>
                  <a:pt x="2296007" y="298029"/>
                </a:cubicBezTo>
                <a:cubicBezTo>
                  <a:pt x="2295710" y="296243"/>
                  <a:pt x="2295412" y="294383"/>
                  <a:pt x="2295114" y="292448"/>
                </a:cubicBezTo>
                <a:cubicBezTo>
                  <a:pt x="2294221" y="286644"/>
                  <a:pt x="2293812" y="280802"/>
                  <a:pt x="2293886" y="274923"/>
                </a:cubicBezTo>
                <a:cubicBezTo>
                  <a:pt x="2293961" y="269045"/>
                  <a:pt x="2293849" y="262980"/>
                  <a:pt x="2293552" y="256729"/>
                </a:cubicBezTo>
                <a:cubicBezTo>
                  <a:pt x="2293254" y="248990"/>
                  <a:pt x="2293142" y="240991"/>
                  <a:pt x="2293217" y="232731"/>
                </a:cubicBezTo>
                <a:cubicBezTo>
                  <a:pt x="2293291" y="224471"/>
                  <a:pt x="2293328" y="216322"/>
                  <a:pt x="2293328" y="208286"/>
                </a:cubicBezTo>
                <a:cubicBezTo>
                  <a:pt x="2293328" y="207542"/>
                  <a:pt x="2293291" y="206760"/>
                  <a:pt x="2293217" y="205942"/>
                </a:cubicBezTo>
                <a:cubicBezTo>
                  <a:pt x="2293142" y="205123"/>
                  <a:pt x="2293328" y="204342"/>
                  <a:pt x="2293775" y="203598"/>
                </a:cubicBezTo>
                <a:cubicBezTo>
                  <a:pt x="2294221" y="203449"/>
                  <a:pt x="2294445" y="203560"/>
                  <a:pt x="2294445" y="203932"/>
                </a:cubicBezTo>
                <a:cubicBezTo>
                  <a:pt x="2294445" y="204305"/>
                  <a:pt x="2294593" y="204565"/>
                  <a:pt x="2294891" y="204714"/>
                </a:cubicBezTo>
                <a:cubicBezTo>
                  <a:pt x="2294891" y="204119"/>
                  <a:pt x="2294965" y="203412"/>
                  <a:pt x="2295114" y="202593"/>
                </a:cubicBezTo>
                <a:cubicBezTo>
                  <a:pt x="2295263" y="201774"/>
                  <a:pt x="2295412" y="200919"/>
                  <a:pt x="2295561" y="200026"/>
                </a:cubicBezTo>
                <a:cubicBezTo>
                  <a:pt x="2296305" y="199877"/>
                  <a:pt x="2296714" y="199542"/>
                  <a:pt x="2296789" y="199021"/>
                </a:cubicBezTo>
                <a:cubicBezTo>
                  <a:pt x="2296863" y="198500"/>
                  <a:pt x="2296789" y="198017"/>
                  <a:pt x="2296565" y="197570"/>
                </a:cubicBezTo>
                <a:cubicBezTo>
                  <a:pt x="2296342" y="197124"/>
                  <a:pt x="2296007" y="196900"/>
                  <a:pt x="2295561" y="196900"/>
                </a:cubicBezTo>
                <a:cubicBezTo>
                  <a:pt x="2295114" y="196900"/>
                  <a:pt x="2294668" y="197272"/>
                  <a:pt x="2294221" y="198017"/>
                </a:cubicBezTo>
                <a:cubicBezTo>
                  <a:pt x="2293477" y="197272"/>
                  <a:pt x="2293142" y="195970"/>
                  <a:pt x="2293217" y="194110"/>
                </a:cubicBezTo>
                <a:cubicBezTo>
                  <a:pt x="2293291" y="192249"/>
                  <a:pt x="2293328" y="190277"/>
                  <a:pt x="2293328" y="188194"/>
                </a:cubicBezTo>
                <a:cubicBezTo>
                  <a:pt x="2293328" y="177032"/>
                  <a:pt x="2293291" y="165572"/>
                  <a:pt x="2293217" y="153815"/>
                </a:cubicBezTo>
                <a:cubicBezTo>
                  <a:pt x="2293142" y="142057"/>
                  <a:pt x="2293254" y="130821"/>
                  <a:pt x="2293552" y="120105"/>
                </a:cubicBezTo>
                <a:lnTo>
                  <a:pt x="2293998" y="107380"/>
                </a:lnTo>
                <a:cubicBezTo>
                  <a:pt x="2294296" y="102171"/>
                  <a:pt x="2294482" y="97111"/>
                  <a:pt x="2294556" y="92200"/>
                </a:cubicBezTo>
                <a:cubicBezTo>
                  <a:pt x="2294631" y="87288"/>
                  <a:pt x="2295040" y="82452"/>
                  <a:pt x="2295784" y="77689"/>
                </a:cubicBezTo>
                <a:lnTo>
                  <a:pt x="2296454" y="73447"/>
                </a:lnTo>
                <a:cubicBezTo>
                  <a:pt x="2296900" y="70917"/>
                  <a:pt x="2297644" y="68536"/>
                  <a:pt x="2298686" y="66304"/>
                </a:cubicBezTo>
                <a:lnTo>
                  <a:pt x="2298686" y="64518"/>
                </a:lnTo>
                <a:cubicBezTo>
                  <a:pt x="2299281" y="62881"/>
                  <a:pt x="2299951" y="61281"/>
                  <a:pt x="2300695" y="59718"/>
                </a:cubicBezTo>
                <a:cubicBezTo>
                  <a:pt x="2301439" y="58155"/>
                  <a:pt x="2302035" y="56481"/>
                  <a:pt x="2302481" y="54695"/>
                </a:cubicBezTo>
                <a:cubicBezTo>
                  <a:pt x="2303523" y="53802"/>
                  <a:pt x="2304193" y="52760"/>
                  <a:pt x="2304490" y="51570"/>
                </a:cubicBezTo>
                <a:cubicBezTo>
                  <a:pt x="2304788" y="50379"/>
                  <a:pt x="2305309" y="49263"/>
                  <a:pt x="2306053" y="48221"/>
                </a:cubicBezTo>
                <a:cubicBezTo>
                  <a:pt x="2306351" y="48519"/>
                  <a:pt x="2306723" y="48928"/>
                  <a:pt x="2307169" y="49449"/>
                </a:cubicBezTo>
                <a:cubicBezTo>
                  <a:pt x="2307616" y="49970"/>
                  <a:pt x="2308100" y="50342"/>
                  <a:pt x="2308620" y="50565"/>
                </a:cubicBezTo>
                <a:cubicBezTo>
                  <a:pt x="2309141" y="50788"/>
                  <a:pt x="2309625" y="50788"/>
                  <a:pt x="2310072" y="50565"/>
                </a:cubicBezTo>
                <a:cubicBezTo>
                  <a:pt x="2310518" y="50342"/>
                  <a:pt x="2310890" y="49784"/>
                  <a:pt x="2311188" y="48891"/>
                </a:cubicBezTo>
                <a:cubicBezTo>
                  <a:pt x="2312230" y="48891"/>
                  <a:pt x="2313048" y="49077"/>
                  <a:pt x="2313643" y="49449"/>
                </a:cubicBezTo>
                <a:cubicBezTo>
                  <a:pt x="2314239" y="49821"/>
                  <a:pt x="2314983" y="50156"/>
                  <a:pt x="2315876" y="50453"/>
                </a:cubicBezTo>
                <a:cubicBezTo>
                  <a:pt x="2316620" y="49263"/>
                  <a:pt x="2316583" y="48444"/>
                  <a:pt x="2315764" y="47998"/>
                </a:cubicBezTo>
                <a:cubicBezTo>
                  <a:pt x="2314946" y="47551"/>
                  <a:pt x="2314313" y="47105"/>
                  <a:pt x="2313867" y="46658"/>
                </a:cubicBezTo>
                <a:cubicBezTo>
                  <a:pt x="2313867" y="45914"/>
                  <a:pt x="2314276" y="45542"/>
                  <a:pt x="2315094" y="45542"/>
                </a:cubicBezTo>
                <a:cubicBezTo>
                  <a:pt x="2315913" y="45542"/>
                  <a:pt x="2316248" y="45096"/>
                  <a:pt x="2316099" y="44203"/>
                </a:cubicBezTo>
                <a:cubicBezTo>
                  <a:pt x="2315801" y="43905"/>
                  <a:pt x="2315541" y="43942"/>
                  <a:pt x="2315318" y="44314"/>
                </a:cubicBezTo>
                <a:cubicBezTo>
                  <a:pt x="2315094" y="44686"/>
                  <a:pt x="2314760" y="44798"/>
                  <a:pt x="2314313" y="44649"/>
                </a:cubicBezTo>
                <a:cubicBezTo>
                  <a:pt x="2313718" y="44649"/>
                  <a:pt x="2313197" y="44500"/>
                  <a:pt x="2312750" y="44203"/>
                </a:cubicBezTo>
                <a:cubicBezTo>
                  <a:pt x="2312304" y="43905"/>
                  <a:pt x="2311709" y="43905"/>
                  <a:pt x="2310964" y="44203"/>
                </a:cubicBezTo>
                <a:cubicBezTo>
                  <a:pt x="2310816" y="44947"/>
                  <a:pt x="2310927" y="45728"/>
                  <a:pt x="2311299" y="46547"/>
                </a:cubicBezTo>
                <a:cubicBezTo>
                  <a:pt x="2311671" y="47365"/>
                  <a:pt x="2311485" y="48147"/>
                  <a:pt x="2310741" y="48891"/>
                </a:cubicBezTo>
                <a:cubicBezTo>
                  <a:pt x="2309551" y="49188"/>
                  <a:pt x="2308769" y="49002"/>
                  <a:pt x="2308397" y="48333"/>
                </a:cubicBezTo>
                <a:cubicBezTo>
                  <a:pt x="2308025" y="47663"/>
                  <a:pt x="2307467" y="47179"/>
                  <a:pt x="2306723" y="46882"/>
                </a:cubicBezTo>
                <a:cubicBezTo>
                  <a:pt x="2309253" y="42417"/>
                  <a:pt x="2312081" y="38287"/>
                  <a:pt x="2315206" y="34492"/>
                </a:cubicBezTo>
                <a:cubicBezTo>
                  <a:pt x="2318331" y="30697"/>
                  <a:pt x="2321829" y="27236"/>
                  <a:pt x="2325698" y="24111"/>
                </a:cubicBezTo>
                <a:cubicBezTo>
                  <a:pt x="2327038" y="24855"/>
                  <a:pt x="2328340" y="24892"/>
                  <a:pt x="2329605" y="24223"/>
                </a:cubicBezTo>
                <a:cubicBezTo>
                  <a:pt x="2330870" y="23553"/>
                  <a:pt x="2331800" y="22697"/>
                  <a:pt x="2332396" y="21655"/>
                </a:cubicBezTo>
                <a:cubicBezTo>
                  <a:pt x="2332396" y="21209"/>
                  <a:pt x="2332247" y="20985"/>
                  <a:pt x="2331949" y="20985"/>
                </a:cubicBezTo>
                <a:cubicBezTo>
                  <a:pt x="2331652" y="20985"/>
                  <a:pt x="2331428" y="20837"/>
                  <a:pt x="2331280" y="20539"/>
                </a:cubicBezTo>
                <a:cubicBezTo>
                  <a:pt x="2331875" y="19348"/>
                  <a:pt x="2332693" y="18530"/>
                  <a:pt x="2333735" y="18083"/>
                </a:cubicBezTo>
                <a:cubicBezTo>
                  <a:pt x="2334777" y="17637"/>
                  <a:pt x="2335893" y="17116"/>
                  <a:pt x="2337084" y="16521"/>
                </a:cubicBezTo>
                <a:cubicBezTo>
                  <a:pt x="2336340" y="17265"/>
                  <a:pt x="2336489" y="18083"/>
                  <a:pt x="2337530" y="18976"/>
                </a:cubicBezTo>
                <a:cubicBezTo>
                  <a:pt x="2338721" y="18976"/>
                  <a:pt x="2339502" y="18530"/>
                  <a:pt x="2339874" y="17637"/>
                </a:cubicBezTo>
                <a:cubicBezTo>
                  <a:pt x="2340246" y="16744"/>
                  <a:pt x="2340879" y="16149"/>
                  <a:pt x="2341772" y="15851"/>
                </a:cubicBezTo>
                <a:cubicBezTo>
                  <a:pt x="2342963" y="16744"/>
                  <a:pt x="2343260" y="17823"/>
                  <a:pt x="2342665" y="19088"/>
                </a:cubicBezTo>
                <a:cubicBezTo>
                  <a:pt x="2342070" y="20353"/>
                  <a:pt x="2341400" y="21283"/>
                  <a:pt x="2340656" y="21878"/>
                </a:cubicBezTo>
                <a:cubicBezTo>
                  <a:pt x="2339316" y="21581"/>
                  <a:pt x="2338088" y="21544"/>
                  <a:pt x="2336972" y="21767"/>
                </a:cubicBezTo>
                <a:cubicBezTo>
                  <a:pt x="2335856" y="21990"/>
                  <a:pt x="2334703" y="22251"/>
                  <a:pt x="2333512" y="22548"/>
                </a:cubicBezTo>
                <a:cubicBezTo>
                  <a:pt x="2333363" y="22995"/>
                  <a:pt x="2333363" y="23553"/>
                  <a:pt x="2333512" y="24223"/>
                </a:cubicBezTo>
                <a:cubicBezTo>
                  <a:pt x="2333661" y="24892"/>
                  <a:pt x="2333884" y="25376"/>
                  <a:pt x="2334182" y="25674"/>
                </a:cubicBezTo>
                <a:cubicBezTo>
                  <a:pt x="2335075" y="25525"/>
                  <a:pt x="2335819" y="25450"/>
                  <a:pt x="2336414" y="25450"/>
                </a:cubicBezTo>
                <a:cubicBezTo>
                  <a:pt x="2337009" y="25450"/>
                  <a:pt x="2337679" y="25450"/>
                  <a:pt x="2338423" y="25450"/>
                </a:cubicBezTo>
                <a:cubicBezTo>
                  <a:pt x="2338721" y="25450"/>
                  <a:pt x="2338981" y="25376"/>
                  <a:pt x="2339205" y="25227"/>
                </a:cubicBezTo>
                <a:cubicBezTo>
                  <a:pt x="2339428" y="25078"/>
                  <a:pt x="2339688" y="25004"/>
                  <a:pt x="2339986" y="25004"/>
                </a:cubicBezTo>
                <a:cubicBezTo>
                  <a:pt x="2340709" y="25153"/>
                  <a:pt x="2341416" y="25711"/>
                  <a:pt x="2342107" y="26678"/>
                </a:cubicBezTo>
                <a:cubicBezTo>
                  <a:pt x="2342797" y="27646"/>
                  <a:pt x="2343074" y="28427"/>
                  <a:pt x="2342937" y="29022"/>
                </a:cubicBezTo>
                <a:cubicBezTo>
                  <a:pt x="2342797" y="29766"/>
                  <a:pt x="2342452" y="30138"/>
                  <a:pt x="2341899" y="30138"/>
                </a:cubicBezTo>
                <a:cubicBezTo>
                  <a:pt x="2341347" y="30138"/>
                  <a:pt x="2340784" y="30287"/>
                  <a:pt x="2340209" y="30585"/>
                </a:cubicBezTo>
                <a:cubicBezTo>
                  <a:pt x="2339465" y="30883"/>
                  <a:pt x="2338795" y="31217"/>
                  <a:pt x="2338200" y="31589"/>
                </a:cubicBezTo>
                <a:cubicBezTo>
                  <a:pt x="2337605" y="31962"/>
                  <a:pt x="2337009" y="32296"/>
                  <a:pt x="2336414" y="32594"/>
                </a:cubicBezTo>
                <a:cubicBezTo>
                  <a:pt x="2336712" y="33636"/>
                  <a:pt x="2337307" y="34380"/>
                  <a:pt x="2338200" y="34827"/>
                </a:cubicBezTo>
                <a:cubicBezTo>
                  <a:pt x="2339391" y="34082"/>
                  <a:pt x="2340374" y="33971"/>
                  <a:pt x="2341149" y="34492"/>
                </a:cubicBezTo>
                <a:cubicBezTo>
                  <a:pt x="2341925" y="35013"/>
                  <a:pt x="2342728" y="35422"/>
                  <a:pt x="2343558" y="35719"/>
                </a:cubicBezTo>
                <a:cubicBezTo>
                  <a:pt x="2342714" y="36910"/>
                  <a:pt x="2342046" y="38212"/>
                  <a:pt x="2341554" y="39626"/>
                </a:cubicBezTo>
                <a:cubicBezTo>
                  <a:pt x="2341062" y="41040"/>
                  <a:pt x="2340465" y="42417"/>
                  <a:pt x="2339763" y="43756"/>
                </a:cubicBezTo>
                <a:cubicBezTo>
                  <a:pt x="2340623" y="43905"/>
                  <a:pt x="2341341" y="43570"/>
                  <a:pt x="2341915" y="42752"/>
                </a:cubicBezTo>
                <a:cubicBezTo>
                  <a:pt x="2342489" y="41933"/>
                  <a:pt x="2342920" y="41077"/>
                  <a:pt x="2343206" y="40184"/>
                </a:cubicBezTo>
                <a:cubicBezTo>
                  <a:pt x="2344643" y="40184"/>
                  <a:pt x="2346065" y="39775"/>
                  <a:pt x="2347473" y="38956"/>
                </a:cubicBezTo>
                <a:cubicBezTo>
                  <a:pt x="2348881" y="38138"/>
                  <a:pt x="2350330" y="38250"/>
                  <a:pt x="2351818" y="39291"/>
                </a:cubicBezTo>
                <a:cubicBezTo>
                  <a:pt x="2351520" y="40482"/>
                  <a:pt x="2350962" y="41152"/>
                  <a:pt x="2350143" y="41301"/>
                </a:cubicBezTo>
                <a:cubicBezTo>
                  <a:pt x="2349325" y="41449"/>
                  <a:pt x="2348395" y="41673"/>
                  <a:pt x="2347353" y="41970"/>
                </a:cubicBezTo>
                <a:cubicBezTo>
                  <a:pt x="2346906" y="42119"/>
                  <a:pt x="2346247" y="42342"/>
                  <a:pt x="2345375" y="42640"/>
                </a:cubicBezTo>
                <a:cubicBezTo>
                  <a:pt x="2344503" y="42938"/>
                  <a:pt x="2344067" y="43235"/>
                  <a:pt x="2344067" y="43533"/>
                </a:cubicBezTo>
                <a:cubicBezTo>
                  <a:pt x="2343925" y="44277"/>
                  <a:pt x="2344549" y="44724"/>
                  <a:pt x="2345939" y="44872"/>
                </a:cubicBezTo>
                <a:cubicBezTo>
                  <a:pt x="2347328" y="45021"/>
                  <a:pt x="2348618" y="45021"/>
                  <a:pt x="2349809" y="44872"/>
                </a:cubicBezTo>
                <a:cubicBezTo>
                  <a:pt x="2350850" y="44724"/>
                  <a:pt x="2352041" y="44426"/>
                  <a:pt x="2353380" y="43979"/>
                </a:cubicBezTo>
                <a:cubicBezTo>
                  <a:pt x="2354720" y="43533"/>
                  <a:pt x="2355836" y="42938"/>
                  <a:pt x="2356729" y="42194"/>
                </a:cubicBezTo>
                <a:cubicBezTo>
                  <a:pt x="2357622" y="41449"/>
                  <a:pt x="2358106" y="40631"/>
                  <a:pt x="2358180" y="39738"/>
                </a:cubicBezTo>
                <a:cubicBezTo>
                  <a:pt x="2358255" y="38845"/>
                  <a:pt x="2357622" y="37803"/>
                  <a:pt x="2356283" y="36612"/>
                </a:cubicBezTo>
                <a:cubicBezTo>
                  <a:pt x="2356134" y="36464"/>
                  <a:pt x="2355464" y="36389"/>
                  <a:pt x="2354273" y="36389"/>
                </a:cubicBezTo>
                <a:cubicBezTo>
                  <a:pt x="2353529" y="35496"/>
                  <a:pt x="2352227" y="35124"/>
                  <a:pt x="2350367" y="35273"/>
                </a:cubicBezTo>
                <a:cubicBezTo>
                  <a:pt x="2348506" y="35422"/>
                  <a:pt x="2346981" y="35199"/>
                  <a:pt x="2345790" y="34603"/>
                </a:cubicBezTo>
                <a:cubicBezTo>
                  <a:pt x="2346839" y="33413"/>
                  <a:pt x="2348412" y="33041"/>
                  <a:pt x="2350508" y="33487"/>
                </a:cubicBezTo>
                <a:cubicBezTo>
                  <a:pt x="2352604" y="33934"/>
                  <a:pt x="2354477" y="34008"/>
                  <a:pt x="2356126" y="33710"/>
                </a:cubicBezTo>
                <a:cubicBezTo>
                  <a:pt x="2356874" y="33561"/>
                  <a:pt x="2357324" y="33301"/>
                  <a:pt x="2357474" y="32929"/>
                </a:cubicBezTo>
                <a:cubicBezTo>
                  <a:pt x="2357624" y="32557"/>
                  <a:pt x="2357998" y="32296"/>
                  <a:pt x="2358595" y="32148"/>
                </a:cubicBezTo>
                <a:cubicBezTo>
                  <a:pt x="2358895" y="32445"/>
                  <a:pt x="2359083" y="32780"/>
                  <a:pt x="2359159" y="33152"/>
                </a:cubicBezTo>
                <a:cubicBezTo>
                  <a:pt x="2359234" y="33524"/>
                  <a:pt x="2359421" y="33859"/>
                  <a:pt x="2359718" y="34157"/>
                </a:cubicBezTo>
                <a:cubicBezTo>
                  <a:pt x="2360318" y="33859"/>
                  <a:pt x="2360656" y="33338"/>
                  <a:pt x="2360730" y="32594"/>
                </a:cubicBezTo>
                <a:cubicBezTo>
                  <a:pt x="2360804" y="31850"/>
                  <a:pt x="2360992" y="31180"/>
                  <a:pt x="2361292" y="30585"/>
                </a:cubicBezTo>
                <a:cubicBezTo>
                  <a:pt x="2365038" y="30883"/>
                  <a:pt x="2366387" y="29380"/>
                  <a:pt x="2365338" y="26078"/>
                </a:cubicBezTo>
                <a:cubicBezTo>
                  <a:pt x="2366087" y="26220"/>
                  <a:pt x="2366760" y="26076"/>
                  <a:pt x="2367359" y="25647"/>
                </a:cubicBezTo>
                <a:cubicBezTo>
                  <a:pt x="2367958" y="25218"/>
                  <a:pt x="2368482" y="25004"/>
                  <a:pt x="2368931" y="25004"/>
                </a:cubicBezTo>
                <a:cubicBezTo>
                  <a:pt x="2369231" y="24855"/>
                  <a:pt x="2369568" y="24854"/>
                  <a:pt x="2369942" y="25000"/>
                </a:cubicBezTo>
                <a:cubicBezTo>
                  <a:pt x="2370317" y="25147"/>
                  <a:pt x="2370654" y="25148"/>
                  <a:pt x="2370954" y="25004"/>
                </a:cubicBezTo>
                <a:cubicBezTo>
                  <a:pt x="2371703" y="24841"/>
                  <a:pt x="2372114" y="24435"/>
                  <a:pt x="2372189" y="23786"/>
                </a:cubicBezTo>
                <a:cubicBezTo>
                  <a:pt x="2372263" y="23138"/>
                  <a:pt x="2372600" y="22651"/>
                  <a:pt x="2373200" y="22325"/>
                </a:cubicBezTo>
                <a:cubicBezTo>
                  <a:pt x="2374249" y="22162"/>
                  <a:pt x="2374886" y="22406"/>
                  <a:pt x="2375110" y="23056"/>
                </a:cubicBezTo>
                <a:cubicBezTo>
                  <a:pt x="2375334" y="23706"/>
                  <a:pt x="2375747" y="24192"/>
                  <a:pt x="2376347" y="24516"/>
                </a:cubicBezTo>
                <a:cubicBezTo>
                  <a:pt x="2377095" y="23704"/>
                  <a:pt x="2377058" y="23014"/>
                  <a:pt x="2376233" y="22447"/>
                </a:cubicBezTo>
                <a:cubicBezTo>
                  <a:pt x="2375409" y="21880"/>
                  <a:pt x="2375222" y="20946"/>
                  <a:pt x="2375673" y="19646"/>
                </a:cubicBezTo>
                <a:cubicBezTo>
                  <a:pt x="2376571" y="19497"/>
                  <a:pt x="2377469" y="19237"/>
                  <a:pt x="2378368" y="18865"/>
                </a:cubicBezTo>
                <a:cubicBezTo>
                  <a:pt x="2379267" y="18493"/>
                  <a:pt x="2380090" y="18753"/>
                  <a:pt x="2380839" y="19646"/>
                </a:cubicBezTo>
                <a:cubicBezTo>
                  <a:pt x="2380988" y="18753"/>
                  <a:pt x="2380728" y="18344"/>
                  <a:pt x="2380058" y="18418"/>
                </a:cubicBezTo>
                <a:cubicBezTo>
                  <a:pt x="2379388" y="18493"/>
                  <a:pt x="2378905" y="18530"/>
                  <a:pt x="2378607" y="18530"/>
                </a:cubicBezTo>
                <a:cubicBezTo>
                  <a:pt x="2378607" y="17637"/>
                  <a:pt x="2378272" y="17042"/>
                  <a:pt x="2377602" y="16744"/>
                </a:cubicBezTo>
                <a:cubicBezTo>
                  <a:pt x="2376933" y="16446"/>
                  <a:pt x="2376672" y="15925"/>
                  <a:pt x="2376821" y="15181"/>
                </a:cubicBezTo>
                <a:cubicBezTo>
                  <a:pt x="2376970" y="14437"/>
                  <a:pt x="2377677" y="13879"/>
                  <a:pt x="2378942" y="13507"/>
                </a:cubicBezTo>
                <a:cubicBezTo>
                  <a:pt x="2380207" y="13135"/>
                  <a:pt x="2381435" y="13098"/>
                  <a:pt x="2382625" y="13395"/>
                </a:cubicBezTo>
                <a:cubicBezTo>
                  <a:pt x="2383072" y="14586"/>
                  <a:pt x="2382923" y="15367"/>
                  <a:pt x="2382179" y="15739"/>
                </a:cubicBezTo>
                <a:cubicBezTo>
                  <a:pt x="2381435" y="16111"/>
                  <a:pt x="2381063" y="16744"/>
                  <a:pt x="2381063" y="17637"/>
                </a:cubicBezTo>
                <a:cubicBezTo>
                  <a:pt x="2381509" y="18232"/>
                  <a:pt x="2382030" y="18381"/>
                  <a:pt x="2382625" y="18083"/>
                </a:cubicBezTo>
                <a:cubicBezTo>
                  <a:pt x="2383221" y="17786"/>
                  <a:pt x="2383667" y="17562"/>
                  <a:pt x="2383965" y="17414"/>
                </a:cubicBezTo>
                <a:cubicBezTo>
                  <a:pt x="2384114" y="18455"/>
                  <a:pt x="2384486" y="19125"/>
                  <a:pt x="2385081" y="19423"/>
                </a:cubicBezTo>
                <a:cubicBezTo>
                  <a:pt x="2386272" y="19253"/>
                  <a:pt x="2387090" y="19508"/>
                  <a:pt x="2387537" y="20188"/>
                </a:cubicBezTo>
                <a:cubicBezTo>
                  <a:pt x="2387983" y="20869"/>
                  <a:pt x="2388578" y="21358"/>
                  <a:pt x="2389322" y="21655"/>
                </a:cubicBezTo>
                <a:cubicBezTo>
                  <a:pt x="2389918" y="20911"/>
                  <a:pt x="2390476" y="20226"/>
                  <a:pt x="2390997" y="19599"/>
                </a:cubicBezTo>
                <a:cubicBezTo>
                  <a:pt x="2391518" y="18972"/>
                  <a:pt x="2392150" y="18318"/>
                  <a:pt x="2392894" y="17637"/>
                </a:cubicBezTo>
                <a:cubicBezTo>
                  <a:pt x="2396615" y="18679"/>
                  <a:pt x="2398475" y="17562"/>
                  <a:pt x="2398475" y="14288"/>
                </a:cubicBezTo>
                <a:cubicBezTo>
                  <a:pt x="2398029" y="13991"/>
                  <a:pt x="2397620" y="14028"/>
                  <a:pt x="2397248" y="14400"/>
                </a:cubicBezTo>
                <a:cubicBezTo>
                  <a:pt x="2396876" y="14772"/>
                  <a:pt x="2396466" y="14958"/>
                  <a:pt x="2396020" y="14958"/>
                </a:cubicBezTo>
                <a:cubicBezTo>
                  <a:pt x="2395127" y="14363"/>
                  <a:pt x="2394345" y="13656"/>
                  <a:pt x="2393676" y="12837"/>
                </a:cubicBezTo>
                <a:cubicBezTo>
                  <a:pt x="2393006" y="12019"/>
                  <a:pt x="2392076" y="11461"/>
                  <a:pt x="2390885" y="11163"/>
                </a:cubicBezTo>
                <a:cubicBezTo>
                  <a:pt x="2390736" y="10865"/>
                  <a:pt x="2390588" y="10568"/>
                  <a:pt x="2390439" y="10270"/>
                </a:cubicBezTo>
                <a:cubicBezTo>
                  <a:pt x="2390290" y="9972"/>
                  <a:pt x="2390215" y="9600"/>
                  <a:pt x="2390215" y="9154"/>
                </a:cubicBezTo>
                <a:cubicBezTo>
                  <a:pt x="2390662" y="8856"/>
                  <a:pt x="2391183" y="8707"/>
                  <a:pt x="2391778" y="8707"/>
                </a:cubicBezTo>
                <a:cubicBezTo>
                  <a:pt x="2392373" y="8707"/>
                  <a:pt x="2393043" y="8707"/>
                  <a:pt x="2393787" y="8707"/>
                </a:cubicBezTo>
                <a:cubicBezTo>
                  <a:pt x="2394234" y="9121"/>
                  <a:pt x="2394569" y="9605"/>
                  <a:pt x="2394792" y="10158"/>
                </a:cubicBezTo>
                <a:cubicBezTo>
                  <a:pt x="2395015" y="10712"/>
                  <a:pt x="2395424" y="11195"/>
                  <a:pt x="2396020" y="11609"/>
                </a:cubicBezTo>
                <a:cubicBezTo>
                  <a:pt x="2396764" y="11474"/>
                  <a:pt x="2397248" y="11204"/>
                  <a:pt x="2397471" y="10798"/>
                </a:cubicBezTo>
                <a:cubicBezTo>
                  <a:pt x="2397694" y="10393"/>
                  <a:pt x="2397955" y="9919"/>
                  <a:pt x="2398252" y="9377"/>
                </a:cubicBezTo>
                <a:cubicBezTo>
                  <a:pt x="2397955" y="8633"/>
                  <a:pt x="2397396" y="8186"/>
                  <a:pt x="2396578" y="8037"/>
                </a:cubicBezTo>
                <a:cubicBezTo>
                  <a:pt x="2395759" y="7889"/>
                  <a:pt x="2395350" y="7293"/>
                  <a:pt x="2395350" y="6252"/>
                </a:cubicBezTo>
                <a:cubicBezTo>
                  <a:pt x="2396066" y="5656"/>
                  <a:pt x="2396711" y="5693"/>
                  <a:pt x="2397284" y="6363"/>
                </a:cubicBezTo>
                <a:cubicBezTo>
                  <a:pt x="2397857" y="7033"/>
                  <a:pt x="2398502" y="7442"/>
                  <a:pt x="2399218" y="7591"/>
                </a:cubicBezTo>
                <a:cubicBezTo>
                  <a:pt x="2399793" y="7740"/>
                  <a:pt x="2400223" y="7665"/>
                  <a:pt x="2400509" y="7368"/>
                </a:cubicBezTo>
                <a:cubicBezTo>
                  <a:pt x="2400795" y="7070"/>
                  <a:pt x="2401233" y="7070"/>
                  <a:pt x="2401824" y="7368"/>
                </a:cubicBezTo>
                <a:cubicBezTo>
                  <a:pt x="2401973" y="8112"/>
                  <a:pt x="2401827" y="8521"/>
                  <a:pt x="2401386" y="8596"/>
                </a:cubicBezTo>
                <a:cubicBezTo>
                  <a:pt x="2400946" y="8670"/>
                  <a:pt x="2400653" y="8856"/>
                  <a:pt x="2400509" y="9154"/>
                </a:cubicBezTo>
                <a:cubicBezTo>
                  <a:pt x="2401237" y="10147"/>
                  <a:pt x="2401419" y="10997"/>
                  <a:pt x="2401055" y="11705"/>
                </a:cubicBezTo>
                <a:cubicBezTo>
                  <a:pt x="2400691" y="12413"/>
                  <a:pt x="2400151" y="13051"/>
                  <a:pt x="2399435" y="13619"/>
                </a:cubicBezTo>
                <a:cubicBezTo>
                  <a:pt x="2399865" y="14660"/>
                  <a:pt x="2400438" y="15330"/>
                  <a:pt x="2401154" y="15628"/>
                </a:cubicBezTo>
                <a:cubicBezTo>
                  <a:pt x="2401922" y="15181"/>
                  <a:pt x="2402842" y="14527"/>
                  <a:pt x="2403915" y="13666"/>
                </a:cubicBezTo>
                <a:cubicBezTo>
                  <a:pt x="2404988" y="12804"/>
                  <a:pt x="2405448" y="11821"/>
                  <a:pt x="2405295" y="10716"/>
                </a:cubicBezTo>
                <a:cubicBezTo>
                  <a:pt x="2405141" y="10121"/>
                  <a:pt x="2404911" y="9823"/>
                  <a:pt x="2404604" y="9823"/>
                </a:cubicBezTo>
                <a:cubicBezTo>
                  <a:pt x="2404297" y="9823"/>
                  <a:pt x="2404067" y="9451"/>
                  <a:pt x="2403913" y="8707"/>
                </a:cubicBezTo>
                <a:cubicBezTo>
                  <a:pt x="2404527" y="9005"/>
                  <a:pt x="2405294" y="9414"/>
                  <a:pt x="2406214" y="9935"/>
                </a:cubicBezTo>
                <a:cubicBezTo>
                  <a:pt x="2407134" y="10456"/>
                  <a:pt x="2407977" y="10344"/>
                  <a:pt x="2408745" y="9600"/>
                </a:cubicBezTo>
                <a:cubicBezTo>
                  <a:pt x="2408893" y="9005"/>
                  <a:pt x="2408893" y="8558"/>
                  <a:pt x="2408745" y="8261"/>
                </a:cubicBezTo>
                <a:cubicBezTo>
                  <a:pt x="2408596" y="7963"/>
                  <a:pt x="2408596" y="7517"/>
                  <a:pt x="2408745" y="6921"/>
                </a:cubicBezTo>
                <a:cubicBezTo>
                  <a:pt x="2409042" y="6177"/>
                  <a:pt x="2409824" y="5731"/>
                  <a:pt x="2411089" y="5582"/>
                </a:cubicBezTo>
                <a:cubicBezTo>
                  <a:pt x="2412354" y="5433"/>
                  <a:pt x="2413209" y="5731"/>
                  <a:pt x="2413656" y="6475"/>
                </a:cubicBezTo>
                <a:cubicBezTo>
                  <a:pt x="2412412" y="7070"/>
                  <a:pt x="2411444" y="7963"/>
                  <a:pt x="2410754" y="9154"/>
                </a:cubicBezTo>
                <a:cubicBezTo>
                  <a:pt x="2411468" y="10791"/>
                  <a:pt x="2412540" y="11312"/>
                  <a:pt x="2413970" y="10716"/>
                </a:cubicBezTo>
                <a:cubicBezTo>
                  <a:pt x="2414540" y="11014"/>
                  <a:pt x="2414896" y="11461"/>
                  <a:pt x="2415039" y="12056"/>
                </a:cubicBezTo>
                <a:cubicBezTo>
                  <a:pt x="2415182" y="12651"/>
                  <a:pt x="2415539" y="13098"/>
                  <a:pt x="2416112" y="13395"/>
                </a:cubicBezTo>
                <a:cubicBezTo>
                  <a:pt x="2416707" y="13098"/>
                  <a:pt x="2416967" y="12651"/>
                  <a:pt x="2416893" y="12056"/>
                </a:cubicBezTo>
                <a:cubicBezTo>
                  <a:pt x="2416818" y="11461"/>
                  <a:pt x="2416930" y="11014"/>
                  <a:pt x="2417228" y="10716"/>
                </a:cubicBezTo>
                <a:cubicBezTo>
                  <a:pt x="2418270" y="9972"/>
                  <a:pt x="2418939" y="9005"/>
                  <a:pt x="2419237" y="7814"/>
                </a:cubicBezTo>
                <a:cubicBezTo>
                  <a:pt x="2419535" y="6624"/>
                  <a:pt x="2420279" y="5805"/>
                  <a:pt x="2421469" y="5359"/>
                </a:cubicBezTo>
                <a:cubicBezTo>
                  <a:pt x="2422214" y="5359"/>
                  <a:pt x="2422511" y="5619"/>
                  <a:pt x="2422362" y="6140"/>
                </a:cubicBezTo>
                <a:cubicBezTo>
                  <a:pt x="2422214" y="6661"/>
                  <a:pt x="2422362" y="6996"/>
                  <a:pt x="2422809" y="7144"/>
                </a:cubicBezTo>
                <a:cubicBezTo>
                  <a:pt x="2423404" y="7442"/>
                  <a:pt x="2423999" y="7293"/>
                  <a:pt x="2424595" y="6698"/>
                </a:cubicBezTo>
                <a:cubicBezTo>
                  <a:pt x="2425190" y="6103"/>
                  <a:pt x="2425339" y="5359"/>
                  <a:pt x="2425041" y="4466"/>
                </a:cubicBezTo>
                <a:cubicBezTo>
                  <a:pt x="2426381" y="4466"/>
                  <a:pt x="2427869" y="4317"/>
                  <a:pt x="2429506" y="4019"/>
                </a:cubicBezTo>
                <a:close/>
                <a:moveTo>
                  <a:pt x="2848792" y="3907"/>
                </a:moveTo>
                <a:cubicBezTo>
                  <a:pt x="2849313" y="3982"/>
                  <a:pt x="2849871" y="4056"/>
                  <a:pt x="2850466" y="4131"/>
                </a:cubicBezTo>
                <a:cubicBezTo>
                  <a:pt x="2851062" y="4205"/>
                  <a:pt x="2851583" y="4168"/>
                  <a:pt x="2852029" y="4019"/>
                </a:cubicBezTo>
                <a:cubicBezTo>
                  <a:pt x="2851434" y="4614"/>
                  <a:pt x="2851136" y="5507"/>
                  <a:pt x="2851136" y="6698"/>
                </a:cubicBezTo>
                <a:cubicBezTo>
                  <a:pt x="2850243" y="6996"/>
                  <a:pt x="2849648" y="7033"/>
                  <a:pt x="2849350" y="6810"/>
                </a:cubicBezTo>
                <a:cubicBezTo>
                  <a:pt x="2849053" y="6586"/>
                  <a:pt x="2848829" y="6326"/>
                  <a:pt x="2848680" y="6028"/>
                </a:cubicBezTo>
                <a:cubicBezTo>
                  <a:pt x="2848532" y="5731"/>
                  <a:pt x="2848308" y="5433"/>
                  <a:pt x="2848011" y="5135"/>
                </a:cubicBezTo>
                <a:cubicBezTo>
                  <a:pt x="2847713" y="4838"/>
                  <a:pt x="2847267" y="4763"/>
                  <a:pt x="2846671" y="4912"/>
                </a:cubicBezTo>
                <a:cubicBezTo>
                  <a:pt x="2846671" y="4466"/>
                  <a:pt x="2846895" y="4168"/>
                  <a:pt x="2847341" y="4019"/>
                </a:cubicBezTo>
                <a:cubicBezTo>
                  <a:pt x="2847788" y="3870"/>
                  <a:pt x="2848271" y="3833"/>
                  <a:pt x="2848792" y="3907"/>
                </a:cubicBezTo>
                <a:close/>
                <a:moveTo>
                  <a:pt x="2895896" y="2122"/>
                </a:moveTo>
                <a:cubicBezTo>
                  <a:pt x="2897310" y="1601"/>
                  <a:pt x="2898389" y="1638"/>
                  <a:pt x="2899133" y="2233"/>
                </a:cubicBezTo>
                <a:cubicBezTo>
                  <a:pt x="2899133" y="2382"/>
                  <a:pt x="2899096" y="2717"/>
                  <a:pt x="2899022" y="3238"/>
                </a:cubicBezTo>
                <a:cubicBezTo>
                  <a:pt x="2898947" y="3759"/>
                  <a:pt x="2898984" y="4019"/>
                  <a:pt x="2899133" y="4019"/>
                </a:cubicBezTo>
                <a:cubicBezTo>
                  <a:pt x="2899580" y="4019"/>
                  <a:pt x="2899989" y="3759"/>
                  <a:pt x="2900361" y="3238"/>
                </a:cubicBezTo>
                <a:cubicBezTo>
                  <a:pt x="2900733" y="2717"/>
                  <a:pt x="2901142" y="2382"/>
                  <a:pt x="2901589" y="2233"/>
                </a:cubicBezTo>
                <a:cubicBezTo>
                  <a:pt x="2903226" y="1936"/>
                  <a:pt x="2904826" y="1936"/>
                  <a:pt x="2906389" y="2233"/>
                </a:cubicBezTo>
                <a:cubicBezTo>
                  <a:pt x="2907951" y="2531"/>
                  <a:pt x="2909849" y="2531"/>
                  <a:pt x="2912081" y="2233"/>
                </a:cubicBezTo>
                <a:lnTo>
                  <a:pt x="2912305" y="4689"/>
                </a:lnTo>
                <a:cubicBezTo>
                  <a:pt x="2913621" y="4242"/>
                  <a:pt x="2915193" y="4019"/>
                  <a:pt x="2917022" y="4019"/>
                </a:cubicBezTo>
                <a:cubicBezTo>
                  <a:pt x="2918851" y="4019"/>
                  <a:pt x="2920717" y="4019"/>
                  <a:pt x="2922619" y="4019"/>
                </a:cubicBezTo>
                <a:cubicBezTo>
                  <a:pt x="2922912" y="5210"/>
                  <a:pt x="2923424" y="6065"/>
                  <a:pt x="2924156" y="6586"/>
                </a:cubicBezTo>
                <a:cubicBezTo>
                  <a:pt x="2924887" y="7107"/>
                  <a:pt x="2925253" y="7963"/>
                  <a:pt x="2925253" y="9154"/>
                </a:cubicBezTo>
                <a:cubicBezTo>
                  <a:pt x="2924211" y="9451"/>
                  <a:pt x="2923467" y="9489"/>
                  <a:pt x="2923020" y="9265"/>
                </a:cubicBezTo>
                <a:cubicBezTo>
                  <a:pt x="2922574" y="9042"/>
                  <a:pt x="2922239" y="8707"/>
                  <a:pt x="2922016" y="8261"/>
                </a:cubicBezTo>
                <a:cubicBezTo>
                  <a:pt x="2921792" y="7814"/>
                  <a:pt x="2921532" y="7331"/>
                  <a:pt x="2921234" y="6810"/>
                </a:cubicBezTo>
                <a:cubicBezTo>
                  <a:pt x="2920937" y="6289"/>
                  <a:pt x="2920490" y="5954"/>
                  <a:pt x="2919895" y="5805"/>
                </a:cubicBezTo>
                <a:cubicBezTo>
                  <a:pt x="2918258" y="6252"/>
                  <a:pt x="2916955" y="6958"/>
                  <a:pt x="2915988" y="7926"/>
                </a:cubicBezTo>
                <a:cubicBezTo>
                  <a:pt x="2915021" y="8893"/>
                  <a:pt x="2913718" y="9600"/>
                  <a:pt x="2912081" y="10047"/>
                </a:cubicBezTo>
                <a:cubicBezTo>
                  <a:pt x="2911784" y="10791"/>
                  <a:pt x="2911746" y="11274"/>
                  <a:pt x="2911970" y="11498"/>
                </a:cubicBezTo>
                <a:cubicBezTo>
                  <a:pt x="2912193" y="11721"/>
                  <a:pt x="2912528" y="11833"/>
                  <a:pt x="2912974" y="11833"/>
                </a:cubicBezTo>
                <a:cubicBezTo>
                  <a:pt x="2913421" y="11833"/>
                  <a:pt x="2913904" y="11795"/>
                  <a:pt x="2914425" y="11721"/>
                </a:cubicBezTo>
                <a:cubicBezTo>
                  <a:pt x="2914946" y="11647"/>
                  <a:pt x="2915355" y="11684"/>
                  <a:pt x="2915653" y="11833"/>
                </a:cubicBezTo>
                <a:cubicBezTo>
                  <a:pt x="2915802" y="11981"/>
                  <a:pt x="2915988" y="12316"/>
                  <a:pt x="2916211" y="12837"/>
                </a:cubicBezTo>
                <a:cubicBezTo>
                  <a:pt x="2916434" y="13358"/>
                  <a:pt x="2916658" y="13805"/>
                  <a:pt x="2916881" y="14177"/>
                </a:cubicBezTo>
                <a:cubicBezTo>
                  <a:pt x="2917104" y="14549"/>
                  <a:pt x="2917327" y="14772"/>
                  <a:pt x="2917551" y="14846"/>
                </a:cubicBezTo>
                <a:cubicBezTo>
                  <a:pt x="2917774" y="14921"/>
                  <a:pt x="2917960" y="14511"/>
                  <a:pt x="2918109" y="13619"/>
                </a:cubicBezTo>
                <a:cubicBezTo>
                  <a:pt x="2918853" y="14065"/>
                  <a:pt x="2919188" y="14511"/>
                  <a:pt x="2919113" y="14958"/>
                </a:cubicBezTo>
                <a:cubicBezTo>
                  <a:pt x="2919039" y="15404"/>
                  <a:pt x="2918816" y="15851"/>
                  <a:pt x="2918444" y="16297"/>
                </a:cubicBezTo>
                <a:cubicBezTo>
                  <a:pt x="2918072" y="16744"/>
                  <a:pt x="2917737" y="17228"/>
                  <a:pt x="2917439" y="17748"/>
                </a:cubicBezTo>
                <a:cubicBezTo>
                  <a:pt x="2917141" y="18269"/>
                  <a:pt x="2917141" y="18902"/>
                  <a:pt x="2917439" y="19646"/>
                </a:cubicBezTo>
                <a:cubicBezTo>
                  <a:pt x="2916546" y="19646"/>
                  <a:pt x="2915876" y="19434"/>
                  <a:pt x="2915430" y="19009"/>
                </a:cubicBezTo>
                <a:cubicBezTo>
                  <a:pt x="2914983" y="18585"/>
                  <a:pt x="2914574" y="18090"/>
                  <a:pt x="2914202" y="17525"/>
                </a:cubicBezTo>
                <a:cubicBezTo>
                  <a:pt x="2913830" y="16960"/>
                  <a:pt x="2913458" y="16465"/>
                  <a:pt x="2913086" y="16041"/>
                </a:cubicBezTo>
                <a:cubicBezTo>
                  <a:pt x="2912714" y="15617"/>
                  <a:pt x="2912081" y="15404"/>
                  <a:pt x="2911188" y="15404"/>
                </a:cubicBezTo>
                <a:cubicBezTo>
                  <a:pt x="2910742" y="15404"/>
                  <a:pt x="2910519" y="15609"/>
                  <a:pt x="2910519" y="16018"/>
                </a:cubicBezTo>
                <a:cubicBezTo>
                  <a:pt x="2910519" y="16428"/>
                  <a:pt x="2910444" y="16768"/>
                  <a:pt x="2910295" y="17040"/>
                </a:cubicBezTo>
                <a:cubicBezTo>
                  <a:pt x="2909551" y="16631"/>
                  <a:pt x="2908658" y="16495"/>
                  <a:pt x="2907616" y="16632"/>
                </a:cubicBezTo>
                <a:cubicBezTo>
                  <a:pt x="2906575" y="16769"/>
                  <a:pt x="2905570" y="16974"/>
                  <a:pt x="2904603" y="17246"/>
                </a:cubicBezTo>
                <a:cubicBezTo>
                  <a:pt x="2903635" y="17518"/>
                  <a:pt x="2902705" y="17763"/>
                  <a:pt x="2901812" y="17980"/>
                </a:cubicBezTo>
                <a:cubicBezTo>
                  <a:pt x="2900919" y="18198"/>
                  <a:pt x="2900249" y="18158"/>
                  <a:pt x="2899803" y="17860"/>
                </a:cubicBezTo>
                <a:cubicBezTo>
                  <a:pt x="2898612" y="18753"/>
                  <a:pt x="2897868" y="19683"/>
                  <a:pt x="2897571" y="20651"/>
                </a:cubicBezTo>
                <a:cubicBezTo>
                  <a:pt x="2897273" y="21618"/>
                  <a:pt x="2897384" y="22437"/>
                  <a:pt x="2897905" y="23106"/>
                </a:cubicBezTo>
                <a:cubicBezTo>
                  <a:pt x="2898426" y="23776"/>
                  <a:pt x="2899319" y="24148"/>
                  <a:pt x="2900584" y="24223"/>
                </a:cubicBezTo>
                <a:cubicBezTo>
                  <a:pt x="2901849" y="24297"/>
                  <a:pt x="2903375" y="23888"/>
                  <a:pt x="2905161" y="22995"/>
                </a:cubicBezTo>
                <a:cubicBezTo>
                  <a:pt x="2904565" y="21506"/>
                  <a:pt x="2903896" y="21023"/>
                  <a:pt x="2903152" y="21544"/>
                </a:cubicBezTo>
                <a:cubicBezTo>
                  <a:pt x="2902407" y="22064"/>
                  <a:pt x="2901291" y="22325"/>
                  <a:pt x="2899803" y="22325"/>
                </a:cubicBezTo>
                <a:cubicBezTo>
                  <a:pt x="2899803" y="21581"/>
                  <a:pt x="2900026" y="21097"/>
                  <a:pt x="2900473" y="20874"/>
                </a:cubicBezTo>
                <a:cubicBezTo>
                  <a:pt x="2900919" y="20651"/>
                  <a:pt x="2901440" y="20465"/>
                  <a:pt x="2902035" y="20316"/>
                </a:cubicBezTo>
                <a:cubicBezTo>
                  <a:pt x="2902631" y="20167"/>
                  <a:pt x="2903152" y="20018"/>
                  <a:pt x="2903598" y="19869"/>
                </a:cubicBezTo>
                <a:cubicBezTo>
                  <a:pt x="2904045" y="19720"/>
                  <a:pt x="2904268" y="19348"/>
                  <a:pt x="2904268" y="18753"/>
                </a:cubicBezTo>
                <a:cubicBezTo>
                  <a:pt x="2906351" y="18753"/>
                  <a:pt x="2907728" y="18939"/>
                  <a:pt x="2908398" y="19311"/>
                </a:cubicBezTo>
                <a:cubicBezTo>
                  <a:pt x="2909068" y="19683"/>
                  <a:pt x="2909998" y="19200"/>
                  <a:pt x="2911188" y="17860"/>
                </a:cubicBezTo>
                <a:cubicBezTo>
                  <a:pt x="2913123" y="17711"/>
                  <a:pt x="2914016" y="18604"/>
                  <a:pt x="2913867" y="20539"/>
                </a:cubicBezTo>
                <a:cubicBezTo>
                  <a:pt x="2915355" y="20241"/>
                  <a:pt x="2916621" y="20241"/>
                  <a:pt x="2917662" y="20539"/>
                </a:cubicBezTo>
                <a:cubicBezTo>
                  <a:pt x="2918704" y="20837"/>
                  <a:pt x="2919746" y="21134"/>
                  <a:pt x="2920788" y="21432"/>
                </a:cubicBezTo>
                <a:cubicBezTo>
                  <a:pt x="2921532" y="21581"/>
                  <a:pt x="2922016" y="21506"/>
                  <a:pt x="2922239" y="21209"/>
                </a:cubicBezTo>
                <a:cubicBezTo>
                  <a:pt x="2922462" y="20911"/>
                  <a:pt x="2922648" y="20539"/>
                  <a:pt x="2922797" y="20093"/>
                </a:cubicBezTo>
                <a:cubicBezTo>
                  <a:pt x="2922946" y="19646"/>
                  <a:pt x="2923169" y="19274"/>
                  <a:pt x="2923467" y="18976"/>
                </a:cubicBezTo>
                <a:cubicBezTo>
                  <a:pt x="2923764" y="18679"/>
                  <a:pt x="2924360" y="18604"/>
                  <a:pt x="2925253" y="18753"/>
                </a:cubicBezTo>
                <a:cubicBezTo>
                  <a:pt x="2925401" y="19497"/>
                  <a:pt x="2925290" y="19981"/>
                  <a:pt x="2924918" y="20204"/>
                </a:cubicBezTo>
                <a:cubicBezTo>
                  <a:pt x="2924546" y="20427"/>
                  <a:pt x="2924360" y="20837"/>
                  <a:pt x="2924360" y="21432"/>
                </a:cubicBezTo>
                <a:cubicBezTo>
                  <a:pt x="2925104" y="21878"/>
                  <a:pt x="2925625" y="21841"/>
                  <a:pt x="2925922" y="21320"/>
                </a:cubicBezTo>
                <a:cubicBezTo>
                  <a:pt x="2926220" y="20799"/>
                  <a:pt x="2926815" y="20539"/>
                  <a:pt x="2927708" y="20539"/>
                </a:cubicBezTo>
                <a:cubicBezTo>
                  <a:pt x="2929494" y="20390"/>
                  <a:pt x="2931615" y="20874"/>
                  <a:pt x="2934071" y="21990"/>
                </a:cubicBezTo>
                <a:cubicBezTo>
                  <a:pt x="2936526" y="23106"/>
                  <a:pt x="2938498" y="23813"/>
                  <a:pt x="2939987" y="24111"/>
                </a:cubicBezTo>
                <a:cubicBezTo>
                  <a:pt x="2940433" y="23813"/>
                  <a:pt x="2940768" y="23441"/>
                  <a:pt x="2940991" y="22995"/>
                </a:cubicBezTo>
                <a:cubicBezTo>
                  <a:pt x="2941214" y="22548"/>
                  <a:pt x="2941475" y="22102"/>
                  <a:pt x="2941772" y="21655"/>
                </a:cubicBezTo>
                <a:cubicBezTo>
                  <a:pt x="2941924" y="22548"/>
                  <a:pt x="2942377" y="23181"/>
                  <a:pt x="2943133" y="23553"/>
                </a:cubicBezTo>
                <a:cubicBezTo>
                  <a:pt x="2943889" y="23925"/>
                  <a:pt x="2944758" y="24185"/>
                  <a:pt x="2945742" y="24334"/>
                </a:cubicBezTo>
                <a:cubicBezTo>
                  <a:pt x="2946726" y="24483"/>
                  <a:pt x="2947747" y="24632"/>
                  <a:pt x="2948805" y="24781"/>
                </a:cubicBezTo>
                <a:cubicBezTo>
                  <a:pt x="2949863" y="24929"/>
                  <a:pt x="2950770" y="25227"/>
                  <a:pt x="2951525" y="25674"/>
                </a:cubicBezTo>
                <a:cubicBezTo>
                  <a:pt x="2952283" y="24929"/>
                  <a:pt x="2953040" y="24223"/>
                  <a:pt x="2953796" y="23553"/>
                </a:cubicBezTo>
                <a:cubicBezTo>
                  <a:pt x="2954552" y="22883"/>
                  <a:pt x="2955232" y="22176"/>
                  <a:pt x="2955837" y="21432"/>
                </a:cubicBezTo>
                <a:cubicBezTo>
                  <a:pt x="2957027" y="21432"/>
                  <a:pt x="2957399" y="21916"/>
                  <a:pt x="2956953" y="22883"/>
                </a:cubicBezTo>
                <a:cubicBezTo>
                  <a:pt x="2956506" y="23850"/>
                  <a:pt x="2956134" y="24483"/>
                  <a:pt x="2955837" y="24781"/>
                </a:cubicBezTo>
                <a:cubicBezTo>
                  <a:pt x="2957690" y="24483"/>
                  <a:pt x="2959121" y="24669"/>
                  <a:pt x="2960129" y="25339"/>
                </a:cubicBezTo>
                <a:cubicBezTo>
                  <a:pt x="2961137" y="26008"/>
                  <a:pt x="2962013" y="26715"/>
                  <a:pt x="2962757" y="27460"/>
                </a:cubicBezTo>
                <a:cubicBezTo>
                  <a:pt x="2962906" y="28799"/>
                  <a:pt x="2962503" y="29580"/>
                  <a:pt x="2961549" y="29804"/>
                </a:cubicBezTo>
                <a:cubicBezTo>
                  <a:pt x="2960594" y="30027"/>
                  <a:pt x="2959546" y="30138"/>
                  <a:pt x="2958404" y="30138"/>
                </a:cubicBezTo>
                <a:cubicBezTo>
                  <a:pt x="2958546" y="29245"/>
                  <a:pt x="2958974" y="28650"/>
                  <a:pt x="2959688" y="28352"/>
                </a:cubicBezTo>
                <a:cubicBezTo>
                  <a:pt x="2960402" y="28055"/>
                  <a:pt x="2960829" y="27460"/>
                  <a:pt x="2960971" y="26567"/>
                </a:cubicBezTo>
                <a:lnTo>
                  <a:pt x="2952467" y="26567"/>
                </a:lnTo>
                <a:cubicBezTo>
                  <a:pt x="2952177" y="27162"/>
                  <a:pt x="2952213" y="27646"/>
                  <a:pt x="2952577" y="28018"/>
                </a:cubicBezTo>
                <a:cubicBezTo>
                  <a:pt x="2952941" y="28390"/>
                  <a:pt x="2953414" y="28687"/>
                  <a:pt x="2953995" y="28911"/>
                </a:cubicBezTo>
                <a:cubicBezTo>
                  <a:pt x="2954576" y="29134"/>
                  <a:pt x="2955194" y="29357"/>
                  <a:pt x="2955847" y="29580"/>
                </a:cubicBezTo>
                <a:cubicBezTo>
                  <a:pt x="2956501" y="29804"/>
                  <a:pt x="2957046" y="29990"/>
                  <a:pt x="2957483" y="30138"/>
                </a:cubicBezTo>
                <a:cubicBezTo>
                  <a:pt x="2957627" y="30138"/>
                  <a:pt x="2957845" y="30585"/>
                  <a:pt x="2958135" y="31478"/>
                </a:cubicBezTo>
                <a:cubicBezTo>
                  <a:pt x="2958426" y="32371"/>
                  <a:pt x="2959371" y="32445"/>
                  <a:pt x="2960971" y="31701"/>
                </a:cubicBezTo>
                <a:cubicBezTo>
                  <a:pt x="2960534" y="32445"/>
                  <a:pt x="2960061" y="32892"/>
                  <a:pt x="2959553" y="33041"/>
                </a:cubicBezTo>
                <a:cubicBezTo>
                  <a:pt x="2959045" y="33189"/>
                  <a:pt x="2958464" y="33189"/>
                  <a:pt x="2957809" y="33041"/>
                </a:cubicBezTo>
                <a:cubicBezTo>
                  <a:pt x="2957155" y="32892"/>
                  <a:pt x="2956464" y="32743"/>
                  <a:pt x="2955737" y="32594"/>
                </a:cubicBezTo>
                <a:cubicBezTo>
                  <a:pt x="2955011" y="32445"/>
                  <a:pt x="2954211" y="32445"/>
                  <a:pt x="2953339" y="32594"/>
                </a:cubicBezTo>
                <a:cubicBezTo>
                  <a:pt x="2952614" y="33041"/>
                  <a:pt x="2952032" y="33934"/>
                  <a:pt x="2951595" y="35273"/>
                </a:cubicBezTo>
                <a:cubicBezTo>
                  <a:pt x="2951595" y="36910"/>
                  <a:pt x="2952190" y="37915"/>
                  <a:pt x="2953381" y="38287"/>
                </a:cubicBezTo>
                <a:cubicBezTo>
                  <a:pt x="2954572" y="38659"/>
                  <a:pt x="2955986" y="38845"/>
                  <a:pt x="2957623" y="38845"/>
                </a:cubicBezTo>
                <a:cubicBezTo>
                  <a:pt x="2957474" y="38398"/>
                  <a:pt x="2957139" y="38101"/>
                  <a:pt x="2956618" y="37952"/>
                </a:cubicBezTo>
                <a:cubicBezTo>
                  <a:pt x="2956097" y="37803"/>
                  <a:pt x="2955576" y="37654"/>
                  <a:pt x="2955055" y="37505"/>
                </a:cubicBezTo>
                <a:cubicBezTo>
                  <a:pt x="2954534" y="37357"/>
                  <a:pt x="2954088" y="37133"/>
                  <a:pt x="2953716" y="36836"/>
                </a:cubicBezTo>
                <a:cubicBezTo>
                  <a:pt x="2953344" y="36538"/>
                  <a:pt x="2953232" y="36017"/>
                  <a:pt x="2953381" y="35273"/>
                </a:cubicBezTo>
                <a:lnTo>
                  <a:pt x="2961195" y="35273"/>
                </a:lnTo>
                <a:cubicBezTo>
                  <a:pt x="2960748" y="38696"/>
                  <a:pt x="2961842" y="40408"/>
                  <a:pt x="2964477" y="40408"/>
                </a:cubicBezTo>
                <a:cubicBezTo>
                  <a:pt x="2965351" y="40408"/>
                  <a:pt x="2966044" y="40147"/>
                  <a:pt x="2966554" y="39626"/>
                </a:cubicBezTo>
                <a:cubicBezTo>
                  <a:pt x="2967065" y="39105"/>
                  <a:pt x="2967538" y="38584"/>
                  <a:pt x="2967976" y="38064"/>
                </a:cubicBezTo>
                <a:cubicBezTo>
                  <a:pt x="2968413" y="37543"/>
                  <a:pt x="2968923" y="37059"/>
                  <a:pt x="2969507" y="36612"/>
                </a:cubicBezTo>
                <a:cubicBezTo>
                  <a:pt x="2970091" y="36166"/>
                  <a:pt x="2970966" y="36017"/>
                  <a:pt x="2972133" y="36166"/>
                </a:cubicBezTo>
                <a:cubicBezTo>
                  <a:pt x="2972282" y="34380"/>
                  <a:pt x="2971761" y="32892"/>
                  <a:pt x="2970571" y="31701"/>
                </a:cubicBezTo>
                <a:cubicBezTo>
                  <a:pt x="2970124" y="31850"/>
                  <a:pt x="2970013" y="32110"/>
                  <a:pt x="2970236" y="32482"/>
                </a:cubicBezTo>
                <a:cubicBezTo>
                  <a:pt x="2970459" y="32855"/>
                  <a:pt x="2970682" y="33264"/>
                  <a:pt x="2970906" y="33710"/>
                </a:cubicBezTo>
                <a:cubicBezTo>
                  <a:pt x="2971129" y="34157"/>
                  <a:pt x="2971166" y="34529"/>
                  <a:pt x="2971017" y="34827"/>
                </a:cubicBezTo>
                <a:cubicBezTo>
                  <a:pt x="2970868" y="35124"/>
                  <a:pt x="2970124" y="35273"/>
                  <a:pt x="2968785" y="35273"/>
                </a:cubicBezTo>
                <a:cubicBezTo>
                  <a:pt x="2969082" y="34082"/>
                  <a:pt x="2968934" y="33301"/>
                  <a:pt x="2968338" y="32929"/>
                </a:cubicBezTo>
                <a:cubicBezTo>
                  <a:pt x="2967743" y="32557"/>
                  <a:pt x="2967594" y="31924"/>
                  <a:pt x="2967892" y="31031"/>
                </a:cubicBezTo>
                <a:cubicBezTo>
                  <a:pt x="2969082" y="31180"/>
                  <a:pt x="2969752" y="30808"/>
                  <a:pt x="2969901" y="29915"/>
                </a:cubicBezTo>
                <a:cubicBezTo>
                  <a:pt x="2970050" y="29022"/>
                  <a:pt x="2970273" y="28204"/>
                  <a:pt x="2970571" y="27460"/>
                </a:cubicBezTo>
                <a:cubicBezTo>
                  <a:pt x="2975482" y="31478"/>
                  <a:pt x="2979277" y="36724"/>
                  <a:pt x="2981956" y="43198"/>
                </a:cubicBezTo>
                <a:cubicBezTo>
                  <a:pt x="2984635" y="49672"/>
                  <a:pt x="2986533" y="56853"/>
                  <a:pt x="2987649" y="64741"/>
                </a:cubicBezTo>
                <a:cubicBezTo>
                  <a:pt x="2988765" y="72629"/>
                  <a:pt x="2989397" y="81038"/>
                  <a:pt x="2989546" y="89967"/>
                </a:cubicBezTo>
                <a:cubicBezTo>
                  <a:pt x="2989695" y="98897"/>
                  <a:pt x="2989770" y="107901"/>
                  <a:pt x="2989770" y="116980"/>
                </a:cubicBezTo>
                <a:lnTo>
                  <a:pt x="2902482" y="116980"/>
                </a:lnTo>
                <a:cubicBezTo>
                  <a:pt x="2902333" y="109836"/>
                  <a:pt x="2902333" y="103027"/>
                  <a:pt x="2902482" y="96553"/>
                </a:cubicBezTo>
                <a:cubicBezTo>
                  <a:pt x="2902631" y="90079"/>
                  <a:pt x="2902333" y="83270"/>
                  <a:pt x="2901589" y="76126"/>
                </a:cubicBezTo>
                <a:cubicBezTo>
                  <a:pt x="2901440" y="74936"/>
                  <a:pt x="2901217" y="73596"/>
                  <a:pt x="2900919" y="72108"/>
                </a:cubicBezTo>
                <a:cubicBezTo>
                  <a:pt x="2900622" y="70620"/>
                  <a:pt x="2900249" y="69355"/>
                  <a:pt x="2899803" y="68313"/>
                </a:cubicBezTo>
                <a:cubicBezTo>
                  <a:pt x="2899505" y="67718"/>
                  <a:pt x="2899208" y="67048"/>
                  <a:pt x="2898910" y="66304"/>
                </a:cubicBezTo>
                <a:cubicBezTo>
                  <a:pt x="2898612" y="65560"/>
                  <a:pt x="2898389" y="65039"/>
                  <a:pt x="2898240" y="64741"/>
                </a:cubicBezTo>
                <a:cubicBezTo>
                  <a:pt x="2897943" y="64443"/>
                  <a:pt x="2897533" y="64294"/>
                  <a:pt x="2897012" y="64294"/>
                </a:cubicBezTo>
                <a:cubicBezTo>
                  <a:pt x="2896492" y="64294"/>
                  <a:pt x="2896008" y="64146"/>
                  <a:pt x="2895561" y="63848"/>
                </a:cubicBezTo>
                <a:cubicBezTo>
                  <a:pt x="2895413" y="63848"/>
                  <a:pt x="2895264" y="63588"/>
                  <a:pt x="2895115" y="63067"/>
                </a:cubicBezTo>
                <a:cubicBezTo>
                  <a:pt x="2894966" y="62546"/>
                  <a:pt x="2894817" y="62285"/>
                  <a:pt x="2894668" y="62285"/>
                </a:cubicBezTo>
                <a:cubicBezTo>
                  <a:pt x="2893478" y="61690"/>
                  <a:pt x="2892101" y="61355"/>
                  <a:pt x="2890538" y="61281"/>
                </a:cubicBezTo>
                <a:cubicBezTo>
                  <a:pt x="2888976" y="61206"/>
                  <a:pt x="2887450" y="61244"/>
                  <a:pt x="2885962" y="61392"/>
                </a:cubicBezTo>
                <a:cubicBezTo>
                  <a:pt x="2882241" y="61690"/>
                  <a:pt x="2879265" y="63177"/>
                  <a:pt x="2877032" y="65852"/>
                </a:cubicBezTo>
                <a:cubicBezTo>
                  <a:pt x="2874800" y="68527"/>
                  <a:pt x="2873163" y="71873"/>
                  <a:pt x="2872121" y="75887"/>
                </a:cubicBezTo>
                <a:cubicBezTo>
                  <a:pt x="2871079" y="79902"/>
                  <a:pt x="2870521" y="84289"/>
                  <a:pt x="2870447" y="89046"/>
                </a:cubicBezTo>
                <a:cubicBezTo>
                  <a:pt x="2870372" y="93804"/>
                  <a:pt x="2870633" y="98487"/>
                  <a:pt x="2871228" y="103093"/>
                </a:cubicBezTo>
                <a:cubicBezTo>
                  <a:pt x="2871823" y="107851"/>
                  <a:pt x="2873423" y="112349"/>
                  <a:pt x="2876028" y="116585"/>
                </a:cubicBezTo>
                <a:cubicBezTo>
                  <a:pt x="2878632" y="120822"/>
                  <a:pt x="2881646" y="124428"/>
                  <a:pt x="2885069" y="127402"/>
                </a:cubicBezTo>
                <a:cubicBezTo>
                  <a:pt x="2885367" y="127700"/>
                  <a:pt x="2885664" y="127849"/>
                  <a:pt x="2885962" y="127849"/>
                </a:cubicBezTo>
                <a:cubicBezTo>
                  <a:pt x="2886260" y="127849"/>
                  <a:pt x="2886557" y="127998"/>
                  <a:pt x="2886855" y="128295"/>
                </a:cubicBezTo>
                <a:cubicBezTo>
                  <a:pt x="2887599" y="129039"/>
                  <a:pt x="2888864" y="129969"/>
                  <a:pt x="2890650" y="131084"/>
                </a:cubicBezTo>
                <a:cubicBezTo>
                  <a:pt x="2892436" y="132199"/>
                  <a:pt x="2894073" y="133276"/>
                  <a:pt x="2895561" y="134316"/>
                </a:cubicBezTo>
                <a:cubicBezTo>
                  <a:pt x="2897198" y="135506"/>
                  <a:pt x="2898947" y="136510"/>
                  <a:pt x="2900808" y="137328"/>
                </a:cubicBezTo>
                <a:cubicBezTo>
                  <a:pt x="2902668" y="138145"/>
                  <a:pt x="2904417" y="139148"/>
                  <a:pt x="2906054" y="140336"/>
                </a:cubicBezTo>
                <a:lnTo>
                  <a:pt x="2926226" y="153494"/>
                </a:lnTo>
                <a:cubicBezTo>
                  <a:pt x="2926675" y="153791"/>
                  <a:pt x="2926974" y="153903"/>
                  <a:pt x="2927124" y="153829"/>
                </a:cubicBezTo>
                <a:cubicBezTo>
                  <a:pt x="2927274" y="153754"/>
                  <a:pt x="2927498" y="153866"/>
                  <a:pt x="2927795" y="154163"/>
                </a:cubicBezTo>
                <a:cubicBezTo>
                  <a:pt x="2928244" y="154610"/>
                  <a:pt x="2928730" y="154945"/>
                  <a:pt x="2929253" y="155168"/>
                </a:cubicBezTo>
                <a:cubicBezTo>
                  <a:pt x="2929777" y="155391"/>
                  <a:pt x="2930187" y="155652"/>
                  <a:pt x="2930485" y="155949"/>
                </a:cubicBezTo>
                <a:cubicBezTo>
                  <a:pt x="2930785" y="156245"/>
                  <a:pt x="2931234" y="156541"/>
                  <a:pt x="2931831" y="156839"/>
                </a:cubicBezTo>
                <a:cubicBezTo>
                  <a:pt x="2932429" y="157136"/>
                  <a:pt x="2932877" y="157434"/>
                  <a:pt x="2933174" y="157732"/>
                </a:cubicBezTo>
                <a:cubicBezTo>
                  <a:pt x="2933474" y="158029"/>
                  <a:pt x="2933886" y="158327"/>
                  <a:pt x="2934409" y="158625"/>
                </a:cubicBezTo>
                <a:cubicBezTo>
                  <a:pt x="2934932" y="158922"/>
                  <a:pt x="2935418" y="159219"/>
                  <a:pt x="2935867" y="159514"/>
                </a:cubicBezTo>
                <a:cubicBezTo>
                  <a:pt x="2936165" y="159812"/>
                  <a:pt x="2936575" y="160110"/>
                  <a:pt x="2937098" y="160407"/>
                </a:cubicBezTo>
                <a:cubicBezTo>
                  <a:pt x="2937622" y="160705"/>
                  <a:pt x="2938032" y="161003"/>
                  <a:pt x="2938330" y="161300"/>
                </a:cubicBezTo>
                <a:cubicBezTo>
                  <a:pt x="2938778" y="161747"/>
                  <a:pt x="2939676" y="162379"/>
                  <a:pt x="2941021" y="163196"/>
                </a:cubicBezTo>
                <a:cubicBezTo>
                  <a:pt x="2942366" y="164013"/>
                  <a:pt x="2943562" y="164794"/>
                  <a:pt x="2944608" y="165538"/>
                </a:cubicBezTo>
                <a:cubicBezTo>
                  <a:pt x="2946850" y="167322"/>
                  <a:pt x="2949502" y="169292"/>
                  <a:pt x="2952565" y="171447"/>
                </a:cubicBezTo>
                <a:cubicBezTo>
                  <a:pt x="2955627" y="173603"/>
                  <a:pt x="2958504" y="175721"/>
                  <a:pt x="2961195" y="177803"/>
                </a:cubicBezTo>
                <a:cubicBezTo>
                  <a:pt x="2961490" y="178100"/>
                  <a:pt x="2961749" y="178509"/>
                  <a:pt x="2961971" y="179029"/>
                </a:cubicBezTo>
                <a:cubicBezTo>
                  <a:pt x="2962193" y="179548"/>
                  <a:pt x="2962526" y="179957"/>
                  <a:pt x="2962970" y="180255"/>
                </a:cubicBezTo>
                <a:cubicBezTo>
                  <a:pt x="2963265" y="180553"/>
                  <a:pt x="2963672" y="180701"/>
                  <a:pt x="2964189" y="180701"/>
                </a:cubicBezTo>
                <a:cubicBezTo>
                  <a:pt x="2964707" y="180701"/>
                  <a:pt x="2965113" y="180850"/>
                  <a:pt x="2965408" y="181148"/>
                </a:cubicBezTo>
                <a:cubicBezTo>
                  <a:pt x="2966445" y="182041"/>
                  <a:pt x="2967444" y="183008"/>
                  <a:pt x="2968405" y="184048"/>
                </a:cubicBezTo>
                <a:cubicBezTo>
                  <a:pt x="2969365" y="185089"/>
                  <a:pt x="2970437" y="186129"/>
                  <a:pt x="2971621" y="187168"/>
                </a:cubicBezTo>
                <a:cubicBezTo>
                  <a:pt x="2973248" y="189101"/>
                  <a:pt x="2974950" y="191070"/>
                  <a:pt x="2976724" y="193077"/>
                </a:cubicBezTo>
                <a:cubicBezTo>
                  <a:pt x="2978498" y="195084"/>
                  <a:pt x="2980199" y="197203"/>
                  <a:pt x="2981827" y="199433"/>
                </a:cubicBezTo>
                <a:cubicBezTo>
                  <a:pt x="2982862" y="200772"/>
                  <a:pt x="2983786" y="202483"/>
                  <a:pt x="2984600" y="204564"/>
                </a:cubicBezTo>
                <a:cubicBezTo>
                  <a:pt x="2985414" y="206645"/>
                  <a:pt x="2986264" y="208726"/>
                  <a:pt x="2987150" y="210808"/>
                </a:cubicBezTo>
                <a:cubicBezTo>
                  <a:pt x="2987889" y="212294"/>
                  <a:pt x="2988666" y="213817"/>
                  <a:pt x="2989480" y="215379"/>
                </a:cubicBezTo>
                <a:cubicBezTo>
                  <a:pt x="2990294" y="216940"/>
                  <a:pt x="2990923" y="218539"/>
                  <a:pt x="2991367" y="220173"/>
                </a:cubicBezTo>
                <a:cubicBezTo>
                  <a:pt x="2991662" y="221215"/>
                  <a:pt x="2991810" y="222294"/>
                  <a:pt x="2991810" y="223409"/>
                </a:cubicBezTo>
                <a:cubicBezTo>
                  <a:pt x="2991810" y="224524"/>
                  <a:pt x="2991958" y="225527"/>
                  <a:pt x="2992253" y="226417"/>
                </a:cubicBezTo>
                <a:cubicBezTo>
                  <a:pt x="2992548" y="227608"/>
                  <a:pt x="2992918" y="229058"/>
                  <a:pt x="2993362" y="230767"/>
                </a:cubicBezTo>
                <a:cubicBezTo>
                  <a:pt x="2993807" y="232476"/>
                  <a:pt x="2994250" y="234334"/>
                  <a:pt x="2994693" y="236341"/>
                </a:cubicBezTo>
                <a:cubicBezTo>
                  <a:pt x="2995136" y="238348"/>
                  <a:pt x="2995542" y="240355"/>
                  <a:pt x="2995912" y="242363"/>
                </a:cubicBezTo>
                <a:cubicBezTo>
                  <a:pt x="2996282" y="244371"/>
                  <a:pt x="2996541" y="246267"/>
                  <a:pt x="2996690" y="248051"/>
                </a:cubicBezTo>
                <a:cubicBezTo>
                  <a:pt x="2996839" y="249537"/>
                  <a:pt x="2996988" y="251506"/>
                  <a:pt x="2997137" y="253960"/>
                </a:cubicBezTo>
                <a:cubicBezTo>
                  <a:pt x="2997285" y="256413"/>
                  <a:pt x="2997434" y="258904"/>
                  <a:pt x="2997583" y="261431"/>
                </a:cubicBezTo>
                <a:cubicBezTo>
                  <a:pt x="2997732" y="263959"/>
                  <a:pt x="2997806" y="266375"/>
                  <a:pt x="2997806" y="268680"/>
                </a:cubicBezTo>
                <a:cubicBezTo>
                  <a:pt x="2997806" y="270984"/>
                  <a:pt x="2997732" y="272805"/>
                  <a:pt x="2997583" y="274142"/>
                </a:cubicBezTo>
                <a:cubicBezTo>
                  <a:pt x="2997583" y="274310"/>
                  <a:pt x="2997620" y="274644"/>
                  <a:pt x="2997695" y="275147"/>
                </a:cubicBezTo>
                <a:cubicBezTo>
                  <a:pt x="2997769" y="275649"/>
                  <a:pt x="2997732" y="275984"/>
                  <a:pt x="2997583" y="276151"/>
                </a:cubicBezTo>
                <a:cubicBezTo>
                  <a:pt x="2997434" y="276151"/>
                  <a:pt x="2997099" y="276114"/>
                  <a:pt x="2996578" y="276040"/>
                </a:cubicBezTo>
                <a:cubicBezTo>
                  <a:pt x="2996058" y="275965"/>
                  <a:pt x="2995797" y="276002"/>
                  <a:pt x="2995797" y="276151"/>
                </a:cubicBezTo>
                <a:cubicBezTo>
                  <a:pt x="2995797" y="276598"/>
                  <a:pt x="2996058" y="276970"/>
                  <a:pt x="2996578" y="277268"/>
                </a:cubicBezTo>
                <a:cubicBezTo>
                  <a:pt x="2997099" y="277565"/>
                  <a:pt x="2997434" y="278012"/>
                  <a:pt x="2997583" y="278607"/>
                </a:cubicBezTo>
                <a:cubicBezTo>
                  <a:pt x="2998178" y="281286"/>
                  <a:pt x="2998216" y="283965"/>
                  <a:pt x="2997695" y="286644"/>
                </a:cubicBezTo>
                <a:cubicBezTo>
                  <a:pt x="2997174" y="289323"/>
                  <a:pt x="2996839" y="291853"/>
                  <a:pt x="2996690" y="294234"/>
                </a:cubicBezTo>
                <a:cubicBezTo>
                  <a:pt x="2996095" y="302271"/>
                  <a:pt x="2995090" y="309786"/>
                  <a:pt x="2993676" y="316781"/>
                </a:cubicBezTo>
                <a:cubicBezTo>
                  <a:pt x="2992262" y="323776"/>
                  <a:pt x="2990067" y="330176"/>
                  <a:pt x="2987091" y="335980"/>
                </a:cubicBezTo>
                <a:lnTo>
                  <a:pt x="2985305" y="339552"/>
                </a:lnTo>
                <a:cubicBezTo>
                  <a:pt x="2985156" y="339701"/>
                  <a:pt x="2984858" y="339813"/>
                  <a:pt x="2984412" y="339887"/>
                </a:cubicBezTo>
                <a:cubicBezTo>
                  <a:pt x="2983965" y="339961"/>
                  <a:pt x="2983668" y="340147"/>
                  <a:pt x="2983519" y="340445"/>
                </a:cubicBezTo>
                <a:cubicBezTo>
                  <a:pt x="2982030" y="343570"/>
                  <a:pt x="2979612" y="346435"/>
                  <a:pt x="2976263" y="349040"/>
                </a:cubicBezTo>
                <a:cubicBezTo>
                  <a:pt x="2972915" y="351644"/>
                  <a:pt x="2969827" y="354286"/>
                  <a:pt x="2966999" y="356965"/>
                </a:cubicBezTo>
                <a:cubicBezTo>
                  <a:pt x="2963725" y="356072"/>
                  <a:pt x="2960822" y="356891"/>
                  <a:pt x="2958292" y="359421"/>
                </a:cubicBezTo>
                <a:cubicBezTo>
                  <a:pt x="2957548" y="358677"/>
                  <a:pt x="2957139" y="357672"/>
                  <a:pt x="2957065" y="356407"/>
                </a:cubicBezTo>
                <a:cubicBezTo>
                  <a:pt x="2956990" y="355142"/>
                  <a:pt x="2956209" y="354435"/>
                  <a:pt x="2954721" y="354286"/>
                </a:cubicBezTo>
                <a:cubicBezTo>
                  <a:pt x="2954423" y="354733"/>
                  <a:pt x="2954274" y="355179"/>
                  <a:pt x="2954274" y="355626"/>
                </a:cubicBezTo>
                <a:cubicBezTo>
                  <a:pt x="2954274" y="356072"/>
                  <a:pt x="2954274" y="356481"/>
                  <a:pt x="2954274" y="356853"/>
                </a:cubicBezTo>
                <a:cubicBezTo>
                  <a:pt x="2954274" y="357225"/>
                  <a:pt x="2954162" y="357560"/>
                  <a:pt x="2953939" y="357858"/>
                </a:cubicBezTo>
                <a:cubicBezTo>
                  <a:pt x="2953716" y="358156"/>
                  <a:pt x="2953158" y="358379"/>
                  <a:pt x="2952265" y="358528"/>
                </a:cubicBezTo>
                <a:cubicBezTo>
                  <a:pt x="2951521" y="357784"/>
                  <a:pt x="2951260" y="357077"/>
                  <a:pt x="2951484" y="356407"/>
                </a:cubicBezTo>
                <a:cubicBezTo>
                  <a:pt x="2951707" y="355737"/>
                  <a:pt x="2951074" y="355030"/>
                  <a:pt x="2949586" y="354286"/>
                </a:cubicBezTo>
                <a:cubicBezTo>
                  <a:pt x="2948247" y="354137"/>
                  <a:pt x="2947428" y="354509"/>
                  <a:pt x="2947130" y="355402"/>
                </a:cubicBezTo>
                <a:cubicBezTo>
                  <a:pt x="2946833" y="356295"/>
                  <a:pt x="2946163" y="356816"/>
                  <a:pt x="2945121" y="356965"/>
                </a:cubicBezTo>
                <a:cubicBezTo>
                  <a:pt x="2943484" y="356965"/>
                  <a:pt x="2942107" y="356853"/>
                  <a:pt x="2940991" y="356630"/>
                </a:cubicBezTo>
                <a:cubicBezTo>
                  <a:pt x="2939875" y="356407"/>
                  <a:pt x="2938759" y="356146"/>
                  <a:pt x="2937643" y="355849"/>
                </a:cubicBezTo>
                <a:cubicBezTo>
                  <a:pt x="2936526" y="355551"/>
                  <a:pt x="2935336" y="355253"/>
                  <a:pt x="2934071" y="354956"/>
                </a:cubicBezTo>
                <a:cubicBezTo>
                  <a:pt x="2932806" y="354658"/>
                  <a:pt x="2931280" y="354435"/>
                  <a:pt x="2929494" y="354286"/>
                </a:cubicBezTo>
                <a:cubicBezTo>
                  <a:pt x="2929792" y="355179"/>
                  <a:pt x="2930350" y="355774"/>
                  <a:pt x="2931168" y="356072"/>
                </a:cubicBezTo>
                <a:cubicBezTo>
                  <a:pt x="2931987" y="356370"/>
                  <a:pt x="2932917" y="356667"/>
                  <a:pt x="2933959" y="356965"/>
                </a:cubicBezTo>
                <a:cubicBezTo>
                  <a:pt x="2933661" y="357411"/>
                  <a:pt x="2933215" y="357709"/>
                  <a:pt x="2932620" y="357858"/>
                </a:cubicBezTo>
                <a:cubicBezTo>
                  <a:pt x="2932024" y="358007"/>
                  <a:pt x="2931317" y="358044"/>
                  <a:pt x="2930499" y="357970"/>
                </a:cubicBezTo>
                <a:cubicBezTo>
                  <a:pt x="2929680" y="357895"/>
                  <a:pt x="2928862" y="357821"/>
                  <a:pt x="2928043" y="357746"/>
                </a:cubicBezTo>
                <a:cubicBezTo>
                  <a:pt x="2927225" y="357672"/>
                  <a:pt x="2926592" y="357709"/>
                  <a:pt x="2926146" y="357858"/>
                </a:cubicBezTo>
                <a:cubicBezTo>
                  <a:pt x="2926890" y="356221"/>
                  <a:pt x="2926852" y="355142"/>
                  <a:pt x="2926034" y="354621"/>
                </a:cubicBezTo>
                <a:cubicBezTo>
                  <a:pt x="2925215" y="354100"/>
                  <a:pt x="2924062" y="353691"/>
                  <a:pt x="2922574" y="353393"/>
                </a:cubicBezTo>
                <a:cubicBezTo>
                  <a:pt x="2921681" y="353393"/>
                  <a:pt x="2920974" y="353616"/>
                  <a:pt x="2920453" y="354063"/>
                </a:cubicBezTo>
                <a:cubicBezTo>
                  <a:pt x="2919932" y="354509"/>
                  <a:pt x="2919448" y="354993"/>
                  <a:pt x="2919002" y="355514"/>
                </a:cubicBezTo>
                <a:cubicBezTo>
                  <a:pt x="2918555" y="356035"/>
                  <a:pt x="2917997" y="356481"/>
                  <a:pt x="2917327" y="356853"/>
                </a:cubicBezTo>
                <a:cubicBezTo>
                  <a:pt x="2916658" y="357225"/>
                  <a:pt x="2915802" y="357263"/>
                  <a:pt x="2914760" y="356965"/>
                </a:cubicBezTo>
                <a:cubicBezTo>
                  <a:pt x="2914760" y="359197"/>
                  <a:pt x="2915355" y="360909"/>
                  <a:pt x="2916546" y="362100"/>
                </a:cubicBezTo>
                <a:cubicBezTo>
                  <a:pt x="2917439" y="361951"/>
                  <a:pt x="2917514" y="361467"/>
                  <a:pt x="2916769" y="360648"/>
                </a:cubicBezTo>
                <a:cubicBezTo>
                  <a:pt x="2916025" y="359830"/>
                  <a:pt x="2915951" y="358900"/>
                  <a:pt x="2916546" y="357858"/>
                </a:cubicBezTo>
                <a:cubicBezTo>
                  <a:pt x="2918481" y="358602"/>
                  <a:pt x="2919188" y="359904"/>
                  <a:pt x="2918667" y="361765"/>
                </a:cubicBezTo>
                <a:cubicBezTo>
                  <a:pt x="2918146" y="363625"/>
                  <a:pt x="2917141" y="364927"/>
                  <a:pt x="2915653" y="365671"/>
                </a:cubicBezTo>
                <a:cubicBezTo>
                  <a:pt x="2915802" y="366564"/>
                  <a:pt x="2916472" y="366862"/>
                  <a:pt x="2917662" y="366564"/>
                </a:cubicBezTo>
                <a:cubicBezTo>
                  <a:pt x="2918853" y="366267"/>
                  <a:pt x="2919597" y="366490"/>
                  <a:pt x="2919895" y="367234"/>
                </a:cubicBezTo>
                <a:cubicBezTo>
                  <a:pt x="2916918" y="367829"/>
                  <a:pt x="2914351" y="368760"/>
                  <a:pt x="2912193" y="370025"/>
                </a:cubicBezTo>
                <a:cubicBezTo>
                  <a:pt x="2910035" y="371290"/>
                  <a:pt x="2908584" y="373262"/>
                  <a:pt x="2907840" y="375941"/>
                </a:cubicBezTo>
                <a:lnTo>
                  <a:pt x="2903375" y="375941"/>
                </a:lnTo>
                <a:cubicBezTo>
                  <a:pt x="2903226" y="375345"/>
                  <a:pt x="2903263" y="374936"/>
                  <a:pt x="2903486" y="374713"/>
                </a:cubicBezTo>
                <a:cubicBezTo>
                  <a:pt x="2903710" y="374490"/>
                  <a:pt x="2904007" y="374303"/>
                  <a:pt x="2904379" y="374155"/>
                </a:cubicBezTo>
                <a:cubicBezTo>
                  <a:pt x="2904751" y="374006"/>
                  <a:pt x="2905124" y="373820"/>
                  <a:pt x="2905496" y="373597"/>
                </a:cubicBezTo>
                <a:cubicBezTo>
                  <a:pt x="2905868" y="373373"/>
                  <a:pt x="2906054" y="373038"/>
                  <a:pt x="2906054" y="372592"/>
                </a:cubicBezTo>
                <a:cubicBezTo>
                  <a:pt x="2905756" y="371997"/>
                  <a:pt x="2905235" y="371811"/>
                  <a:pt x="2904491" y="372034"/>
                </a:cubicBezTo>
                <a:cubicBezTo>
                  <a:pt x="2903747" y="372257"/>
                  <a:pt x="2903003" y="372555"/>
                  <a:pt x="2902259" y="372927"/>
                </a:cubicBezTo>
                <a:cubicBezTo>
                  <a:pt x="2901514" y="373299"/>
                  <a:pt x="2900845" y="373485"/>
                  <a:pt x="2900249" y="373485"/>
                </a:cubicBezTo>
                <a:cubicBezTo>
                  <a:pt x="2899654" y="373485"/>
                  <a:pt x="2899282" y="372890"/>
                  <a:pt x="2899133" y="371699"/>
                </a:cubicBezTo>
                <a:cubicBezTo>
                  <a:pt x="2898240" y="371997"/>
                  <a:pt x="2897905" y="372331"/>
                  <a:pt x="2898129" y="372704"/>
                </a:cubicBezTo>
                <a:cubicBezTo>
                  <a:pt x="2898352" y="373076"/>
                  <a:pt x="2898724" y="373485"/>
                  <a:pt x="2899245" y="373931"/>
                </a:cubicBezTo>
                <a:cubicBezTo>
                  <a:pt x="2899766" y="374378"/>
                  <a:pt x="2900175" y="374787"/>
                  <a:pt x="2900473" y="375159"/>
                </a:cubicBezTo>
                <a:cubicBezTo>
                  <a:pt x="2900770" y="375531"/>
                  <a:pt x="2900547" y="375792"/>
                  <a:pt x="2899803" y="375941"/>
                </a:cubicBezTo>
                <a:cubicBezTo>
                  <a:pt x="2898761" y="376387"/>
                  <a:pt x="2898091" y="376424"/>
                  <a:pt x="2897794" y="376052"/>
                </a:cubicBezTo>
                <a:cubicBezTo>
                  <a:pt x="2897496" y="375680"/>
                  <a:pt x="2897310" y="375234"/>
                  <a:pt x="2897236" y="374713"/>
                </a:cubicBezTo>
                <a:cubicBezTo>
                  <a:pt x="2897161" y="374192"/>
                  <a:pt x="2896975" y="373745"/>
                  <a:pt x="2896678" y="373373"/>
                </a:cubicBezTo>
                <a:cubicBezTo>
                  <a:pt x="2896380" y="373001"/>
                  <a:pt x="2895710" y="373038"/>
                  <a:pt x="2894668" y="373485"/>
                </a:cubicBezTo>
                <a:cubicBezTo>
                  <a:pt x="2895115" y="372294"/>
                  <a:pt x="2896008" y="371699"/>
                  <a:pt x="2897347" y="371699"/>
                </a:cubicBezTo>
                <a:cubicBezTo>
                  <a:pt x="2896752" y="370508"/>
                  <a:pt x="2895896" y="370322"/>
                  <a:pt x="2894780" y="371141"/>
                </a:cubicBezTo>
                <a:cubicBezTo>
                  <a:pt x="2893664" y="371959"/>
                  <a:pt x="2893031" y="372741"/>
                  <a:pt x="2892882" y="373485"/>
                </a:cubicBezTo>
                <a:cubicBezTo>
                  <a:pt x="2892882" y="373931"/>
                  <a:pt x="2893068" y="374192"/>
                  <a:pt x="2893441" y="374266"/>
                </a:cubicBezTo>
                <a:cubicBezTo>
                  <a:pt x="2893813" y="374341"/>
                  <a:pt x="2894222" y="374378"/>
                  <a:pt x="2894668" y="374378"/>
                </a:cubicBezTo>
                <a:cubicBezTo>
                  <a:pt x="2895115" y="374378"/>
                  <a:pt x="2895450" y="374452"/>
                  <a:pt x="2895673" y="374601"/>
                </a:cubicBezTo>
                <a:cubicBezTo>
                  <a:pt x="2895896" y="374750"/>
                  <a:pt x="2895859" y="375196"/>
                  <a:pt x="2895561" y="375941"/>
                </a:cubicBezTo>
                <a:cubicBezTo>
                  <a:pt x="2891989" y="375643"/>
                  <a:pt x="2888157" y="375606"/>
                  <a:pt x="2884064" y="375829"/>
                </a:cubicBezTo>
                <a:cubicBezTo>
                  <a:pt x="2879972" y="376052"/>
                  <a:pt x="2876214" y="375792"/>
                  <a:pt x="2872791" y="375048"/>
                </a:cubicBezTo>
                <a:cubicBezTo>
                  <a:pt x="2872047" y="374899"/>
                  <a:pt x="2871600" y="374787"/>
                  <a:pt x="2871451" y="374713"/>
                </a:cubicBezTo>
                <a:cubicBezTo>
                  <a:pt x="2871302" y="374638"/>
                  <a:pt x="2871228" y="374229"/>
                  <a:pt x="2871228" y="373485"/>
                </a:cubicBezTo>
                <a:cubicBezTo>
                  <a:pt x="2869889" y="373783"/>
                  <a:pt x="2868996" y="373931"/>
                  <a:pt x="2868549" y="373931"/>
                </a:cubicBezTo>
                <a:cubicBezTo>
                  <a:pt x="2868103" y="373931"/>
                  <a:pt x="2867210" y="373783"/>
                  <a:pt x="2865870" y="373485"/>
                </a:cubicBezTo>
                <a:lnTo>
                  <a:pt x="2866093" y="367234"/>
                </a:lnTo>
                <a:cubicBezTo>
                  <a:pt x="2867244" y="367681"/>
                  <a:pt x="2868432" y="368276"/>
                  <a:pt x="2869657" y="369020"/>
                </a:cubicBezTo>
                <a:cubicBezTo>
                  <a:pt x="2870881" y="369764"/>
                  <a:pt x="2871926" y="369764"/>
                  <a:pt x="2872791" y="369020"/>
                </a:cubicBezTo>
                <a:cubicBezTo>
                  <a:pt x="2871749" y="368425"/>
                  <a:pt x="2870893" y="367941"/>
                  <a:pt x="2870223" y="367569"/>
                </a:cubicBezTo>
                <a:cubicBezTo>
                  <a:pt x="2869554" y="367197"/>
                  <a:pt x="2868884" y="366974"/>
                  <a:pt x="2868214" y="366899"/>
                </a:cubicBezTo>
                <a:cubicBezTo>
                  <a:pt x="2867544" y="366825"/>
                  <a:pt x="2866763" y="366825"/>
                  <a:pt x="2865870" y="366899"/>
                </a:cubicBezTo>
                <a:cubicBezTo>
                  <a:pt x="2864977" y="366974"/>
                  <a:pt x="2863861" y="367085"/>
                  <a:pt x="2862522" y="367234"/>
                </a:cubicBezTo>
                <a:cubicBezTo>
                  <a:pt x="2862373" y="366490"/>
                  <a:pt x="2862447" y="366044"/>
                  <a:pt x="2862745" y="365895"/>
                </a:cubicBezTo>
                <a:cubicBezTo>
                  <a:pt x="2863042" y="365746"/>
                  <a:pt x="2863266" y="365374"/>
                  <a:pt x="2863414" y="364778"/>
                </a:cubicBezTo>
                <a:cubicBezTo>
                  <a:pt x="2861777" y="365671"/>
                  <a:pt x="2860773" y="366267"/>
                  <a:pt x="2860401" y="366564"/>
                </a:cubicBezTo>
                <a:cubicBezTo>
                  <a:pt x="2860029" y="366862"/>
                  <a:pt x="2858950" y="366564"/>
                  <a:pt x="2857164" y="365671"/>
                </a:cubicBezTo>
                <a:cubicBezTo>
                  <a:pt x="2856420" y="365969"/>
                  <a:pt x="2856308" y="366230"/>
                  <a:pt x="2856829" y="366453"/>
                </a:cubicBezTo>
                <a:cubicBezTo>
                  <a:pt x="2857350" y="366676"/>
                  <a:pt x="2857759" y="366936"/>
                  <a:pt x="2858057" y="367234"/>
                </a:cubicBezTo>
                <a:cubicBezTo>
                  <a:pt x="2858354" y="367532"/>
                  <a:pt x="2858503" y="367978"/>
                  <a:pt x="2858503" y="368574"/>
                </a:cubicBezTo>
                <a:cubicBezTo>
                  <a:pt x="2858503" y="369169"/>
                  <a:pt x="2858652" y="369615"/>
                  <a:pt x="2858950" y="369913"/>
                </a:cubicBezTo>
                <a:cubicBezTo>
                  <a:pt x="2859396" y="370508"/>
                  <a:pt x="2860066" y="371029"/>
                  <a:pt x="2860959" y="371476"/>
                </a:cubicBezTo>
                <a:cubicBezTo>
                  <a:pt x="2861852" y="371922"/>
                  <a:pt x="2862075" y="372592"/>
                  <a:pt x="2861629" y="373485"/>
                </a:cubicBezTo>
                <a:cubicBezTo>
                  <a:pt x="2860736" y="373931"/>
                  <a:pt x="2860289" y="373745"/>
                  <a:pt x="2860289" y="372927"/>
                </a:cubicBezTo>
                <a:cubicBezTo>
                  <a:pt x="2860289" y="372108"/>
                  <a:pt x="2860140" y="371699"/>
                  <a:pt x="2859843" y="371699"/>
                </a:cubicBezTo>
                <a:cubicBezTo>
                  <a:pt x="2859098" y="371401"/>
                  <a:pt x="2858429" y="371476"/>
                  <a:pt x="2857833" y="371922"/>
                </a:cubicBezTo>
                <a:cubicBezTo>
                  <a:pt x="2857238" y="372369"/>
                  <a:pt x="2856420" y="372592"/>
                  <a:pt x="2855378" y="372592"/>
                </a:cubicBezTo>
                <a:cubicBezTo>
                  <a:pt x="2855229" y="372592"/>
                  <a:pt x="2854894" y="372518"/>
                  <a:pt x="2854373" y="372369"/>
                </a:cubicBezTo>
                <a:cubicBezTo>
                  <a:pt x="2853852" y="372220"/>
                  <a:pt x="2853369" y="372034"/>
                  <a:pt x="2852922" y="371811"/>
                </a:cubicBezTo>
                <a:cubicBezTo>
                  <a:pt x="2852476" y="371587"/>
                  <a:pt x="2852178" y="371327"/>
                  <a:pt x="2852029" y="371029"/>
                </a:cubicBezTo>
                <a:cubicBezTo>
                  <a:pt x="2851880" y="370732"/>
                  <a:pt x="2852178" y="370360"/>
                  <a:pt x="2852922" y="369913"/>
                </a:cubicBezTo>
                <a:cubicBezTo>
                  <a:pt x="2852178" y="369615"/>
                  <a:pt x="2851694" y="369727"/>
                  <a:pt x="2851471" y="370248"/>
                </a:cubicBezTo>
                <a:cubicBezTo>
                  <a:pt x="2851248" y="370769"/>
                  <a:pt x="2850839" y="370955"/>
                  <a:pt x="2850243" y="370806"/>
                </a:cubicBezTo>
                <a:cubicBezTo>
                  <a:pt x="2849350" y="370657"/>
                  <a:pt x="2848829" y="370397"/>
                  <a:pt x="2848680" y="370025"/>
                </a:cubicBezTo>
                <a:cubicBezTo>
                  <a:pt x="2848532" y="369653"/>
                  <a:pt x="2848160" y="369318"/>
                  <a:pt x="2847564" y="369020"/>
                </a:cubicBezTo>
                <a:cubicBezTo>
                  <a:pt x="2846820" y="368722"/>
                  <a:pt x="2845964" y="368574"/>
                  <a:pt x="2844997" y="368574"/>
                </a:cubicBezTo>
                <a:cubicBezTo>
                  <a:pt x="2844030" y="368574"/>
                  <a:pt x="2843174" y="368425"/>
                  <a:pt x="2842430" y="368127"/>
                </a:cubicBezTo>
                <a:cubicBezTo>
                  <a:pt x="2840793" y="367681"/>
                  <a:pt x="2839044" y="366974"/>
                  <a:pt x="2837184" y="366006"/>
                </a:cubicBezTo>
                <a:cubicBezTo>
                  <a:pt x="2835323" y="365039"/>
                  <a:pt x="2833574" y="364034"/>
                  <a:pt x="2831937" y="362993"/>
                </a:cubicBezTo>
                <a:cubicBezTo>
                  <a:pt x="2832384" y="361504"/>
                  <a:pt x="2833277" y="361207"/>
                  <a:pt x="2834616" y="362100"/>
                </a:cubicBezTo>
                <a:cubicBezTo>
                  <a:pt x="2834616" y="360909"/>
                  <a:pt x="2834430" y="360239"/>
                  <a:pt x="2834058" y="360090"/>
                </a:cubicBezTo>
                <a:cubicBezTo>
                  <a:pt x="2833686" y="359942"/>
                  <a:pt x="2833872" y="359421"/>
                  <a:pt x="2834616" y="358528"/>
                </a:cubicBezTo>
                <a:cubicBezTo>
                  <a:pt x="2835063" y="358677"/>
                  <a:pt x="2835286" y="359011"/>
                  <a:pt x="2835286" y="359532"/>
                </a:cubicBezTo>
                <a:cubicBezTo>
                  <a:pt x="2835286" y="360053"/>
                  <a:pt x="2835584" y="360314"/>
                  <a:pt x="2836179" y="360314"/>
                </a:cubicBezTo>
                <a:cubicBezTo>
                  <a:pt x="2836923" y="359867"/>
                  <a:pt x="2837221" y="359458"/>
                  <a:pt x="2837072" y="359086"/>
                </a:cubicBezTo>
                <a:cubicBezTo>
                  <a:pt x="2836923" y="358714"/>
                  <a:pt x="2836625" y="358379"/>
                  <a:pt x="2836179" y="358081"/>
                </a:cubicBezTo>
                <a:cubicBezTo>
                  <a:pt x="2835732" y="357784"/>
                  <a:pt x="2835286" y="357411"/>
                  <a:pt x="2834839" y="356965"/>
                </a:cubicBezTo>
                <a:cubicBezTo>
                  <a:pt x="2834393" y="356519"/>
                  <a:pt x="2834319" y="355923"/>
                  <a:pt x="2834616" y="355179"/>
                </a:cubicBezTo>
                <a:cubicBezTo>
                  <a:pt x="2835360" y="354695"/>
                  <a:pt x="2836030" y="354172"/>
                  <a:pt x="2836625" y="353608"/>
                </a:cubicBezTo>
                <a:cubicBezTo>
                  <a:pt x="2837221" y="353044"/>
                  <a:pt x="2837965" y="352600"/>
                  <a:pt x="2838858" y="352277"/>
                </a:cubicBezTo>
                <a:cubicBezTo>
                  <a:pt x="2838560" y="351830"/>
                  <a:pt x="2838151" y="351635"/>
                  <a:pt x="2837630" y="351691"/>
                </a:cubicBezTo>
                <a:cubicBezTo>
                  <a:pt x="2837109" y="351747"/>
                  <a:pt x="2836551" y="351858"/>
                  <a:pt x="2835956" y="352026"/>
                </a:cubicBezTo>
                <a:cubicBezTo>
                  <a:pt x="2835360" y="352193"/>
                  <a:pt x="2834802" y="352314"/>
                  <a:pt x="2834281" y="352389"/>
                </a:cubicBezTo>
                <a:cubicBezTo>
                  <a:pt x="2833760" y="352463"/>
                  <a:pt x="2833277" y="352202"/>
                  <a:pt x="2832830" y="351607"/>
                </a:cubicBezTo>
                <a:cubicBezTo>
                  <a:pt x="2832830" y="350307"/>
                  <a:pt x="2833016" y="349536"/>
                  <a:pt x="2833388" y="349293"/>
                </a:cubicBezTo>
                <a:cubicBezTo>
                  <a:pt x="2833760" y="349050"/>
                  <a:pt x="2834207" y="348969"/>
                  <a:pt x="2834728" y="349050"/>
                </a:cubicBezTo>
                <a:cubicBezTo>
                  <a:pt x="2835249" y="349132"/>
                  <a:pt x="2835807" y="349253"/>
                  <a:pt x="2836402" y="349415"/>
                </a:cubicBezTo>
                <a:cubicBezTo>
                  <a:pt x="2836997" y="349576"/>
                  <a:pt x="2837518" y="349414"/>
                  <a:pt x="2837965" y="348928"/>
                </a:cubicBezTo>
                <a:cubicBezTo>
                  <a:pt x="2837965" y="348063"/>
                  <a:pt x="2837779" y="347595"/>
                  <a:pt x="2837407" y="347523"/>
                </a:cubicBezTo>
                <a:cubicBezTo>
                  <a:pt x="2837035" y="347450"/>
                  <a:pt x="2836625" y="347523"/>
                  <a:pt x="2836179" y="347739"/>
                </a:cubicBezTo>
                <a:cubicBezTo>
                  <a:pt x="2835732" y="347955"/>
                  <a:pt x="2835286" y="348099"/>
                  <a:pt x="2834839" y="348171"/>
                </a:cubicBezTo>
                <a:cubicBezTo>
                  <a:pt x="2834393" y="348243"/>
                  <a:pt x="2834021" y="347919"/>
                  <a:pt x="2833723" y="347198"/>
                </a:cubicBezTo>
                <a:cubicBezTo>
                  <a:pt x="2833574" y="346477"/>
                  <a:pt x="2833649" y="345973"/>
                  <a:pt x="2833947" y="345684"/>
                </a:cubicBezTo>
                <a:cubicBezTo>
                  <a:pt x="2834244" y="345396"/>
                  <a:pt x="2834616" y="345144"/>
                  <a:pt x="2835063" y="344927"/>
                </a:cubicBezTo>
                <a:cubicBezTo>
                  <a:pt x="2835509" y="344711"/>
                  <a:pt x="2835881" y="344423"/>
                  <a:pt x="2836179" y="344062"/>
                </a:cubicBezTo>
                <a:cubicBezTo>
                  <a:pt x="2836477" y="343702"/>
                  <a:pt x="2836477" y="343017"/>
                  <a:pt x="2836179" y="342008"/>
                </a:cubicBezTo>
                <a:cubicBezTo>
                  <a:pt x="2835286" y="341710"/>
                  <a:pt x="2834877" y="341859"/>
                  <a:pt x="2834951" y="342454"/>
                </a:cubicBezTo>
                <a:cubicBezTo>
                  <a:pt x="2835026" y="343050"/>
                  <a:pt x="2834914" y="343496"/>
                  <a:pt x="2834616" y="343794"/>
                </a:cubicBezTo>
                <a:cubicBezTo>
                  <a:pt x="2834467" y="343943"/>
                  <a:pt x="2834021" y="344091"/>
                  <a:pt x="2833277" y="344240"/>
                </a:cubicBezTo>
                <a:cubicBezTo>
                  <a:pt x="2832533" y="344389"/>
                  <a:pt x="2832086" y="344538"/>
                  <a:pt x="2831937" y="344687"/>
                </a:cubicBezTo>
                <a:cubicBezTo>
                  <a:pt x="2831791" y="344984"/>
                  <a:pt x="2831829" y="345431"/>
                  <a:pt x="2832051" y="346026"/>
                </a:cubicBezTo>
                <a:cubicBezTo>
                  <a:pt x="2832273" y="346621"/>
                  <a:pt x="2832235" y="347068"/>
                  <a:pt x="2831937" y="347366"/>
                </a:cubicBezTo>
                <a:cubicBezTo>
                  <a:pt x="2831644" y="347663"/>
                  <a:pt x="2831205" y="347812"/>
                  <a:pt x="2830619" y="347812"/>
                </a:cubicBezTo>
                <a:cubicBezTo>
                  <a:pt x="2830033" y="347812"/>
                  <a:pt x="2829593" y="347961"/>
                  <a:pt x="2829300" y="348259"/>
                </a:cubicBezTo>
                <a:cubicBezTo>
                  <a:pt x="2828861" y="348705"/>
                  <a:pt x="2828349" y="349300"/>
                  <a:pt x="2827764" y="350044"/>
                </a:cubicBezTo>
                <a:cubicBezTo>
                  <a:pt x="2827179" y="350789"/>
                  <a:pt x="2826300" y="351310"/>
                  <a:pt x="2825128" y="351607"/>
                </a:cubicBezTo>
                <a:cubicBezTo>
                  <a:pt x="2825277" y="350714"/>
                  <a:pt x="2825352" y="350082"/>
                  <a:pt x="2825352" y="349710"/>
                </a:cubicBezTo>
                <a:cubicBezTo>
                  <a:pt x="2825352" y="349338"/>
                  <a:pt x="2825273" y="349040"/>
                  <a:pt x="2825114" y="348817"/>
                </a:cubicBezTo>
                <a:cubicBezTo>
                  <a:pt x="2824956" y="348593"/>
                  <a:pt x="2824794" y="348370"/>
                  <a:pt x="2824626" y="348147"/>
                </a:cubicBezTo>
                <a:cubicBezTo>
                  <a:pt x="2824459" y="347924"/>
                  <a:pt x="2824291" y="347366"/>
                  <a:pt x="2824124" y="346473"/>
                </a:cubicBezTo>
                <a:cubicBezTo>
                  <a:pt x="2826338" y="347514"/>
                  <a:pt x="2828119" y="347328"/>
                  <a:pt x="2829468" y="345915"/>
                </a:cubicBezTo>
                <a:cubicBezTo>
                  <a:pt x="2830816" y="344501"/>
                  <a:pt x="2831119" y="342975"/>
                  <a:pt x="2830375" y="341338"/>
                </a:cubicBezTo>
                <a:cubicBezTo>
                  <a:pt x="2829928" y="341189"/>
                  <a:pt x="2829668" y="341264"/>
                  <a:pt x="2829593" y="341561"/>
                </a:cubicBezTo>
                <a:cubicBezTo>
                  <a:pt x="2829519" y="341859"/>
                  <a:pt x="2829482" y="342231"/>
                  <a:pt x="2829482" y="342677"/>
                </a:cubicBezTo>
                <a:cubicBezTo>
                  <a:pt x="2829482" y="343124"/>
                  <a:pt x="2829407" y="343496"/>
                  <a:pt x="2829258" y="343794"/>
                </a:cubicBezTo>
                <a:cubicBezTo>
                  <a:pt x="2829110" y="344091"/>
                  <a:pt x="2828663" y="344091"/>
                  <a:pt x="2827919" y="343794"/>
                </a:cubicBezTo>
                <a:cubicBezTo>
                  <a:pt x="2827919" y="342752"/>
                  <a:pt x="2827770" y="342082"/>
                  <a:pt x="2827472" y="341785"/>
                </a:cubicBezTo>
                <a:cubicBezTo>
                  <a:pt x="2827175" y="341487"/>
                  <a:pt x="2826803" y="341264"/>
                  <a:pt x="2826356" y="341115"/>
                </a:cubicBezTo>
                <a:cubicBezTo>
                  <a:pt x="2825910" y="340966"/>
                  <a:pt x="2825501" y="340743"/>
                  <a:pt x="2825128" y="340445"/>
                </a:cubicBezTo>
                <a:cubicBezTo>
                  <a:pt x="2824756" y="340147"/>
                  <a:pt x="2824496" y="339552"/>
                  <a:pt x="2824347" y="338659"/>
                </a:cubicBezTo>
                <a:cubicBezTo>
                  <a:pt x="2823901" y="338659"/>
                  <a:pt x="2823677" y="338771"/>
                  <a:pt x="2823677" y="338994"/>
                </a:cubicBezTo>
                <a:cubicBezTo>
                  <a:pt x="2823677" y="339217"/>
                  <a:pt x="2823789" y="339478"/>
                  <a:pt x="2824012" y="339775"/>
                </a:cubicBezTo>
                <a:cubicBezTo>
                  <a:pt x="2824235" y="340073"/>
                  <a:pt x="2824422" y="340408"/>
                  <a:pt x="2824570" y="340780"/>
                </a:cubicBezTo>
                <a:cubicBezTo>
                  <a:pt x="2824719" y="341152"/>
                  <a:pt x="2824645" y="341561"/>
                  <a:pt x="2824347" y="342008"/>
                </a:cubicBezTo>
                <a:cubicBezTo>
                  <a:pt x="2824645" y="342752"/>
                  <a:pt x="2825128" y="343198"/>
                  <a:pt x="2825798" y="343347"/>
                </a:cubicBezTo>
                <a:cubicBezTo>
                  <a:pt x="2826468" y="343496"/>
                  <a:pt x="2826580" y="344240"/>
                  <a:pt x="2826133" y="345580"/>
                </a:cubicBezTo>
                <a:cubicBezTo>
                  <a:pt x="2824522" y="345877"/>
                  <a:pt x="2823561" y="345728"/>
                  <a:pt x="2823250" y="345133"/>
                </a:cubicBezTo>
                <a:cubicBezTo>
                  <a:pt x="2822940" y="344538"/>
                  <a:pt x="2822338" y="344091"/>
                  <a:pt x="2821445" y="343794"/>
                </a:cubicBezTo>
                <a:cubicBezTo>
                  <a:pt x="2820998" y="344240"/>
                  <a:pt x="2820887" y="344687"/>
                  <a:pt x="2821110" y="345133"/>
                </a:cubicBezTo>
                <a:cubicBezTo>
                  <a:pt x="2821333" y="345580"/>
                  <a:pt x="2821557" y="346026"/>
                  <a:pt x="2821780" y="346473"/>
                </a:cubicBezTo>
                <a:cubicBezTo>
                  <a:pt x="2822003" y="346919"/>
                  <a:pt x="2822077" y="347366"/>
                  <a:pt x="2822003" y="347812"/>
                </a:cubicBezTo>
                <a:cubicBezTo>
                  <a:pt x="2821929" y="348259"/>
                  <a:pt x="2821445" y="348705"/>
                  <a:pt x="2820552" y="349152"/>
                </a:cubicBezTo>
                <a:cubicBezTo>
                  <a:pt x="2821296" y="350342"/>
                  <a:pt x="2822189" y="350863"/>
                  <a:pt x="2823231" y="350714"/>
                </a:cubicBezTo>
                <a:cubicBezTo>
                  <a:pt x="2822040" y="351905"/>
                  <a:pt x="2820515" y="351942"/>
                  <a:pt x="2818654" y="350826"/>
                </a:cubicBezTo>
                <a:cubicBezTo>
                  <a:pt x="2816794" y="349710"/>
                  <a:pt x="2815417" y="348854"/>
                  <a:pt x="2814524" y="348259"/>
                </a:cubicBezTo>
                <a:cubicBezTo>
                  <a:pt x="2813631" y="347961"/>
                  <a:pt x="2813111" y="348110"/>
                  <a:pt x="2812962" y="348705"/>
                </a:cubicBezTo>
                <a:cubicBezTo>
                  <a:pt x="2812813" y="349300"/>
                  <a:pt x="2812739" y="349970"/>
                  <a:pt x="2812739" y="350714"/>
                </a:cubicBezTo>
                <a:cubicBezTo>
                  <a:pt x="2811697" y="350565"/>
                  <a:pt x="2810878" y="350231"/>
                  <a:pt x="2810283" y="349710"/>
                </a:cubicBezTo>
                <a:cubicBezTo>
                  <a:pt x="2809688" y="349189"/>
                  <a:pt x="2809129" y="348593"/>
                  <a:pt x="2808609" y="347924"/>
                </a:cubicBezTo>
                <a:cubicBezTo>
                  <a:pt x="2808088" y="347254"/>
                  <a:pt x="2807567" y="346621"/>
                  <a:pt x="2807046" y="346026"/>
                </a:cubicBezTo>
                <a:cubicBezTo>
                  <a:pt x="2806525" y="345431"/>
                  <a:pt x="2805818" y="344984"/>
                  <a:pt x="2804925" y="344687"/>
                </a:cubicBezTo>
                <a:cubicBezTo>
                  <a:pt x="2805074" y="344240"/>
                  <a:pt x="2805409" y="344017"/>
                  <a:pt x="2805930" y="344017"/>
                </a:cubicBezTo>
                <a:cubicBezTo>
                  <a:pt x="2806451" y="344017"/>
                  <a:pt x="2806711" y="343645"/>
                  <a:pt x="2806711" y="342901"/>
                </a:cubicBezTo>
                <a:cubicBezTo>
                  <a:pt x="2806562" y="342305"/>
                  <a:pt x="2806116" y="342045"/>
                  <a:pt x="2805372" y="342119"/>
                </a:cubicBezTo>
                <a:cubicBezTo>
                  <a:pt x="2804627" y="342194"/>
                  <a:pt x="2803883" y="342157"/>
                  <a:pt x="2803139" y="342008"/>
                </a:cubicBezTo>
                <a:cubicBezTo>
                  <a:pt x="2803437" y="340222"/>
                  <a:pt x="2803176" y="338920"/>
                  <a:pt x="2802358" y="338101"/>
                </a:cubicBezTo>
                <a:cubicBezTo>
                  <a:pt x="2801539" y="337282"/>
                  <a:pt x="2800646" y="336576"/>
                  <a:pt x="2799679" y="335980"/>
                </a:cubicBezTo>
                <a:cubicBezTo>
                  <a:pt x="2798711" y="335385"/>
                  <a:pt x="2797818" y="334678"/>
                  <a:pt x="2797000" y="333859"/>
                </a:cubicBezTo>
                <a:cubicBezTo>
                  <a:pt x="2796181" y="333041"/>
                  <a:pt x="2795921" y="331739"/>
                  <a:pt x="2796219" y="329953"/>
                </a:cubicBezTo>
                <a:cubicBezTo>
                  <a:pt x="2797409" y="329655"/>
                  <a:pt x="2798079" y="329878"/>
                  <a:pt x="2798228" y="330622"/>
                </a:cubicBezTo>
                <a:cubicBezTo>
                  <a:pt x="2798377" y="331367"/>
                  <a:pt x="2798897" y="331739"/>
                  <a:pt x="2799790" y="331739"/>
                </a:cubicBezTo>
                <a:cubicBezTo>
                  <a:pt x="2799939" y="330250"/>
                  <a:pt x="2799828" y="329357"/>
                  <a:pt x="2799456" y="329060"/>
                </a:cubicBezTo>
                <a:cubicBezTo>
                  <a:pt x="2799084" y="328762"/>
                  <a:pt x="2798600" y="328576"/>
                  <a:pt x="2798005" y="328502"/>
                </a:cubicBezTo>
                <a:cubicBezTo>
                  <a:pt x="2797409" y="328427"/>
                  <a:pt x="2796926" y="328278"/>
                  <a:pt x="2796553" y="328055"/>
                </a:cubicBezTo>
                <a:cubicBezTo>
                  <a:pt x="2796181" y="327832"/>
                  <a:pt x="2796070" y="327051"/>
                  <a:pt x="2796219" y="325711"/>
                </a:cubicBezTo>
                <a:cubicBezTo>
                  <a:pt x="2796665" y="325116"/>
                  <a:pt x="2797037" y="324855"/>
                  <a:pt x="2797335" y="324930"/>
                </a:cubicBezTo>
                <a:cubicBezTo>
                  <a:pt x="2797632" y="325004"/>
                  <a:pt x="2797893" y="325190"/>
                  <a:pt x="2798116" y="325488"/>
                </a:cubicBezTo>
                <a:cubicBezTo>
                  <a:pt x="2798339" y="325786"/>
                  <a:pt x="2798563" y="326120"/>
                  <a:pt x="2798786" y="326492"/>
                </a:cubicBezTo>
                <a:cubicBezTo>
                  <a:pt x="2799009" y="326865"/>
                  <a:pt x="2799344" y="327125"/>
                  <a:pt x="2799790" y="327274"/>
                </a:cubicBezTo>
                <a:cubicBezTo>
                  <a:pt x="2801130" y="326976"/>
                  <a:pt x="2801651" y="326455"/>
                  <a:pt x="2801353" y="325711"/>
                </a:cubicBezTo>
                <a:cubicBezTo>
                  <a:pt x="2801055" y="324967"/>
                  <a:pt x="2800832" y="324074"/>
                  <a:pt x="2800683" y="323032"/>
                </a:cubicBezTo>
                <a:cubicBezTo>
                  <a:pt x="2801428" y="322883"/>
                  <a:pt x="2801911" y="323032"/>
                  <a:pt x="2802134" y="323479"/>
                </a:cubicBezTo>
                <a:cubicBezTo>
                  <a:pt x="2802358" y="323925"/>
                  <a:pt x="2802507" y="324409"/>
                  <a:pt x="2802581" y="324930"/>
                </a:cubicBezTo>
                <a:cubicBezTo>
                  <a:pt x="2802655" y="325451"/>
                  <a:pt x="2802767" y="325972"/>
                  <a:pt x="2802916" y="326492"/>
                </a:cubicBezTo>
                <a:cubicBezTo>
                  <a:pt x="2803065" y="327013"/>
                  <a:pt x="2803437" y="327274"/>
                  <a:pt x="2804032" y="327274"/>
                </a:cubicBezTo>
                <a:cubicBezTo>
                  <a:pt x="2804776" y="327274"/>
                  <a:pt x="2805111" y="327125"/>
                  <a:pt x="2805037" y="326827"/>
                </a:cubicBezTo>
                <a:cubicBezTo>
                  <a:pt x="2804962" y="326530"/>
                  <a:pt x="2804813" y="326232"/>
                  <a:pt x="2804590" y="325934"/>
                </a:cubicBezTo>
                <a:cubicBezTo>
                  <a:pt x="2804367" y="325637"/>
                  <a:pt x="2804181" y="325339"/>
                  <a:pt x="2804032" y="325041"/>
                </a:cubicBezTo>
                <a:cubicBezTo>
                  <a:pt x="2803883" y="324744"/>
                  <a:pt x="2804181" y="324669"/>
                  <a:pt x="2804925" y="324818"/>
                </a:cubicBezTo>
                <a:cubicBezTo>
                  <a:pt x="2807157" y="324223"/>
                  <a:pt x="2808050" y="325041"/>
                  <a:pt x="2807604" y="327274"/>
                </a:cubicBezTo>
                <a:cubicBezTo>
                  <a:pt x="2811027" y="326976"/>
                  <a:pt x="2813036" y="328167"/>
                  <a:pt x="2813631" y="330846"/>
                </a:cubicBezTo>
                <a:lnTo>
                  <a:pt x="2810060" y="330846"/>
                </a:lnTo>
                <a:cubicBezTo>
                  <a:pt x="2810357" y="331550"/>
                  <a:pt x="2810841" y="332079"/>
                  <a:pt x="2811511" y="332431"/>
                </a:cubicBezTo>
                <a:cubicBezTo>
                  <a:pt x="2812180" y="332783"/>
                  <a:pt x="2812292" y="333594"/>
                  <a:pt x="2811846" y="334864"/>
                </a:cubicBezTo>
                <a:lnTo>
                  <a:pt x="2814976" y="332767"/>
                </a:lnTo>
                <a:lnTo>
                  <a:pt x="2815194" y="331385"/>
                </a:lnTo>
                <a:cubicBezTo>
                  <a:pt x="2815343" y="330804"/>
                  <a:pt x="2815529" y="330297"/>
                  <a:pt x="2815752" y="329862"/>
                </a:cubicBezTo>
                <a:cubicBezTo>
                  <a:pt x="2815976" y="329427"/>
                  <a:pt x="2816162" y="329427"/>
                  <a:pt x="2816310" y="329862"/>
                </a:cubicBezTo>
                <a:cubicBezTo>
                  <a:pt x="2816162" y="329427"/>
                  <a:pt x="2815938" y="329101"/>
                  <a:pt x="2815641" y="328884"/>
                </a:cubicBezTo>
                <a:cubicBezTo>
                  <a:pt x="2815343" y="328666"/>
                  <a:pt x="2815008" y="328449"/>
                  <a:pt x="2814636" y="328231"/>
                </a:cubicBezTo>
                <a:cubicBezTo>
                  <a:pt x="2814264" y="328014"/>
                  <a:pt x="2813966" y="327760"/>
                  <a:pt x="2813743" y="327469"/>
                </a:cubicBezTo>
                <a:cubicBezTo>
                  <a:pt x="2813520" y="327178"/>
                  <a:pt x="2813483" y="326816"/>
                  <a:pt x="2813631" y="326381"/>
                </a:cubicBezTo>
                <a:cubicBezTo>
                  <a:pt x="2812590" y="326381"/>
                  <a:pt x="2811994" y="326678"/>
                  <a:pt x="2811846" y="327274"/>
                </a:cubicBezTo>
                <a:cubicBezTo>
                  <a:pt x="2811101" y="327125"/>
                  <a:pt x="2810692" y="326678"/>
                  <a:pt x="2810618" y="325934"/>
                </a:cubicBezTo>
                <a:cubicBezTo>
                  <a:pt x="2810543" y="325190"/>
                  <a:pt x="2809836" y="325116"/>
                  <a:pt x="2808497" y="325711"/>
                </a:cubicBezTo>
                <a:cubicBezTo>
                  <a:pt x="2808050" y="324074"/>
                  <a:pt x="2807120" y="323069"/>
                  <a:pt x="2805706" y="322697"/>
                </a:cubicBezTo>
                <a:cubicBezTo>
                  <a:pt x="2804293" y="322325"/>
                  <a:pt x="2803139" y="321544"/>
                  <a:pt x="2802246" y="320353"/>
                </a:cubicBezTo>
                <a:cubicBezTo>
                  <a:pt x="2802544" y="319609"/>
                  <a:pt x="2802916" y="319423"/>
                  <a:pt x="2803362" y="319795"/>
                </a:cubicBezTo>
                <a:cubicBezTo>
                  <a:pt x="2803809" y="320167"/>
                  <a:pt x="2804330" y="320353"/>
                  <a:pt x="2804925" y="320353"/>
                </a:cubicBezTo>
                <a:cubicBezTo>
                  <a:pt x="2804925" y="319609"/>
                  <a:pt x="2804665" y="318939"/>
                  <a:pt x="2804144" y="318344"/>
                </a:cubicBezTo>
                <a:cubicBezTo>
                  <a:pt x="2803623" y="317749"/>
                  <a:pt x="2803176" y="317191"/>
                  <a:pt x="2802804" y="316670"/>
                </a:cubicBezTo>
                <a:cubicBezTo>
                  <a:pt x="2802432" y="316149"/>
                  <a:pt x="2802283" y="315628"/>
                  <a:pt x="2802358" y="315107"/>
                </a:cubicBezTo>
                <a:cubicBezTo>
                  <a:pt x="2802432" y="314586"/>
                  <a:pt x="2802990" y="314028"/>
                  <a:pt x="2804032" y="313433"/>
                </a:cubicBezTo>
                <a:cubicBezTo>
                  <a:pt x="2804330" y="312093"/>
                  <a:pt x="2804144" y="311126"/>
                  <a:pt x="2803474" y="310531"/>
                </a:cubicBezTo>
                <a:cubicBezTo>
                  <a:pt x="2802804" y="309935"/>
                  <a:pt x="2802097" y="309489"/>
                  <a:pt x="2801353" y="309191"/>
                </a:cubicBezTo>
                <a:cubicBezTo>
                  <a:pt x="2800460" y="309489"/>
                  <a:pt x="2800423" y="310159"/>
                  <a:pt x="2801242" y="311200"/>
                </a:cubicBezTo>
                <a:cubicBezTo>
                  <a:pt x="2802060" y="312242"/>
                  <a:pt x="2802395" y="313291"/>
                  <a:pt x="2802246" y="314347"/>
                </a:cubicBezTo>
                <a:cubicBezTo>
                  <a:pt x="2801502" y="314196"/>
                  <a:pt x="2801093" y="314348"/>
                  <a:pt x="2801018" y="314805"/>
                </a:cubicBezTo>
                <a:cubicBezTo>
                  <a:pt x="2800944" y="315262"/>
                  <a:pt x="2800869" y="315795"/>
                  <a:pt x="2800795" y="316405"/>
                </a:cubicBezTo>
                <a:cubicBezTo>
                  <a:pt x="2800721" y="317014"/>
                  <a:pt x="2800572" y="317471"/>
                  <a:pt x="2800349" y="317777"/>
                </a:cubicBezTo>
                <a:cubicBezTo>
                  <a:pt x="2800125" y="318083"/>
                  <a:pt x="2799642" y="318082"/>
                  <a:pt x="2798897" y="317776"/>
                </a:cubicBezTo>
                <a:cubicBezTo>
                  <a:pt x="2798600" y="319452"/>
                  <a:pt x="2798897" y="320367"/>
                  <a:pt x="2799790" y="320521"/>
                </a:cubicBezTo>
                <a:cubicBezTo>
                  <a:pt x="2798600" y="321060"/>
                  <a:pt x="2797186" y="321614"/>
                  <a:pt x="2795549" y="322181"/>
                </a:cubicBezTo>
                <a:cubicBezTo>
                  <a:pt x="2793912" y="322748"/>
                  <a:pt x="2792647" y="322735"/>
                  <a:pt x="2791754" y="322139"/>
                </a:cubicBezTo>
                <a:cubicBezTo>
                  <a:pt x="2791456" y="321458"/>
                  <a:pt x="2791456" y="321049"/>
                  <a:pt x="2791754" y="320911"/>
                </a:cubicBezTo>
                <a:cubicBezTo>
                  <a:pt x="2792051" y="320774"/>
                  <a:pt x="2792423" y="320706"/>
                  <a:pt x="2792870" y="320706"/>
                </a:cubicBezTo>
                <a:cubicBezTo>
                  <a:pt x="2793316" y="320706"/>
                  <a:pt x="2793726" y="320672"/>
                  <a:pt x="2794098" y="320604"/>
                </a:cubicBezTo>
                <a:cubicBezTo>
                  <a:pt x="2794470" y="320537"/>
                  <a:pt x="2794581" y="320230"/>
                  <a:pt x="2794433" y="319684"/>
                </a:cubicBezTo>
                <a:cubicBezTo>
                  <a:pt x="2794284" y="319223"/>
                  <a:pt x="2793986" y="318762"/>
                  <a:pt x="2793540" y="318300"/>
                </a:cubicBezTo>
                <a:cubicBezTo>
                  <a:pt x="2793093" y="317839"/>
                  <a:pt x="2792796" y="317993"/>
                  <a:pt x="2792647" y="318763"/>
                </a:cubicBezTo>
                <a:cubicBezTo>
                  <a:pt x="2792200" y="318609"/>
                  <a:pt x="2792014" y="318263"/>
                  <a:pt x="2792089" y="317725"/>
                </a:cubicBezTo>
                <a:cubicBezTo>
                  <a:pt x="2792163" y="317187"/>
                  <a:pt x="2792275" y="316572"/>
                  <a:pt x="2792423" y="315881"/>
                </a:cubicBezTo>
                <a:cubicBezTo>
                  <a:pt x="2792572" y="315191"/>
                  <a:pt x="2792721" y="314500"/>
                  <a:pt x="2792870" y="313808"/>
                </a:cubicBezTo>
                <a:cubicBezTo>
                  <a:pt x="2793019" y="313116"/>
                  <a:pt x="2792944" y="312396"/>
                  <a:pt x="2792647" y="311647"/>
                </a:cubicBezTo>
                <a:cubicBezTo>
                  <a:pt x="2793391" y="311498"/>
                  <a:pt x="2793875" y="311610"/>
                  <a:pt x="2794098" y="311982"/>
                </a:cubicBezTo>
                <a:cubicBezTo>
                  <a:pt x="2794321" y="312354"/>
                  <a:pt x="2794730" y="312540"/>
                  <a:pt x="2795326" y="312540"/>
                </a:cubicBezTo>
                <a:lnTo>
                  <a:pt x="2795326" y="308298"/>
                </a:lnTo>
                <a:cubicBezTo>
                  <a:pt x="2794581" y="309638"/>
                  <a:pt x="2793800" y="310084"/>
                  <a:pt x="2792982" y="309638"/>
                </a:cubicBezTo>
                <a:cubicBezTo>
                  <a:pt x="2792163" y="309191"/>
                  <a:pt x="2790935" y="309042"/>
                  <a:pt x="2789298" y="309191"/>
                </a:cubicBezTo>
                <a:cubicBezTo>
                  <a:pt x="2790935" y="308331"/>
                  <a:pt x="2791679" y="307506"/>
                  <a:pt x="2791530" y="306716"/>
                </a:cubicBezTo>
                <a:cubicBezTo>
                  <a:pt x="2791382" y="305927"/>
                  <a:pt x="2790935" y="304743"/>
                  <a:pt x="2790191" y="303164"/>
                </a:cubicBezTo>
                <a:cubicBezTo>
                  <a:pt x="2790935" y="303164"/>
                  <a:pt x="2791382" y="302792"/>
                  <a:pt x="2791530" y="302047"/>
                </a:cubicBezTo>
                <a:cubicBezTo>
                  <a:pt x="2791679" y="301303"/>
                  <a:pt x="2792349" y="301006"/>
                  <a:pt x="2793540" y="301154"/>
                </a:cubicBezTo>
                <a:cubicBezTo>
                  <a:pt x="2793242" y="299964"/>
                  <a:pt x="2792461" y="299071"/>
                  <a:pt x="2791196" y="298476"/>
                </a:cubicBezTo>
                <a:cubicBezTo>
                  <a:pt x="2789931" y="297880"/>
                  <a:pt x="2789298" y="296764"/>
                  <a:pt x="2789298" y="295127"/>
                </a:cubicBezTo>
                <a:cubicBezTo>
                  <a:pt x="2790340" y="295127"/>
                  <a:pt x="2790898" y="294978"/>
                  <a:pt x="2790972" y="294680"/>
                </a:cubicBezTo>
                <a:cubicBezTo>
                  <a:pt x="2791047" y="294383"/>
                  <a:pt x="2790935" y="294011"/>
                  <a:pt x="2790638" y="293564"/>
                </a:cubicBezTo>
                <a:cubicBezTo>
                  <a:pt x="2790340" y="293118"/>
                  <a:pt x="2790005" y="292671"/>
                  <a:pt x="2789633" y="292225"/>
                </a:cubicBezTo>
                <a:cubicBezTo>
                  <a:pt x="2789261" y="291778"/>
                  <a:pt x="2789149" y="291332"/>
                  <a:pt x="2789298" y="290885"/>
                </a:cubicBezTo>
                <a:cubicBezTo>
                  <a:pt x="2791233" y="290736"/>
                  <a:pt x="2792349" y="290141"/>
                  <a:pt x="2792647" y="289099"/>
                </a:cubicBezTo>
                <a:cubicBezTo>
                  <a:pt x="2793540" y="289099"/>
                  <a:pt x="2794023" y="289211"/>
                  <a:pt x="2794098" y="289434"/>
                </a:cubicBezTo>
                <a:cubicBezTo>
                  <a:pt x="2794172" y="289657"/>
                  <a:pt x="2794098" y="289918"/>
                  <a:pt x="2793875" y="290216"/>
                </a:cubicBezTo>
                <a:cubicBezTo>
                  <a:pt x="2793651" y="290513"/>
                  <a:pt x="2793391" y="290811"/>
                  <a:pt x="2793093" y="291109"/>
                </a:cubicBezTo>
                <a:cubicBezTo>
                  <a:pt x="2792796" y="291406"/>
                  <a:pt x="2792647" y="291629"/>
                  <a:pt x="2792647" y="291778"/>
                </a:cubicBezTo>
                <a:cubicBezTo>
                  <a:pt x="2792796" y="292374"/>
                  <a:pt x="2793205" y="293043"/>
                  <a:pt x="2793875" y="293787"/>
                </a:cubicBezTo>
                <a:cubicBezTo>
                  <a:pt x="2794544" y="294532"/>
                  <a:pt x="2794433" y="295573"/>
                  <a:pt x="2793540" y="296913"/>
                </a:cubicBezTo>
                <a:cubicBezTo>
                  <a:pt x="2794730" y="296913"/>
                  <a:pt x="2795363" y="296652"/>
                  <a:pt x="2795437" y="296131"/>
                </a:cubicBezTo>
                <a:cubicBezTo>
                  <a:pt x="2795512" y="295611"/>
                  <a:pt x="2795437" y="295015"/>
                  <a:pt x="2795214" y="294346"/>
                </a:cubicBezTo>
                <a:cubicBezTo>
                  <a:pt x="2794991" y="293676"/>
                  <a:pt x="2794842" y="293081"/>
                  <a:pt x="2794768" y="292560"/>
                </a:cubicBezTo>
                <a:cubicBezTo>
                  <a:pt x="2794693" y="292039"/>
                  <a:pt x="2795177" y="291778"/>
                  <a:pt x="2796219" y="291778"/>
                </a:cubicBezTo>
                <a:cubicBezTo>
                  <a:pt x="2796963" y="291629"/>
                  <a:pt x="2797446" y="291728"/>
                  <a:pt x="2797670" y="292073"/>
                </a:cubicBezTo>
                <a:cubicBezTo>
                  <a:pt x="2797893" y="292418"/>
                  <a:pt x="2798042" y="292794"/>
                  <a:pt x="2798116" y="293200"/>
                </a:cubicBezTo>
                <a:cubicBezTo>
                  <a:pt x="2798191" y="293605"/>
                  <a:pt x="2798377" y="293954"/>
                  <a:pt x="2798674" y="294244"/>
                </a:cubicBezTo>
                <a:cubicBezTo>
                  <a:pt x="2798972" y="294535"/>
                  <a:pt x="2799642" y="294457"/>
                  <a:pt x="2800683" y="294011"/>
                </a:cubicBezTo>
                <a:cubicBezTo>
                  <a:pt x="2801874" y="294160"/>
                  <a:pt x="2802544" y="293862"/>
                  <a:pt x="2802693" y="293118"/>
                </a:cubicBezTo>
                <a:cubicBezTo>
                  <a:pt x="2802841" y="292374"/>
                  <a:pt x="2802990" y="291629"/>
                  <a:pt x="2803139" y="290885"/>
                </a:cubicBezTo>
                <a:cubicBezTo>
                  <a:pt x="2803734" y="291332"/>
                  <a:pt x="2804367" y="291518"/>
                  <a:pt x="2805037" y="291443"/>
                </a:cubicBezTo>
                <a:cubicBezTo>
                  <a:pt x="2805706" y="291369"/>
                  <a:pt x="2806302" y="291295"/>
                  <a:pt x="2806823" y="291220"/>
                </a:cubicBezTo>
                <a:cubicBezTo>
                  <a:pt x="2807343" y="291146"/>
                  <a:pt x="2807753" y="291220"/>
                  <a:pt x="2808050" y="291443"/>
                </a:cubicBezTo>
                <a:cubicBezTo>
                  <a:pt x="2808348" y="291667"/>
                  <a:pt x="2808497" y="292299"/>
                  <a:pt x="2808497" y="293341"/>
                </a:cubicBezTo>
                <a:cubicBezTo>
                  <a:pt x="2807157" y="293490"/>
                  <a:pt x="2805930" y="293713"/>
                  <a:pt x="2804813" y="294011"/>
                </a:cubicBezTo>
                <a:cubicBezTo>
                  <a:pt x="2803697" y="294308"/>
                  <a:pt x="2802544" y="294680"/>
                  <a:pt x="2801353" y="295127"/>
                </a:cubicBezTo>
                <a:lnTo>
                  <a:pt x="2804925" y="299815"/>
                </a:lnTo>
                <a:cubicBezTo>
                  <a:pt x="2805669" y="299517"/>
                  <a:pt x="2806004" y="299220"/>
                  <a:pt x="2805930" y="298922"/>
                </a:cubicBezTo>
                <a:cubicBezTo>
                  <a:pt x="2805855" y="298624"/>
                  <a:pt x="2805632" y="298290"/>
                  <a:pt x="2805260" y="297917"/>
                </a:cubicBezTo>
                <a:cubicBezTo>
                  <a:pt x="2804888" y="297545"/>
                  <a:pt x="2804516" y="297173"/>
                  <a:pt x="2804144" y="296801"/>
                </a:cubicBezTo>
                <a:cubicBezTo>
                  <a:pt x="2803772" y="296429"/>
                  <a:pt x="2803734" y="295945"/>
                  <a:pt x="2804032" y="295350"/>
                </a:cubicBezTo>
                <a:cubicBezTo>
                  <a:pt x="2805074" y="295648"/>
                  <a:pt x="2806153" y="295908"/>
                  <a:pt x="2807269" y="296131"/>
                </a:cubicBezTo>
                <a:cubicBezTo>
                  <a:pt x="2808385" y="296355"/>
                  <a:pt x="2809315" y="296690"/>
                  <a:pt x="2810060" y="297136"/>
                </a:cubicBezTo>
                <a:cubicBezTo>
                  <a:pt x="2809911" y="297583"/>
                  <a:pt x="2809613" y="297843"/>
                  <a:pt x="2809167" y="297917"/>
                </a:cubicBezTo>
                <a:cubicBezTo>
                  <a:pt x="2808720" y="297992"/>
                  <a:pt x="2808497" y="298327"/>
                  <a:pt x="2808497" y="298922"/>
                </a:cubicBezTo>
                <a:cubicBezTo>
                  <a:pt x="2808943" y="299220"/>
                  <a:pt x="2809688" y="299331"/>
                  <a:pt x="2810729" y="299257"/>
                </a:cubicBezTo>
                <a:cubicBezTo>
                  <a:pt x="2811771" y="299182"/>
                  <a:pt x="2812441" y="299889"/>
                  <a:pt x="2812739" y="301378"/>
                </a:cubicBezTo>
                <a:cubicBezTo>
                  <a:pt x="2813185" y="300634"/>
                  <a:pt x="2813408" y="299395"/>
                  <a:pt x="2813408" y="297661"/>
                </a:cubicBezTo>
                <a:cubicBezTo>
                  <a:pt x="2813408" y="295927"/>
                  <a:pt x="2814078" y="294523"/>
                  <a:pt x="2815417" y="293449"/>
                </a:cubicBezTo>
                <a:cubicBezTo>
                  <a:pt x="2814673" y="292989"/>
                  <a:pt x="2814152" y="292720"/>
                  <a:pt x="2813855" y="292643"/>
                </a:cubicBezTo>
                <a:cubicBezTo>
                  <a:pt x="2813557" y="292567"/>
                  <a:pt x="2813408" y="292451"/>
                  <a:pt x="2813408" y="292298"/>
                </a:cubicBezTo>
                <a:cubicBezTo>
                  <a:pt x="2813408" y="292145"/>
                  <a:pt x="2813520" y="291914"/>
                  <a:pt x="2813743" y="291606"/>
                </a:cubicBezTo>
                <a:cubicBezTo>
                  <a:pt x="2813966" y="291297"/>
                  <a:pt x="2814227" y="290760"/>
                  <a:pt x="2814524" y="289992"/>
                </a:cubicBezTo>
                <a:cubicBezTo>
                  <a:pt x="2814376" y="289546"/>
                  <a:pt x="2814041" y="289397"/>
                  <a:pt x="2813520" y="289546"/>
                </a:cubicBezTo>
                <a:cubicBezTo>
                  <a:pt x="2812999" y="289695"/>
                  <a:pt x="2812441" y="289883"/>
                  <a:pt x="2811846" y="290111"/>
                </a:cubicBezTo>
                <a:cubicBezTo>
                  <a:pt x="2811250" y="290339"/>
                  <a:pt x="2810655" y="290530"/>
                  <a:pt x="2810060" y="290683"/>
                </a:cubicBezTo>
                <a:cubicBezTo>
                  <a:pt x="2809464" y="290836"/>
                  <a:pt x="2808943" y="290606"/>
                  <a:pt x="2808497" y="289992"/>
                </a:cubicBezTo>
                <a:lnTo>
                  <a:pt x="2808497" y="286420"/>
                </a:lnTo>
                <a:cubicBezTo>
                  <a:pt x="2809688" y="286123"/>
                  <a:pt x="2810320" y="286346"/>
                  <a:pt x="2810394" y="287090"/>
                </a:cubicBezTo>
                <a:cubicBezTo>
                  <a:pt x="2810469" y="287834"/>
                  <a:pt x="2810953" y="288206"/>
                  <a:pt x="2811846" y="288206"/>
                </a:cubicBezTo>
                <a:cubicBezTo>
                  <a:pt x="2812739" y="288058"/>
                  <a:pt x="2813297" y="287723"/>
                  <a:pt x="2813520" y="287202"/>
                </a:cubicBezTo>
                <a:cubicBezTo>
                  <a:pt x="2813743" y="286681"/>
                  <a:pt x="2813780" y="286086"/>
                  <a:pt x="2813631" y="285416"/>
                </a:cubicBezTo>
                <a:cubicBezTo>
                  <a:pt x="2813483" y="284746"/>
                  <a:pt x="2813297" y="284039"/>
                  <a:pt x="2813073" y="283295"/>
                </a:cubicBezTo>
                <a:cubicBezTo>
                  <a:pt x="2812850" y="282551"/>
                  <a:pt x="2812739" y="281881"/>
                  <a:pt x="2812739" y="281286"/>
                </a:cubicBezTo>
                <a:cubicBezTo>
                  <a:pt x="2811250" y="281584"/>
                  <a:pt x="2810320" y="282477"/>
                  <a:pt x="2809948" y="283965"/>
                </a:cubicBezTo>
                <a:cubicBezTo>
                  <a:pt x="2809576" y="285453"/>
                  <a:pt x="2808795" y="286569"/>
                  <a:pt x="2807604" y="287313"/>
                </a:cubicBezTo>
                <a:cubicBezTo>
                  <a:pt x="2806413" y="286718"/>
                  <a:pt x="2805558" y="286309"/>
                  <a:pt x="2805037" y="286086"/>
                </a:cubicBezTo>
                <a:cubicBezTo>
                  <a:pt x="2804516" y="285862"/>
                  <a:pt x="2803586" y="285974"/>
                  <a:pt x="2802246" y="286420"/>
                </a:cubicBezTo>
                <a:cubicBezTo>
                  <a:pt x="2801948" y="286718"/>
                  <a:pt x="2801874" y="286979"/>
                  <a:pt x="2802023" y="287202"/>
                </a:cubicBezTo>
                <a:cubicBezTo>
                  <a:pt x="2802172" y="287425"/>
                  <a:pt x="2802246" y="287611"/>
                  <a:pt x="2802246" y="287760"/>
                </a:cubicBezTo>
                <a:cubicBezTo>
                  <a:pt x="2802544" y="288058"/>
                  <a:pt x="2802767" y="288206"/>
                  <a:pt x="2802916" y="288206"/>
                </a:cubicBezTo>
                <a:cubicBezTo>
                  <a:pt x="2802916" y="288653"/>
                  <a:pt x="2802659" y="288839"/>
                  <a:pt x="2802145" y="288765"/>
                </a:cubicBezTo>
                <a:cubicBezTo>
                  <a:pt x="2801631" y="288690"/>
                  <a:pt x="2801301" y="288802"/>
                  <a:pt x="2801154" y="289099"/>
                </a:cubicBezTo>
                <a:cubicBezTo>
                  <a:pt x="2801154" y="289546"/>
                  <a:pt x="2801411" y="290030"/>
                  <a:pt x="2801923" y="290550"/>
                </a:cubicBezTo>
                <a:cubicBezTo>
                  <a:pt x="2802436" y="291071"/>
                  <a:pt x="2802180" y="291778"/>
                  <a:pt x="2801154" y="292671"/>
                </a:cubicBezTo>
                <a:cubicBezTo>
                  <a:pt x="2798101" y="291481"/>
                  <a:pt x="2796138" y="289099"/>
                  <a:pt x="2795266" y="285527"/>
                </a:cubicBezTo>
                <a:cubicBezTo>
                  <a:pt x="2794538" y="285974"/>
                  <a:pt x="2793920" y="286383"/>
                  <a:pt x="2793411" y="286755"/>
                </a:cubicBezTo>
                <a:cubicBezTo>
                  <a:pt x="2792901" y="287127"/>
                  <a:pt x="2792647" y="287909"/>
                  <a:pt x="2792647" y="289099"/>
                </a:cubicBezTo>
                <a:cubicBezTo>
                  <a:pt x="2791605" y="288951"/>
                  <a:pt x="2790861" y="288765"/>
                  <a:pt x="2790414" y="288541"/>
                </a:cubicBezTo>
                <a:cubicBezTo>
                  <a:pt x="2789968" y="288318"/>
                  <a:pt x="2789596" y="288802"/>
                  <a:pt x="2789298" y="289992"/>
                </a:cubicBezTo>
                <a:cubicBezTo>
                  <a:pt x="2788703" y="290141"/>
                  <a:pt x="2788480" y="289918"/>
                  <a:pt x="2788628" y="289323"/>
                </a:cubicBezTo>
                <a:cubicBezTo>
                  <a:pt x="2788777" y="288727"/>
                  <a:pt x="2788703" y="288355"/>
                  <a:pt x="2788405" y="288206"/>
                </a:cubicBezTo>
                <a:cubicBezTo>
                  <a:pt x="2788256" y="288058"/>
                  <a:pt x="2787921" y="288058"/>
                  <a:pt x="2787401" y="288206"/>
                </a:cubicBezTo>
                <a:cubicBezTo>
                  <a:pt x="2786880" y="288355"/>
                  <a:pt x="2786619" y="288355"/>
                  <a:pt x="2786619" y="288206"/>
                </a:cubicBezTo>
                <a:lnTo>
                  <a:pt x="2786173" y="286420"/>
                </a:lnTo>
                <a:cubicBezTo>
                  <a:pt x="2785875" y="284932"/>
                  <a:pt x="2785726" y="284114"/>
                  <a:pt x="2785726" y="283965"/>
                </a:cubicBezTo>
                <a:cubicBezTo>
                  <a:pt x="2785726" y="283221"/>
                  <a:pt x="2785875" y="282737"/>
                  <a:pt x="2786173" y="282514"/>
                </a:cubicBezTo>
                <a:cubicBezTo>
                  <a:pt x="2786470" y="282290"/>
                  <a:pt x="2786619" y="281881"/>
                  <a:pt x="2786619" y="281286"/>
                </a:cubicBezTo>
                <a:cubicBezTo>
                  <a:pt x="2786619" y="280839"/>
                  <a:pt x="2786470" y="280244"/>
                  <a:pt x="2786173" y="279500"/>
                </a:cubicBezTo>
                <a:cubicBezTo>
                  <a:pt x="2785875" y="278756"/>
                  <a:pt x="2785652" y="278086"/>
                  <a:pt x="2785503" y="277491"/>
                </a:cubicBezTo>
                <a:cubicBezTo>
                  <a:pt x="2785354" y="276895"/>
                  <a:pt x="2785391" y="276375"/>
                  <a:pt x="2785615" y="275928"/>
                </a:cubicBezTo>
                <a:cubicBezTo>
                  <a:pt x="2785838" y="275482"/>
                  <a:pt x="2786470" y="275258"/>
                  <a:pt x="2787512" y="275258"/>
                </a:cubicBezTo>
                <a:cubicBezTo>
                  <a:pt x="2787810" y="274217"/>
                  <a:pt x="2787624" y="273696"/>
                  <a:pt x="2786954" y="273696"/>
                </a:cubicBezTo>
                <a:cubicBezTo>
                  <a:pt x="2786284" y="273696"/>
                  <a:pt x="2785875" y="273324"/>
                  <a:pt x="2785726" y="272579"/>
                </a:cubicBezTo>
                <a:cubicBezTo>
                  <a:pt x="2786173" y="267817"/>
                  <a:pt x="2786135" y="262534"/>
                  <a:pt x="2785615" y="256729"/>
                </a:cubicBezTo>
                <a:cubicBezTo>
                  <a:pt x="2785094" y="250925"/>
                  <a:pt x="2784833" y="245195"/>
                  <a:pt x="2784833" y="239540"/>
                </a:cubicBezTo>
                <a:lnTo>
                  <a:pt x="2872791" y="239540"/>
                </a:lnTo>
                <a:lnTo>
                  <a:pt x="2872791" y="294234"/>
                </a:lnTo>
                <a:lnTo>
                  <a:pt x="2870335" y="294457"/>
                </a:lnTo>
                <a:cubicBezTo>
                  <a:pt x="2871079" y="295613"/>
                  <a:pt x="2871563" y="296878"/>
                  <a:pt x="2871786" y="298252"/>
                </a:cubicBezTo>
                <a:cubicBezTo>
                  <a:pt x="2872009" y="299627"/>
                  <a:pt x="2871526" y="300892"/>
                  <a:pt x="2870335" y="302047"/>
                </a:cubicBezTo>
                <a:cubicBezTo>
                  <a:pt x="2870335" y="302643"/>
                  <a:pt x="2870447" y="302903"/>
                  <a:pt x="2870670" y="302829"/>
                </a:cubicBezTo>
                <a:cubicBezTo>
                  <a:pt x="2870893" y="302754"/>
                  <a:pt x="2871191" y="302568"/>
                  <a:pt x="2871563" y="302271"/>
                </a:cubicBezTo>
                <a:cubicBezTo>
                  <a:pt x="2871935" y="301973"/>
                  <a:pt x="2872233" y="301638"/>
                  <a:pt x="2872456" y="301266"/>
                </a:cubicBezTo>
                <a:cubicBezTo>
                  <a:pt x="2872679" y="300894"/>
                  <a:pt x="2872791" y="300634"/>
                  <a:pt x="2872791" y="300485"/>
                </a:cubicBezTo>
                <a:cubicBezTo>
                  <a:pt x="2874428" y="302750"/>
                  <a:pt x="2875358" y="304976"/>
                  <a:pt x="2875581" y="307165"/>
                </a:cubicBezTo>
                <a:cubicBezTo>
                  <a:pt x="2875804" y="309353"/>
                  <a:pt x="2876958" y="311202"/>
                  <a:pt x="2879041" y="312711"/>
                </a:cubicBezTo>
                <a:cubicBezTo>
                  <a:pt x="2879934" y="313466"/>
                  <a:pt x="2881274" y="314033"/>
                  <a:pt x="2883060" y="314411"/>
                </a:cubicBezTo>
                <a:cubicBezTo>
                  <a:pt x="2884846" y="314789"/>
                  <a:pt x="2886408" y="315128"/>
                  <a:pt x="2887748" y="315428"/>
                </a:cubicBezTo>
                <a:cubicBezTo>
                  <a:pt x="2888939" y="315579"/>
                  <a:pt x="2890204" y="315579"/>
                  <a:pt x="2891543" y="315428"/>
                </a:cubicBezTo>
                <a:cubicBezTo>
                  <a:pt x="2892882" y="315277"/>
                  <a:pt x="2893924" y="315579"/>
                  <a:pt x="2894668" y="316335"/>
                </a:cubicBezTo>
                <a:lnTo>
                  <a:pt x="2895561" y="317898"/>
                </a:lnTo>
                <a:cubicBezTo>
                  <a:pt x="2896008" y="317898"/>
                  <a:pt x="2896343" y="317674"/>
                  <a:pt x="2896566" y="317228"/>
                </a:cubicBezTo>
                <a:cubicBezTo>
                  <a:pt x="2896789" y="316781"/>
                  <a:pt x="2897012" y="316372"/>
                  <a:pt x="2897236" y="316000"/>
                </a:cubicBezTo>
                <a:cubicBezTo>
                  <a:pt x="2897459" y="315628"/>
                  <a:pt x="2897719" y="315330"/>
                  <a:pt x="2898017" y="315107"/>
                </a:cubicBezTo>
                <a:cubicBezTo>
                  <a:pt x="2898315" y="314884"/>
                  <a:pt x="2898687" y="314995"/>
                  <a:pt x="2899133" y="315442"/>
                </a:cubicBezTo>
                <a:cubicBezTo>
                  <a:pt x="2899729" y="315442"/>
                  <a:pt x="2899989" y="315330"/>
                  <a:pt x="2899915" y="315107"/>
                </a:cubicBezTo>
                <a:cubicBezTo>
                  <a:pt x="2899840" y="314884"/>
                  <a:pt x="2899691" y="314623"/>
                  <a:pt x="2899468" y="314324"/>
                </a:cubicBezTo>
                <a:cubicBezTo>
                  <a:pt x="2899245" y="314025"/>
                  <a:pt x="2899059" y="313652"/>
                  <a:pt x="2898910" y="313204"/>
                </a:cubicBezTo>
                <a:cubicBezTo>
                  <a:pt x="2898761" y="312757"/>
                  <a:pt x="2898836" y="312310"/>
                  <a:pt x="2899133" y="311863"/>
                </a:cubicBezTo>
                <a:cubicBezTo>
                  <a:pt x="2901812" y="309924"/>
                  <a:pt x="2903821" y="307202"/>
                  <a:pt x="2905161" y="303699"/>
                </a:cubicBezTo>
                <a:cubicBezTo>
                  <a:pt x="2906500" y="300196"/>
                  <a:pt x="2907356" y="296356"/>
                  <a:pt x="2907728" y="292181"/>
                </a:cubicBezTo>
                <a:cubicBezTo>
                  <a:pt x="2908100" y="288006"/>
                  <a:pt x="2908175" y="283607"/>
                  <a:pt x="2907951" y="278985"/>
                </a:cubicBezTo>
                <a:cubicBezTo>
                  <a:pt x="2907728" y="274364"/>
                  <a:pt x="2907393" y="269964"/>
                  <a:pt x="2906947" y="265788"/>
                </a:cubicBezTo>
                <a:cubicBezTo>
                  <a:pt x="2906649" y="262807"/>
                  <a:pt x="2905979" y="259452"/>
                  <a:pt x="2904938" y="255725"/>
                </a:cubicBezTo>
                <a:cubicBezTo>
                  <a:pt x="2903896" y="251997"/>
                  <a:pt x="2902482" y="248940"/>
                  <a:pt x="2900696" y="246554"/>
                </a:cubicBezTo>
                <a:cubicBezTo>
                  <a:pt x="2898315" y="243422"/>
                  <a:pt x="2895413" y="240514"/>
                  <a:pt x="2891989" y="237830"/>
                </a:cubicBezTo>
                <a:cubicBezTo>
                  <a:pt x="2888566" y="235147"/>
                  <a:pt x="2885069" y="232538"/>
                  <a:pt x="2881497" y="230003"/>
                </a:cubicBezTo>
                <a:cubicBezTo>
                  <a:pt x="2881199" y="229705"/>
                  <a:pt x="2880716" y="229146"/>
                  <a:pt x="2880046" y="228325"/>
                </a:cubicBezTo>
                <a:cubicBezTo>
                  <a:pt x="2879376" y="227504"/>
                  <a:pt x="2878744" y="226945"/>
                  <a:pt x="2878148" y="226647"/>
                </a:cubicBezTo>
                <a:cubicBezTo>
                  <a:pt x="2877851" y="226499"/>
                  <a:pt x="2877553" y="226499"/>
                  <a:pt x="2877255" y="226647"/>
                </a:cubicBezTo>
                <a:cubicBezTo>
                  <a:pt x="2876958" y="226796"/>
                  <a:pt x="2876660" y="226796"/>
                  <a:pt x="2876363" y="226647"/>
                </a:cubicBezTo>
                <a:cubicBezTo>
                  <a:pt x="2875321" y="225901"/>
                  <a:pt x="2874205" y="224894"/>
                  <a:pt x="2873014" y="223627"/>
                </a:cubicBezTo>
                <a:cubicBezTo>
                  <a:pt x="2871823" y="222359"/>
                  <a:pt x="2870633" y="221279"/>
                  <a:pt x="2869442" y="220386"/>
                </a:cubicBezTo>
                <a:cubicBezTo>
                  <a:pt x="2868996" y="220086"/>
                  <a:pt x="2868661" y="219936"/>
                  <a:pt x="2868437" y="219936"/>
                </a:cubicBezTo>
                <a:cubicBezTo>
                  <a:pt x="2868214" y="219936"/>
                  <a:pt x="2867954" y="219787"/>
                  <a:pt x="2867656" y="219490"/>
                </a:cubicBezTo>
                <a:cubicBezTo>
                  <a:pt x="2867358" y="219192"/>
                  <a:pt x="2866949" y="218932"/>
                  <a:pt x="2866428" y="218708"/>
                </a:cubicBezTo>
                <a:cubicBezTo>
                  <a:pt x="2865907" y="218485"/>
                  <a:pt x="2865424" y="218223"/>
                  <a:pt x="2864977" y="217923"/>
                </a:cubicBezTo>
                <a:cubicBezTo>
                  <a:pt x="2864680" y="217626"/>
                  <a:pt x="2864270" y="217328"/>
                  <a:pt x="2863749" y="217031"/>
                </a:cubicBezTo>
                <a:cubicBezTo>
                  <a:pt x="2863228" y="216733"/>
                  <a:pt x="2862819" y="216434"/>
                  <a:pt x="2862522" y="216134"/>
                </a:cubicBezTo>
                <a:cubicBezTo>
                  <a:pt x="2862075" y="215836"/>
                  <a:pt x="2861591" y="215539"/>
                  <a:pt x="2861070" y="215241"/>
                </a:cubicBezTo>
                <a:cubicBezTo>
                  <a:pt x="2860550" y="214943"/>
                  <a:pt x="2860140" y="214645"/>
                  <a:pt x="2859843" y="214345"/>
                </a:cubicBezTo>
                <a:cubicBezTo>
                  <a:pt x="2859545" y="214047"/>
                  <a:pt x="2859098" y="213749"/>
                  <a:pt x="2858503" y="213452"/>
                </a:cubicBezTo>
                <a:cubicBezTo>
                  <a:pt x="2857908" y="213154"/>
                  <a:pt x="2857461" y="212855"/>
                  <a:pt x="2857164" y="212555"/>
                </a:cubicBezTo>
                <a:cubicBezTo>
                  <a:pt x="2856866" y="212258"/>
                  <a:pt x="2856010" y="211773"/>
                  <a:pt x="2854596" y="211102"/>
                </a:cubicBezTo>
                <a:cubicBezTo>
                  <a:pt x="2853183" y="210431"/>
                  <a:pt x="2852029" y="209798"/>
                  <a:pt x="2851136" y="209203"/>
                </a:cubicBezTo>
                <a:cubicBezTo>
                  <a:pt x="2848606" y="207561"/>
                  <a:pt x="2846002" y="205884"/>
                  <a:pt x="2843323" y="204170"/>
                </a:cubicBezTo>
                <a:cubicBezTo>
                  <a:pt x="2840644" y="202456"/>
                  <a:pt x="2838039" y="200629"/>
                  <a:pt x="2835509" y="198690"/>
                </a:cubicBezTo>
                <a:cubicBezTo>
                  <a:pt x="2835212" y="198541"/>
                  <a:pt x="2835026" y="198243"/>
                  <a:pt x="2834951" y="197795"/>
                </a:cubicBezTo>
                <a:cubicBezTo>
                  <a:pt x="2834877" y="197347"/>
                  <a:pt x="2834765" y="197049"/>
                  <a:pt x="2834616" y="196900"/>
                </a:cubicBezTo>
                <a:cubicBezTo>
                  <a:pt x="2834319" y="196752"/>
                  <a:pt x="2834021" y="196752"/>
                  <a:pt x="2833723" y="196900"/>
                </a:cubicBezTo>
                <a:cubicBezTo>
                  <a:pt x="2833426" y="197049"/>
                  <a:pt x="2833128" y="197049"/>
                  <a:pt x="2832830" y="196900"/>
                </a:cubicBezTo>
                <a:cubicBezTo>
                  <a:pt x="2832533" y="196752"/>
                  <a:pt x="2832347" y="196454"/>
                  <a:pt x="2832272" y="196007"/>
                </a:cubicBezTo>
                <a:cubicBezTo>
                  <a:pt x="2832198" y="195561"/>
                  <a:pt x="2832086" y="195263"/>
                  <a:pt x="2831937" y="195114"/>
                </a:cubicBezTo>
                <a:cubicBezTo>
                  <a:pt x="2830151" y="194370"/>
                  <a:pt x="2828254" y="193254"/>
                  <a:pt x="2826245" y="191766"/>
                </a:cubicBezTo>
                <a:cubicBezTo>
                  <a:pt x="2824235" y="190277"/>
                  <a:pt x="2822338" y="188789"/>
                  <a:pt x="2820552" y="187301"/>
                </a:cubicBezTo>
                <a:lnTo>
                  <a:pt x="2815417" y="183952"/>
                </a:lnTo>
                <a:cubicBezTo>
                  <a:pt x="2815120" y="183655"/>
                  <a:pt x="2814822" y="183208"/>
                  <a:pt x="2814524" y="182613"/>
                </a:cubicBezTo>
                <a:cubicBezTo>
                  <a:pt x="2814227" y="182018"/>
                  <a:pt x="2813929" y="181571"/>
                  <a:pt x="2813631" y="181273"/>
                </a:cubicBezTo>
                <a:cubicBezTo>
                  <a:pt x="2813185" y="180976"/>
                  <a:pt x="2812739" y="180827"/>
                  <a:pt x="2812292" y="180827"/>
                </a:cubicBezTo>
                <a:cubicBezTo>
                  <a:pt x="2811846" y="180827"/>
                  <a:pt x="2811399" y="180678"/>
                  <a:pt x="2810953" y="180380"/>
                </a:cubicBezTo>
                <a:cubicBezTo>
                  <a:pt x="2808422" y="178297"/>
                  <a:pt x="2806227" y="175990"/>
                  <a:pt x="2804367" y="173460"/>
                </a:cubicBezTo>
                <a:cubicBezTo>
                  <a:pt x="2802507" y="170930"/>
                  <a:pt x="2800683" y="168623"/>
                  <a:pt x="2798897" y="166539"/>
                </a:cubicBezTo>
                <a:lnTo>
                  <a:pt x="2798897" y="162298"/>
                </a:lnTo>
                <a:cubicBezTo>
                  <a:pt x="2798600" y="161405"/>
                  <a:pt x="2798042" y="160661"/>
                  <a:pt x="2797223" y="160065"/>
                </a:cubicBezTo>
                <a:cubicBezTo>
                  <a:pt x="2796405" y="159470"/>
                  <a:pt x="2795623" y="158838"/>
                  <a:pt x="2794879" y="158168"/>
                </a:cubicBezTo>
                <a:cubicBezTo>
                  <a:pt x="2794135" y="157498"/>
                  <a:pt x="2793577" y="156791"/>
                  <a:pt x="2793205" y="156047"/>
                </a:cubicBezTo>
                <a:cubicBezTo>
                  <a:pt x="2792833" y="155303"/>
                  <a:pt x="2792944" y="154484"/>
                  <a:pt x="2793540" y="153591"/>
                </a:cubicBezTo>
                <a:cubicBezTo>
                  <a:pt x="2793242" y="153294"/>
                  <a:pt x="2792982" y="153294"/>
                  <a:pt x="2792758" y="153591"/>
                </a:cubicBezTo>
                <a:cubicBezTo>
                  <a:pt x="2792535" y="153889"/>
                  <a:pt x="2792498" y="154112"/>
                  <a:pt x="2792647" y="154261"/>
                </a:cubicBezTo>
                <a:cubicBezTo>
                  <a:pt x="2791158" y="152773"/>
                  <a:pt x="2789893" y="150429"/>
                  <a:pt x="2788852" y="147229"/>
                </a:cubicBezTo>
                <a:cubicBezTo>
                  <a:pt x="2787810" y="144029"/>
                  <a:pt x="2786917" y="140457"/>
                  <a:pt x="2786173" y="136513"/>
                </a:cubicBezTo>
                <a:cubicBezTo>
                  <a:pt x="2785429" y="132569"/>
                  <a:pt x="2784759" y="128551"/>
                  <a:pt x="2784164" y="124458"/>
                </a:cubicBezTo>
                <a:cubicBezTo>
                  <a:pt x="2783568" y="120365"/>
                  <a:pt x="2782973" y="116682"/>
                  <a:pt x="2782378" y="113408"/>
                </a:cubicBezTo>
                <a:cubicBezTo>
                  <a:pt x="2782080" y="111771"/>
                  <a:pt x="2782117" y="110320"/>
                  <a:pt x="2782489" y="109055"/>
                </a:cubicBezTo>
                <a:cubicBezTo>
                  <a:pt x="2782861" y="107789"/>
                  <a:pt x="2783047" y="106413"/>
                  <a:pt x="2783047" y="104925"/>
                </a:cubicBezTo>
                <a:cubicBezTo>
                  <a:pt x="2782750" y="98674"/>
                  <a:pt x="2782675" y="92572"/>
                  <a:pt x="2782824" y="86619"/>
                </a:cubicBezTo>
                <a:cubicBezTo>
                  <a:pt x="2782973" y="80666"/>
                  <a:pt x="2783643" y="74564"/>
                  <a:pt x="2784833" y="68313"/>
                </a:cubicBezTo>
                <a:cubicBezTo>
                  <a:pt x="2786024" y="62657"/>
                  <a:pt x="2787214" y="57262"/>
                  <a:pt x="2788405" y="52128"/>
                </a:cubicBezTo>
                <a:cubicBezTo>
                  <a:pt x="2789596" y="46993"/>
                  <a:pt x="2791605" y="42268"/>
                  <a:pt x="2794433" y="37952"/>
                </a:cubicBezTo>
                <a:lnTo>
                  <a:pt x="2796219" y="36166"/>
                </a:lnTo>
                <a:cubicBezTo>
                  <a:pt x="2796963" y="34975"/>
                  <a:pt x="2797967" y="33636"/>
                  <a:pt x="2799232" y="32148"/>
                </a:cubicBezTo>
                <a:cubicBezTo>
                  <a:pt x="2800497" y="30659"/>
                  <a:pt x="2801502" y="29097"/>
                  <a:pt x="2802246" y="27460"/>
                </a:cubicBezTo>
                <a:cubicBezTo>
                  <a:pt x="2804776" y="28501"/>
                  <a:pt x="2807157" y="29618"/>
                  <a:pt x="2809390" y="30808"/>
                </a:cubicBezTo>
                <a:cubicBezTo>
                  <a:pt x="2811622" y="31999"/>
                  <a:pt x="2814227" y="32892"/>
                  <a:pt x="2817203" y="33487"/>
                </a:cubicBezTo>
                <a:cubicBezTo>
                  <a:pt x="2817203" y="32852"/>
                  <a:pt x="2817501" y="32416"/>
                  <a:pt x="2818096" y="32177"/>
                </a:cubicBezTo>
                <a:cubicBezTo>
                  <a:pt x="2818692" y="31939"/>
                  <a:pt x="2819399" y="31780"/>
                  <a:pt x="2820217" y="31701"/>
                </a:cubicBezTo>
                <a:cubicBezTo>
                  <a:pt x="2821036" y="31622"/>
                  <a:pt x="2821743" y="31503"/>
                  <a:pt x="2822338" y="31344"/>
                </a:cubicBezTo>
                <a:cubicBezTo>
                  <a:pt x="2822933" y="31184"/>
                  <a:pt x="2823231" y="30708"/>
                  <a:pt x="2823231" y="29915"/>
                </a:cubicBezTo>
                <a:cubicBezTo>
                  <a:pt x="2823673" y="30380"/>
                  <a:pt x="2823894" y="30924"/>
                  <a:pt x="2823894" y="31546"/>
                </a:cubicBezTo>
                <a:cubicBezTo>
                  <a:pt x="2823894" y="32168"/>
                  <a:pt x="2823894" y="32750"/>
                  <a:pt x="2823894" y="33293"/>
                </a:cubicBezTo>
                <a:cubicBezTo>
                  <a:pt x="2823894" y="33836"/>
                  <a:pt x="2824077" y="34302"/>
                  <a:pt x="2824445" y="34690"/>
                </a:cubicBezTo>
                <a:cubicBezTo>
                  <a:pt x="2824812" y="35079"/>
                  <a:pt x="2825585" y="35273"/>
                  <a:pt x="2826764" y="35273"/>
                </a:cubicBezTo>
                <a:cubicBezTo>
                  <a:pt x="2827204" y="34975"/>
                  <a:pt x="2827387" y="34640"/>
                  <a:pt x="2827314" y="34268"/>
                </a:cubicBezTo>
                <a:cubicBezTo>
                  <a:pt x="2827241" y="33896"/>
                  <a:pt x="2827167" y="33487"/>
                  <a:pt x="2827094" y="33041"/>
                </a:cubicBezTo>
                <a:cubicBezTo>
                  <a:pt x="2827021" y="32594"/>
                  <a:pt x="2827021" y="32185"/>
                  <a:pt x="2827094" y="31813"/>
                </a:cubicBezTo>
                <a:cubicBezTo>
                  <a:pt x="2827167" y="31441"/>
                  <a:pt x="2827572" y="31180"/>
                  <a:pt x="2828310" y="31031"/>
                </a:cubicBezTo>
                <a:cubicBezTo>
                  <a:pt x="2828898" y="31031"/>
                  <a:pt x="2829303" y="31255"/>
                  <a:pt x="2829524" y="31701"/>
                </a:cubicBezTo>
                <a:cubicBezTo>
                  <a:pt x="2829744" y="32148"/>
                  <a:pt x="2829892" y="32631"/>
                  <a:pt x="2829965" y="33152"/>
                </a:cubicBezTo>
                <a:cubicBezTo>
                  <a:pt x="2830038" y="33673"/>
                  <a:pt x="2830258" y="34157"/>
                  <a:pt x="2830626" y="34603"/>
                </a:cubicBezTo>
                <a:cubicBezTo>
                  <a:pt x="2830993" y="35050"/>
                  <a:pt x="2831692" y="35273"/>
                  <a:pt x="2832722" y="35273"/>
                </a:cubicBezTo>
                <a:cubicBezTo>
                  <a:pt x="2833459" y="35273"/>
                  <a:pt x="2833828" y="34827"/>
                  <a:pt x="2833828" y="33934"/>
                </a:cubicBezTo>
                <a:cubicBezTo>
                  <a:pt x="2833828" y="33041"/>
                  <a:pt x="2834343" y="32594"/>
                  <a:pt x="2835373" y="32594"/>
                </a:cubicBezTo>
                <a:cubicBezTo>
                  <a:pt x="2835962" y="33041"/>
                  <a:pt x="2836587" y="33208"/>
                  <a:pt x="2837250" y="33096"/>
                </a:cubicBezTo>
                <a:cubicBezTo>
                  <a:pt x="2837913" y="32985"/>
                  <a:pt x="2838612" y="32836"/>
                  <a:pt x="2839348" y="32650"/>
                </a:cubicBezTo>
                <a:lnTo>
                  <a:pt x="2839710" y="32563"/>
                </a:lnTo>
                <a:lnTo>
                  <a:pt x="2837072" y="30585"/>
                </a:lnTo>
                <a:cubicBezTo>
                  <a:pt x="2836179" y="29990"/>
                  <a:pt x="2835658" y="28948"/>
                  <a:pt x="2835509" y="27460"/>
                </a:cubicBezTo>
                <a:cubicBezTo>
                  <a:pt x="2836402" y="27311"/>
                  <a:pt x="2837072" y="27385"/>
                  <a:pt x="2837518" y="27683"/>
                </a:cubicBezTo>
                <a:cubicBezTo>
                  <a:pt x="2837965" y="27980"/>
                  <a:pt x="2838374" y="28278"/>
                  <a:pt x="2838746" y="28576"/>
                </a:cubicBezTo>
                <a:cubicBezTo>
                  <a:pt x="2839118" y="28873"/>
                  <a:pt x="2839565" y="29134"/>
                  <a:pt x="2840086" y="29357"/>
                </a:cubicBezTo>
                <a:cubicBezTo>
                  <a:pt x="2840607" y="29580"/>
                  <a:pt x="2841388" y="29543"/>
                  <a:pt x="2842430" y="29245"/>
                </a:cubicBezTo>
                <a:cubicBezTo>
                  <a:pt x="2842579" y="29990"/>
                  <a:pt x="2842541" y="30473"/>
                  <a:pt x="2842318" y="30697"/>
                </a:cubicBezTo>
                <a:cubicBezTo>
                  <a:pt x="2842095" y="30920"/>
                  <a:pt x="2841797" y="31069"/>
                  <a:pt x="2841425" y="31143"/>
                </a:cubicBezTo>
                <a:cubicBezTo>
                  <a:pt x="2841053" y="31217"/>
                  <a:pt x="2840681" y="31329"/>
                  <a:pt x="2840309" y="31478"/>
                </a:cubicBezTo>
                <a:lnTo>
                  <a:pt x="2839774" y="32548"/>
                </a:lnTo>
                <a:lnTo>
                  <a:pt x="2841444" y="32148"/>
                </a:lnTo>
                <a:cubicBezTo>
                  <a:pt x="2842106" y="31999"/>
                  <a:pt x="2842658" y="32148"/>
                  <a:pt x="2843099" y="32594"/>
                </a:cubicBezTo>
                <a:cubicBezTo>
                  <a:pt x="2843251" y="32706"/>
                  <a:pt x="2843251" y="32994"/>
                  <a:pt x="2843101" y="33459"/>
                </a:cubicBezTo>
                <a:cubicBezTo>
                  <a:pt x="2842951" y="33924"/>
                  <a:pt x="2842951" y="34157"/>
                  <a:pt x="2843099" y="34157"/>
                </a:cubicBezTo>
                <a:cubicBezTo>
                  <a:pt x="2843706" y="34454"/>
                  <a:pt x="2844124" y="34380"/>
                  <a:pt x="2844352" y="33934"/>
                </a:cubicBezTo>
                <a:cubicBezTo>
                  <a:pt x="2844580" y="33487"/>
                  <a:pt x="2844769" y="33264"/>
                  <a:pt x="2844920" y="33264"/>
                </a:cubicBezTo>
                <a:cubicBezTo>
                  <a:pt x="2845832" y="33431"/>
                  <a:pt x="2846781" y="33994"/>
                  <a:pt x="2847767" y="34952"/>
                </a:cubicBezTo>
                <a:cubicBezTo>
                  <a:pt x="2848753" y="35910"/>
                  <a:pt x="2849853" y="36017"/>
                  <a:pt x="2851066" y="35273"/>
                </a:cubicBezTo>
                <a:cubicBezTo>
                  <a:pt x="2851218" y="34529"/>
                  <a:pt x="2851141" y="34045"/>
                  <a:pt x="2850838" y="33822"/>
                </a:cubicBezTo>
                <a:cubicBezTo>
                  <a:pt x="2850534" y="33599"/>
                  <a:pt x="2850155" y="33450"/>
                  <a:pt x="2849701" y="33375"/>
                </a:cubicBezTo>
                <a:cubicBezTo>
                  <a:pt x="2849246" y="33301"/>
                  <a:pt x="2848791" y="33264"/>
                  <a:pt x="2848335" y="33264"/>
                </a:cubicBezTo>
                <a:cubicBezTo>
                  <a:pt x="2847879" y="33264"/>
                  <a:pt x="2847576" y="33041"/>
                  <a:pt x="2847425" y="32594"/>
                </a:cubicBezTo>
                <a:cubicBezTo>
                  <a:pt x="2847727" y="31701"/>
                  <a:pt x="2848713" y="31403"/>
                  <a:pt x="2850383" y="31701"/>
                </a:cubicBezTo>
                <a:cubicBezTo>
                  <a:pt x="2852052" y="31999"/>
                  <a:pt x="2853494" y="31999"/>
                  <a:pt x="2854708" y="31701"/>
                </a:cubicBezTo>
                <a:cubicBezTo>
                  <a:pt x="2854262" y="33636"/>
                  <a:pt x="2854448" y="34864"/>
                  <a:pt x="2855266" y="35385"/>
                </a:cubicBezTo>
                <a:cubicBezTo>
                  <a:pt x="2856085" y="35906"/>
                  <a:pt x="2857313" y="36166"/>
                  <a:pt x="2858950" y="36166"/>
                </a:cubicBezTo>
                <a:cubicBezTo>
                  <a:pt x="2859843" y="36166"/>
                  <a:pt x="2860512" y="35943"/>
                  <a:pt x="2860959" y="35496"/>
                </a:cubicBezTo>
                <a:cubicBezTo>
                  <a:pt x="2861405" y="35050"/>
                  <a:pt x="2861815" y="34603"/>
                  <a:pt x="2862187" y="34157"/>
                </a:cubicBezTo>
                <a:cubicBezTo>
                  <a:pt x="2862559" y="33710"/>
                  <a:pt x="2863005" y="33301"/>
                  <a:pt x="2863526" y="32929"/>
                </a:cubicBezTo>
                <a:cubicBezTo>
                  <a:pt x="2864047" y="32557"/>
                  <a:pt x="2864828" y="32445"/>
                  <a:pt x="2865870" y="32594"/>
                </a:cubicBezTo>
                <a:cubicBezTo>
                  <a:pt x="2866168" y="33487"/>
                  <a:pt x="2866168" y="34157"/>
                  <a:pt x="2865870" y="34603"/>
                </a:cubicBezTo>
                <a:cubicBezTo>
                  <a:pt x="2865572" y="35050"/>
                  <a:pt x="2865200" y="35385"/>
                  <a:pt x="2864754" y="35608"/>
                </a:cubicBezTo>
                <a:cubicBezTo>
                  <a:pt x="2864307" y="35831"/>
                  <a:pt x="2863861" y="36017"/>
                  <a:pt x="2863414" y="36166"/>
                </a:cubicBezTo>
                <a:cubicBezTo>
                  <a:pt x="2862968" y="36315"/>
                  <a:pt x="2862670" y="36612"/>
                  <a:pt x="2862522" y="37059"/>
                </a:cubicBezTo>
                <a:cubicBezTo>
                  <a:pt x="2862819" y="37505"/>
                  <a:pt x="2863749" y="37245"/>
                  <a:pt x="2865312" y="36278"/>
                </a:cubicBezTo>
                <a:cubicBezTo>
                  <a:pt x="2866875" y="35310"/>
                  <a:pt x="2867954" y="34380"/>
                  <a:pt x="2868549" y="33487"/>
                </a:cubicBezTo>
                <a:cubicBezTo>
                  <a:pt x="2867507" y="32892"/>
                  <a:pt x="2866838" y="31962"/>
                  <a:pt x="2866540" y="30697"/>
                </a:cubicBezTo>
                <a:cubicBezTo>
                  <a:pt x="2866242" y="29431"/>
                  <a:pt x="2865721" y="28352"/>
                  <a:pt x="2864977" y="27460"/>
                </a:cubicBezTo>
                <a:cubicBezTo>
                  <a:pt x="2864233" y="27608"/>
                  <a:pt x="2863898" y="27832"/>
                  <a:pt x="2863973" y="28129"/>
                </a:cubicBezTo>
                <a:cubicBezTo>
                  <a:pt x="2864047" y="28427"/>
                  <a:pt x="2864196" y="28762"/>
                  <a:pt x="2864419" y="29134"/>
                </a:cubicBezTo>
                <a:cubicBezTo>
                  <a:pt x="2864642" y="29506"/>
                  <a:pt x="2864866" y="29915"/>
                  <a:pt x="2865089" y="30362"/>
                </a:cubicBezTo>
                <a:cubicBezTo>
                  <a:pt x="2865312" y="30808"/>
                  <a:pt x="2865275" y="31255"/>
                  <a:pt x="2864977" y="31701"/>
                </a:cubicBezTo>
                <a:cubicBezTo>
                  <a:pt x="2863787" y="31701"/>
                  <a:pt x="2863042" y="31329"/>
                  <a:pt x="2862745" y="30585"/>
                </a:cubicBezTo>
                <a:cubicBezTo>
                  <a:pt x="2862447" y="29841"/>
                  <a:pt x="2862410" y="28985"/>
                  <a:pt x="2862633" y="28018"/>
                </a:cubicBezTo>
                <a:cubicBezTo>
                  <a:pt x="2862856" y="27050"/>
                  <a:pt x="2863303" y="26157"/>
                  <a:pt x="2863973" y="25339"/>
                </a:cubicBezTo>
                <a:cubicBezTo>
                  <a:pt x="2864642" y="24520"/>
                  <a:pt x="2865275" y="24036"/>
                  <a:pt x="2865870" y="23888"/>
                </a:cubicBezTo>
                <a:cubicBezTo>
                  <a:pt x="2865870" y="23292"/>
                  <a:pt x="2865610" y="22995"/>
                  <a:pt x="2865089" y="22995"/>
                </a:cubicBezTo>
                <a:cubicBezTo>
                  <a:pt x="2864568" y="22995"/>
                  <a:pt x="2864010" y="23032"/>
                  <a:pt x="2863414" y="23106"/>
                </a:cubicBezTo>
                <a:cubicBezTo>
                  <a:pt x="2862819" y="23181"/>
                  <a:pt x="2862298" y="23144"/>
                  <a:pt x="2861852" y="22995"/>
                </a:cubicBezTo>
                <a:cubicBezTo>
                  <a:pt x="2861405" y="22846"/>
                  <a:pt x="2861331" y="22325"/>
                  <a:pt x="2861629" y="21432"/>
                </a:cubicBezTo>
                <a:cubicBezTo>
                  <a:pt x="2863117" y="21581"/>
                  <a:pt x="2864376" y="21544"/>
                  <a:pt x="2865406" y="21320"/>
                </a:cubicBezTo>
                <a:cubicBezTo>
                  <a:pt x="2866436" y="21097"/>
                  <a:pt x="2867455" y="20837"/>
                  <a:pt x="2868462" y="20539"/>
                </a:cubicBezTo>
                <a:cubicBezTo>
                  <a:pt x="2868894" y="19348"/>
                  <a:pt x="2869579" y="18455"/>
                  <a:pt x="2870515" y="17860"/>
                </a:cubicBezTo>
                <a:cubicBezTo>
                  <a:pt x="2871451" y="17265"/>
                  <a:pt x="2872135" y="16372"/>
                  <a:pt x="2872567" y="15181"/>
                </a:cubicBezTo>
                <a:cubicBezTo>
                  <a:pt x="2871842" y="14288"/>
                  <a:pt x="2871624" y="13470"/>
                  <a:pt x="2871915" y="12726"/>
                </a:cubicBezTo>
                <a:cubicBezTo>
                  <a:pt x="2870755" y="12428"/>
                  <a:pt x="2869812" y="12353"/>
                  <a:pt x="2869086" y="12502"/>
                </a:cubicBezTo>
                <a:cubicBezTo>
                  <a:pt x="2868361" y="12651"/>
                  <a:pt x="2867744" y="12912"/>
                  <a:pt x="2867238" y="13284"/>
                </a:cubicBezTo>
                <a:cubicBezTo>
                  <a:pt x="2866731" y="13656"/>
                  <a:pt x="2866223" y="14028"/>
                  <a:pt x="2865715" y="14400"/>
                </a:cubicBezTo>
                <a:cubicBezTo>
                  <a:pt x="2865207" y="14772"/>
                  <a:pt x="2864663" y="15032"/>
                  <a:pt x="2864084" y="15181"/>
                </a:cubicBezTo>
                <a:cubicBezTo>
                  <a:pt x="2864680" y="13842"/>
                  <a:pt x="2865498" y="12800"/>
                  <a:pt x="2866540" y="12056"/>
                </a:cubicBezTo>
                <a:cubicBezTo>
                  <a:pt x="2867582" y="11312"/>
                  <a:pt x="2868847" y="10642"/>
                  <a:pt x="2870335" y="10047"/>
                </a:cubicBezTo>
                <a:cubicBezTo>
                  <a:pt x="2871526" y="10642"/>
                  <a:pt x="2872530" y="11386"/>
                  <a:pt x="2873349" y="12279"/>
                </a:cubicBezTo>
                <a:cubicBezTo>
                  <a:pt x="2874167" y="13172"/>
                  <a:pt x="2875767" y="13321"/>
                  <a:pt x="2878148" y="12726"/>
                </a:cubicBezTo>
                <a:cubicBezTo>
                  <a:pt x="2878446" y="14065"/>
                  <a:pt x="2878148" y="14772"/>
                  <a:pt x="2877255" y="14846"/>
                </a:cubicBezTo>
                <a:cubicBezTo>
                  <a:pt x="2876363" y="14921"/>
                  <a:pt x="2875767" y="15330"/>
                  <a:pt x="2875470" y="16074"/>
                </a:cubicBezTo>
                <a:cubicBezTo>
                  <a:pt x="2875767" y="17116"/>
                  <a:pt x="2876102" y="17637"/>
                  <a:pt x="2876474" y="17637"/>
                </a:cubicBezTo>
                <a:cubicBezTo>
                  <a:pt x="2876846" y="17637"/>
                  <a:pt x="2877255" y="17488"/>
                  <a:pt x="2877702" y="17190"/>
                </a:cubicBezTo>
                <a:cubicBezTo>
                  <a:pt x="2878148" y="16893"/>
                  <a:pt x="2878669" y="16558"/>
                  <a:pt x="2879265" y="16186"/>
                </a:cubicBezTo>
                <a:cubicBezTo>
                  <a:pt x="2879860" y="15814"/>
                  <a:pt x="2880604" y="15777"/>
                  <a:pt x="2881497" y="16074"/>
                </a:cubicBezTo>
                <a:cubicBezTo>
                  <a:pt x="2881795" y="15479"/>
                  <a:pt x="2881906" y="15107"/>
                  <a:pt x="2881832" y="14958"/>
                </a:cubicBezTo>
                <a:cubicBezTo>
                  <a:pt x="2881758" y="14809"/>
                  <a:pt x="2881572" y="14735"/>
                  <a:pt x="2881274" y="14735"/>
                </a:cubicBezTo>
                <a:cubicBezTo>
                  <a:pt x="2880976" y="14735"/>
                  <a:pt x="2880604" y="14660"/>
                  <a:pt x="2880158" y="14511"/>
                </a:cubicBezTo>
                <a:cubicBezTo>
                  <a:pt x="2879711" y="14363"/>
                  <a:pt x="2879339" y="14065"/>
                  <a:pt x="2879041" y="13619"/>
                </a:cubicBezTo>
                <a:cubicBezTo>
                  <a:pt x="2878744" y="13172"/>
                  <a:pt x="2878483" y="12540"/>
                  <a:pt x="2878260" y="11721"/>
                </a:cubicBezTo>
                <a:cubicBezTo>
                  <a:pt x="2878037" y="10902"/>
                  <a:pt x="2877702" y="10344"/>
                  <a:pt x="2877255" y="10047"/>
                </a:cubicBezTo>
                <a:cubicBezTo>
                  <a:pt x="2876511" y="9749"/>
                  <a:pt x="2875730" y="9637"/>
                  <a:pt x="2874911" y="9712"/>
                </a:cubicBezTo>
                <a:cubicBezTo>
                  <a:pt x="2874093" y="9786"/>
                  <a:pt x="2873981" y="9005"/>
                  <a:pt x="2874577" y="7368"/>
                </a:cubicBezTo>
                <a:cubicBezTo>
                  <a:pt x="2874130" y="7517"/>
                  <a:pt x="2873907" y="7851"/>
                  <a:pt x="2873907" y="8372"/>
                </a:cubicBezTo>
                <a:cubicBezTo>
                  <a:pt x="2873907" y="8893"/>
                  <a:pt x="2873832" y="9451"/>
                  <a:pt x="2873684" y="10047"/>
                </a:cubicBezTo>
                <a:cubicBezTo>
                  <a:pt x="2872956" y="9154"/>
                  <a:pt x="2872301" y="8596"/>
                  <a:pt x="2871718" y="8372"/>
                </a:cubicBezTo>
                <a:cubicBezTo>
                  <a:pt x="2871136" y="8149"/>
                  <a:pt x="2870480" y="8037"/>
                  <a:pt x="2869752" y="8037"/>
                </a:cubicBezTo>
                <a:cubicBezTo>
                  <a:pt x="2869025" y="8037"/>
                  <a:pt x="2868151" y="8075"/>
                  <a:pt x="2867131" y="8149"/>
                </a:cubicBezTo>
                <a:cubicBezTo>
                  <a:pt x="2866111" y="8223"/>
                  <a:pt x="2864947" y="8261"/>
                  <a:pt x="2863638" y="8261"/>
                </a:cubicBezTo>
                <a:cubicBezTo>
                  <a:pt x="2863033" y="8856"/>
                  <a:pt x="2862806" y="9302"/>
                  <a:pt x="2862958" y="9600"/>
                </a:cubicBezTo>
                <a:cubicBezTo>
                  <a:pt x="2863109" y="9898"/>
                  <a:pt x="2863334" y="10195"/>
                  <a:pt x="2863634" y="10493"/>
                </a:cubicBezTo>
                <a:cubicBezTo>
                  <a:pt x="2863934" y="10791"/>
                  <a:pt x="2864196" y="11163"/>
                  <a:pt x="2864419" y="11609"/>
                </a:cubicBezTo>
                <a:cubicBezTo>
                  <a:pt x="2864642" y="12056"/>
                  <a:pt x="2864605" y="12726"/>
                  <a:pt x="2864307" y="13619"/>
                </a:cubicBezTo>
                <a:cubicBezTo>
                  <a:pt x="2863559" y="13767"/>
                  <a:pt x="2863033" y="13656"/>
                  <a:pt x="2862729" y="13284"/>
                </a:cubicBezTo>
                <a:cubicBezTo>
                  <a:pt x="2862426" y="12912"/>
                  <a:pt x="2862160" y="12502"/>
                  <a:pt x="2861934" y="12056"/>
                </a:cubicBezTo>
                <a:cubicBezTo>
                  <a:pt x="2861707" y="11609"/>
                  <a:pt x="2861480" y="11163"/>
                  <a:pt x="2861254" y="10716"/>
                </a:cubicBezTo>
                <a:cubicBezTo>
                  <a:pt x="2861027" y="10270"/>
                  <a:pt x="2860611" y="10047"/>
                  <a:pt x="2860007" y="10047"/>
                </a:cubicBezTo>
                <a:cubicBezTo>
                  <a:pt x="2859551" y="10195"/>
                  <a:pt x="2859285" y="10530"/>
                  <a:pt x="2859210" y="11051"/>
                </a:cubicBezTo>
                <a:cubicBezTo>
                  <a:pt x="2859134" y="11572"/>
                  <a:pt x="2858794" y="11833"/>
                  <a:pt x="2858189" y="11833"/>
                </a:cubicBezTo>
                <a:cubicBezTo>
                  <a:pt x="2857433" y="12279"/>
                  <a:pt x="2856866" y="12093"/>
                  <a:pt x="2856487" y="11274"/>
                </a:cubicBezTo>
                <a:cubicBezTo>
                  <a:pt x="2856108" y="10456"/>
                  <a:pt x="2855767" y="10047"/>
                  <a:pt x="2855465" y="10047"/>
                </a:cubicBezTo>
                <a:cubicBezTo>
                  <a:pt x="2854860" y="10047"/>
                  <a:pt x="2854255" y="10233"/>
                  <a:pt x="2853649" y="10605"/>
                </a:cubicBezTo>
                <a:cubicBezTo>
                  <a:pt x="2853044" y="10977"/>
                  <a:pt x="2852476" y="11274"/>
                  <a:pt x="2851945" y="11498"/>
                </a:cubicBezTo>
                <a:cubicBezTo>
                  <a:pt x="2851415" y="11721"/>
                  <a:pt x="2850999" y="11721"/>
                  <a:pt x="2850697" y="11498"/>
                </a:cubicBezTo>
                <a:cubicBezTo>
                  <a:pt x="2850394" y="11274"/>
                  <a:pt x="2850243" y="10493"/>
                  <a:pt x="2850243" y="9154"/>
                </a:cubicBezTo>
                <a:cubicBezTo>
                  <a:pt x="2851583" y="8261"/>
                  <a:pt x="2852476" y="8558"/>
                  <a:pt x="2852922" y="10047"/>
                </a:cubicBezTo>
                <a:cubicBezTo>
                  <a:pt x="2853517" y="9600"/>
                  <a:pt x="2854038" y="8968"/>
                  <a:pt x="2854485" y="8149"/>
                </a:cubicBezTo>
                <a:cubicBezTo>
                  <a:pt x="2854931" y="7331"/>
                  <a:pt x="2855378" y="6512"/>
                  <a:pt x="2855824" y="5693"/>
                </a:cubicBezTo>
                <a:cubicBezTo>
                  <a:pt x="2856271" y="4875"/>
                  <a:pt x="2856792" y="4131"/>
                  <a:pt x="2857387" y="3461"/>
                </a:cubicBezTo>
                <a:cubicBezTo>
                  <a:pt x="2857982" y="2791"/>
                  <a:pt x="2858801" y="2382"/>
                  <a:pt x="2859843" y="2233"/>
                </a:cubicBezTo>
                <a:lnTo>
                  <a:pt x="2859843" y="4912"/>
                </a:lnTo>
                <a:cubicBezTo>
                  <a:pt x="2860289" y="5210"/>
                  <a:pt x="2860457" y="4875"/>
                  <a:pt x="2860345" y="3907"/>
                </a:cubicBezTo>
                <a:cubicBezTo>
                  <a:pt x="2860233" y="2940"/>
                  <a:pt x="2860289" y="2382"/>
                  <a:pt x="2860512" y="2233"/>
                </a:cubicBezTo>
                <a:cubicBezTo>
                  <a:pt x="2860847" y="1936"/>
                  <a:pt x="2861224" y="2159"/>
                  <a:pt x="2861642" y="2903"/>
                </a:cubicBezTo>
                <a:cubicBezTo>
                  <a:pt x="2862061" y="3647"/>
                  <a:pt x="2862354" y="4019"/>
                  <a:pt x="2862522" y="4019"/>
                </a:cubicBezTo>
                <a:cubicBezTo>
                  <a:pt x="2863266" y="3275"/>
                  <a:pt x="2863935" y="2754"/>
                  <a:pt x="2864531" y="2456"/>
                </a:cubicBezTo>
                <a:cubicBezTo>
                  <a:pt x="2866019" y="1861"/>
                  <a:pt x="2866763" y="2382"/>
                  <a:pt x="2866763" y="4019"/>
                </a:cubicBezTo>
                <a:cubicBezTo>
                  <a:pt x="2867805" y="3870"/>
                  <a:pt x="2868958" y="3833"/>
                  <a:pt x="2870223" y="3907"/>
                </a:cubicBezTo>
                <a:cubicBezTo>
                  <a:pt x="2871488" y="3982"/>
                  <a:pt x="2872679" y="4019"/>
                  <a:pt x="2873795" y="4019"/>
                </a:cubicBezTo>
                <a:cubicBezTo>
                  <a:pt x="2874911" y="4019"/>
                  <a:pt x="2875953" y="3907"/>
                  <a:pt x="2876921" y="3684"/>
                </a:cubicBezTo>
                <a:cubicBezTo>
                  <a:pt x="2877888" y="3461"/>
                  <a:pt x="2878595" y="2977"/>
                  <a:pt x="2879041" y="2233"/>
                </a:cubicBezTo>
                <a:cubicBezTo>
                  <a:pt x="2881423" y="2084"/>
                  <a:pt x="2882539" y="2977"/>
                  <a:pt x="2882390" y="4912"/>
                </a:cubicBezTo>
                <a:lnTo>
                  <a:pt x="2890427" y="4689"/>
                </a:lnTo>
                <a:cubicBezTo>
                  <a:pt x="2891766" y="3461"/>
                  <a:pt x="2892585" y="2642"/>
                  <a:pt x="2892882" y="2233"/>
                </a:cubicBezTo>
                <a:cubicBezTo>
                  <a:pt x="2893478" y="2680"/>
                  <a:pt x="2894482" y="2642"/>
                  <a:pt x="2895896" y="2122"/>
                </a:cubicBezTo>
                <a:close/>
                <a:moveTo>
                  <a:pt x="2855601" y="2010"/>
                </a:moveTo>
                <a:lnTo>
                  <a:pt x="2855378" y="4019"/>
                </a:lnTo>
                <a:lnTo>
                  <a:pt x="2854038" y="3796"/>
                </a:lnTo>
                <a:lnTo>
                  <a:pt x="2853815" y="2233"/>
                </a:lnTo>
                <a:close/>
                <a:moveTo>
                  <a:pt x="1939192" y="447"/>
                </a:moveTo>
                <a:cubicBezTo>
                  <a:pt x="1950354" y="1191"/>
                  <a:pt x="1960958" y="3089"/>
                  <a:pt x="1971004" y="6140"/>
                </a:cubicBezTo>
                <a:cubicBezTo>
                  <a:pt x="1981050" y="9191"/>
                  <a:pt x="1989868" y="13098"/>
                  <a:pt x="1997458" y="17860"/>
                </a:cubicBezTo>
                <a:cubicBezTo>
                  <a:pt x="1997756" y="18009"/>
                  <a:pt x="1997942" y="18307"/>
                  <a:pt x="1998016" y="18753"/>
                </a:cubicBezTo>
                <a:cubicBezTo>
                  <a:pt x="1998091" y="19200"/>
                  <a:pt x="1998202" y="19497"/>
                  <a:pt x="1998351" y="19646"/>
                </a:cubicBezTo>
                <a:cubicBezTo>
                  <a:pt x="1999988" y="20390"/>
                  <a:pt x="2001997" y="21506"/>
                  <a:pt x="2004379" y="22995"/>
                </a:cubicBezTo>
                <a:cubicBezTo>
                  <a:pt x="2004825" y="23292"/>
                  <a:pt x="2005160" y="23590"/>
                  <a:pt x="2005383" y="23888"/>
                </a:cubicBezTo>
                <a:cubicBezTo>
                  <a:pt x="2005606" y="24185"/>
                  <a:pt x="2005867" y="24483"/>
                  <a:pt x="2006164" y="24781"/>
                </a:cubicBezTo>
                <a:cubicBezTo>
                  <a:pt x="2007355" y="25822"/>
                  <a:pt x="2008918" y="27013"/>
                  <a:pt x="2010853" y="28352"/>
                </a:cubicBezTo>
                <a:cubicBezTo>
                  <a:pt x="2012787" y="29692"/>
                  <a:pt x="2014424" y="31106"/>
                  <a:pt x="2015764" y="32594"/>
                </a:cubicBezTo>
                <a:cubicBezTo>
                  <a:pt x="2022461" y="39738"/>
                  <a:pt x="2027559" y="48593"/>
                  <a:pt x="2031056" y="59160"/>
                </a:cubicBezTo>
                <a:cubicBezTo>
                  <a:pt x="2034553" y="69727"/>
                  <a:pt x="2036749" y="81782"/>
                  <a:pt x="2037642" y="95325"/>
                </a:cubicBezTo>
                <a:cubicBezTo>
                  <a:pt x="2038237" y="106338"/>
                  <a:pt x="2038497" y="117463"/>
                  <a:pt x="2038423" y="128700"/>
                </a:cubicBezTo>
                <a:cubicBezTo>
                  <a:pt x="2038349" y="139936"/>
                  <a:pt x="2038311" y="152252"/>
                  <a:pt x="2038311" y="165646"/>
                </a:cubicBezTo>
                <a:cubicBezTo>
                  <a:pt x="2033251" y="165646"/>
                  <a:pt x="2028191" y="165609"/>
                  <a:pt x="2023131" y="165535"/>
                </a:cubicBezTo>
                <a:cubicBezTo>
                  <a:pt x="2018071" y="165460"/>
                  <a:pt x="2013011" y="165498"/>
                  <a:pt x="2007950" y="165646"/>
                </a:cubicBezTo>
                <a:cubicBezTo>
                  <a:pt x="2006164" y="165646"/>
                  <a:pt x="2005272" y="164753"/>
                  <a:pt x="2005272" y="162968"/>
                </a:cubicBezTo>
                <a:cubicBezTo>
                  <a:pt x="2004527" y="162819"/>
                  <a:pt x="2004044" y="162856"/>
                  <a:pt x="2003820" y="163079"/>
                </a:cubicBezTo>
                <a:cubicBezTo>
                  <a:pt x="2003597" y="163302"/>
                  <a:pt x="2003448" y="163600"/>
                  <a:pt x="2003374" y="163972"/>
                </a:cubicBezTo>
                <a:cubicBezTo>
                  <a:pt x="2003300" y="164344"/>
                  <a:pt x="2003188" y="164716"/>
                  <a:pt x="2003039" y="165088"/>
                </a:cubicBezTo>
                <a:cubicBezTo>
                  <a:pt x="2002890" y="165460"/>
                  <a:pt x="2002518" y="165646"/>
                  <a:pt x="2001923" y="165646"/>
                </a:cubicBezTo>
                <a:lnTo>
                  <a:pt x="1944326" y="165646"/>
                </a:lnTo>
                <a:cubicBezTo>
                  <a:pt x="1944029" y="160289"/>
                  <a:pt x="1943917" y="154261"/>
                  <a:pt x="1943992" y="147564"/>
                </a:cubicBezTo>
                <a:cubicBezTo>
                  <a:pt x="1944066" y="140867"/>
                  <a:pt x="1944178" y="133946"/>
                  <a:pt x="1944326" y="126802"/>
                </a:cubicBezTo>
                <a:cubicBezTo>
                  <a:pt x="1944475" y="119659"/>
                  <a:pt x="1944587" y="112552"/>
                  <a:pt x="1944661" y="105483"/>
                </a:cubicBezTo>
                <a:cubicBezTo>
                  <a:pt x="1944736" y="98413"/>
                  <a:pt x="1944624" y="91828"/>
                  <a:pt x="1944326" y="85726"/>
                </a:cubicBezTo>
                <a:cubicBezTo>
                  <a:pt x="1944178" y="82600"/>
                  <a:pt x="1943917" y="79512"/>
                  <a:pt x="1943545" y="76461"/>
                </a:cubicBezTo>
                <a:cubicBezTo>
                  <a:pt x="1943173" y="73410"/>
                  <a:pt x="1942354" y="70731"/>
                  <a:pt x="1941089" y="68424"/>
                </a:cubicBezTo>
                <a:cubicBezTo>
                  <a:pt x="1939824" y="66118"/>
                  <a:pt x="1938038" y="64294"/>
                  <a:pt x="1935732" y="62955"/>
                </a:cubicBezTo>
                <a:cubicBezTo>
                  <a:pt x="1933425" y="61616"/>
                  <a:pt x="1930188" y="61095"/>
                  <a:pt x="1926021" y="61392"/>
                </a:cubicBezTo>
                <a:cubicBezTo>
                  <a:pt x="1922598" y="61690"/>
                  <a:pt x="1919881" y="62657"/>
                  <a:pt x="1917872" y="64294"/>
                </a:cubicBezTo>
                <a:cubicBezTo>
                  <a:pt x="1915863" y="65932"/>
                  <a:pt x="1914338" y="68015"/>
                  <a:pt x="1913296" y="70545"/>
                </a:cubicBezTo>
                <a:cubicBezTo>
                  <a:pt x="1912254" y="73075"/>
                  <a:pt x="1911547" y="76015"/>
                  <a:pt x="1911175" y="79363"/>
                </a:cubicBezTo>
                <a:cubicBezTo>
                  <a:pt x="1910803" y="82712"/>
                  <a:pt x="1910542" y="86247"/>
                  <a:pt x="1910394" y="89967"/>
                </a:cubicBezTo>
                <a:cubicBezTo>
                  <a:pt x="1909798" y="103362"/>
                  <a:pt x="1909650" y="118691"/>
                  <a:pt x="1909947" y="135955"/>
                </a:cubicBezTo>
                <a:cubicBezTo>
                  <a:pt x="1910245" y="153219"/>
                  <a:pt x="1910394" y="170930"/>
                  <a:pt x="1910394" y="189087"/>
                </a:cubicBezTo>
                <a:cubicBezTo>
                  <a:pt x="1910394" y="207690"/>
                  <a:pt x="1910170" y="225252"/>
                  <a:pt x="1909724" y="241772"/>
                </a:cubicBezTo>
                <a:cubicBezTo>
                  <a:pt x="1909277" y="258292"/>
                  <a:pt x="1909501" y="273472"/>
                  <a:pt x="1910394" y="287313"/>
                </a:cubicBezTo>
                <a:cubicBezTo>
                  <a:pt x="1910542" y="288951"/>
                  <a:pt x="1910729" y="290811"/>
                  <a:pt x="1910952" y="292894"/>
                </a:cubicBezTo>
                <a:cubicBezTo>
                  <a:pt x="1911175" y="294978"/>
                  <a:pt x="1911435" y="297024"/>
                  <a:pt x="1911733" y="299034"/>
                </a:cubicBezTo>
                <a:cubicBezTo>
                  <a:pt x="1912031" y="301043"/>
                  <a:pt x="1912366" y="302903"/>
                  <a:pt x="1912738" y="304615"/>
                </a:cubicBezTo>
                <a:cubicBezTo>
                  <a:pt x="1913110" y="306326"/>
                  <a:pt x="1913519" y="307554"/>
                  <a:pt x="1913966" y="308298"/>
                </a:cubicBezTo>
                <a:cubicBezTo>
                  <a:pt x="1915454" y="311126"/>
                  <a:pt x="1917612" y="313061"/>
                  <a:pt x="1920440" y="314102"/>
                </a:cubicBezTo>
                <a:cubicBezTo>
                  <a:pt x="1923267" y="315144"/>
                  <a:pt x="1926132" y="315479"/>
                  <a:pt x="1929034" y="315107"/>
                </a:cubicBezTo>
                <a:cubicBezTo>
                  <a:pt x="1931937" y="314735"/>
                  <a:pt x="1934615" y="313805"/>
                  <a:pt x="1937071" y="312317"/>
                </a:cubicBezTo>
                <a:cubicBezTo>
                  <a:pt x="1939527" y="310828"/>
                  <a:pt x="1941127" y="308894"/>
                  <a:pt x="1941871" y="306512"/>
                </a:cubicBezTo>
                <a:cubicBezTo>
                  <a:pt x="1942466" y="304577"/>
                  <a:pt x="1942987" y="301787"/>
                  <a:pt x="1943433" y="298141"/>
                </a:cubicBezTo>
                <a:cubicBezTo>
                  <a:pt x="1943880" y="294494"/>
                  <a:pt x="1944178" y="291183"/>
                  <a:pt x="1944326" y="288206"/>
                </a:cubicBezTo>
                <a:cubicBezTo>
                  <a:pt x="1944624" y="283295"/>
                  <a:pt x="1944736" y="278123"/>
                  <a:pt x="1944661" y="272691"/>
                </a:cubicBezTo>
                <a:cubicBezTo>
                  <a:pt x="1944587" y="267259"/>
                  <a:pt x="1944475" y="261827"/>
                  <a:pt x="1944326" y="256394"/>
                </a:cubicBezTo>
                <a:cubicBezTo>
                  <a:pt x="1944178" y="250962"/>
                  <a:pt x="1944066" y="245567"/>
                  <a:pt x="1943992" y="240209"/>
                </a:cubicBezTo>
                <a:cubicBezTo>
                  <a:pt x="1943917" y="234852"/>
                  <a:pt x="1944029" y="229717"/>
                  <a:pt x="1944326" y="224806"/>
                </a:cubicBezTo>
                <a:lnTo>
                  <a:pt x="2038311" y="224806"/>
                </a:lnTo>
                <a:cubicBezTo>
                  <a:pt x="2038311" y="231789"/>
                  <a:pt x="2038311" y="238772"/>
                  <a:pt x="2038311" y="245756"/>
                </a:cubicBezTo>
                <a:cubicBezTo>
                  <a:pt x="2038311" y="252739"/>
                  <a:pt x="2038200" y="259647"/>
                  <a:pt x="2037978" y="266480"/>
                </a:cubicBezTo>
                <a:cubicBezTo>
                  <a:pt x="2037756" y="273314"/>
                  <a:pt x="2037386" y="279999"/>
                  <a:pt x="2036867" y="286537"/>
                </a:cubicBezTo>
                <a:cubicBezTo>
                  <a:pt x="2036349" y="293075"/>
                  <a:pt x="2035423" y="299389"/>
                  <a:pt x="2034091" y="305480"/>
                </a:cubicBezTo>
                <a:cubicBezTo>
                  <a:pt x="2033202" y="309789"/>
                  <a:pt x="2032166" y="313764"/>
                  <a:pt x="2030981" y="317404"/>
                </a:cubicBezTo>
                <a:cubicBezTo>
                  <a:pt x="2029796" y="321045"/>
                  <a:pt x="2028241" y="324573"/>
                  <a:pt x="2026316" y="327989"/>
                </a:cubicBezTo>
                <a:cubicBezTo>
                  <a:pt x="2026020" y="328584"/>
                  <a:pt x="2025724" y="329216"/>
                  <a:pt x="2025428" y="329885"/>
                </a:cubicBezTo>
                <a:cubicBezTo>
                  <a:pt x="2025131" y="330553"/>
                  <a:pt x="2024835" y="331111"/>
                  <a:pt x="2024540" y="331557"/>
                </a:cubicBezTo>
                <a:cubicBezTo>
                  <a:pt x="2024391" y="331704"/>
                  <a:pt x="2024095" y="331814"/>
                  <a:pt x="2023651" y="331889"/>
                </a:cubicBezTo>
                <a:cubicBezTo>
                  <a:pt x="2023206" y="331963"/>
                  <a:pt x="2022910" y="332149"/>
                  <a:pt x="2022761" y="332447"/>
                </a:cubicBezTo>
                <a:cubicBezTo>
                  <a:pt x="2022022" y="333933"/>
                  <a:pt x="2020985" y="335493"/>
                  <a:pt x="2019651" y="337128"/>
                </a:cubicBezTo>
                <a:cubicBezTo>
                  <a:pt x="2018318" y="338763"/>
                  <a:pt x="2017059" y="340396"/>
                  <a:pt x="2015876" y="342029"/>
                </a:cubicBezTo>
                <a:cubicBezTo>
                  <a:pt x="2014838" y="343366"/>
                  <a:pt x="2013431" y="344666"/>
                  <a:pt x="2011655" y="345930"/>
                </a:cubicBezTo>
                <a:cubicBezTo>
                  <a:pt x="2009878" y="347194"/>
                  <a:pt x="2008397" y="348717"/>
                  <a:pt x="2007211" y="350498"/>
                </a:cubicBezTo>
                <a:cubicBezTo>
                  <a:pt x="2006027" y="350944"/>
                  <a:pt x="2005287" y="350908"/>
                  <a:pt x="2004991" y="350388"/>
                </a:cubicBezTo>
                <a:cubicBezTo>
                  <a:pt x="2004694" y="349868"/>
                  <a:pt x="2004027" y="349683"/>
                  <a:pt x="2002990" y="349832"/>
                </a:cubicBezTo>
                <a:cubicBezTo>
                  <a:pt x="2002546" y="350722"/>
                  <a:pt x="2002102" y="351911"/>
                  <a:pt x="2001658" y="353397"/>
                </a:cubicBezTo>
                <a:cubicBezTo>
                  <a:pt x="2001214" y="354883"/>
                  <a:pt x="2000178" y="355998"/>
                  <a:pt x="1998550" y="356742"/>
                </a:cubicBezTo>
                <a:cubicBezTo>
                  <a:pt x="1997957" y="357337"/>
                  <a:pt x="1997401" y="357598"/>
                  <a:pt x="1996882" y="357523"/>
                </a:cubicBezTo>
                <a:cubicBezTo>
                  <a:pt x="1996364" y="357449"/>
                  <a:pt x="1995883" y="357225"/>
                  <a:pt x="1995438" y="356853"/>
                </a:cubicBezTo>
                <a:cubicBezTo>
                  <a:pt x="1994994" y="356481"/>
                  <a:pt x="1994550" y="356072"/>
                  <a:pt x="1994106" y="355626"/>
                </a:cubicBezTo>
                <a:cubicBezTo>
                  <a:pt x="1993662" y="355179"/>
                  <a:pt x="1993142" y="354956"/>
                  <a:pt x="1992547" y="354956"/>
                </a:cubicBezTo>
                <a:cubicBezTo>
                  <a:pt x="1992249" y="355270"/>
                  <a:pt x="1992026" y="356053"/>
                  <a:pt x="1991877" y="357307"/>
                </a:cubicBezTo>
                <a:cubicBezTo>
                  <a:pt x="1991728" y="358560"/>
                  <a:pt x="1992249" y="359265"/>
                  <a:pt x="1993440" y="359421"/>
                </a:cubicBezTo>
                <a:cubicBezTo>
                  <a:pt x="1991917" y="359849"/>
                  <a:pt x="1990698" y="360455"/>
                  <a:pt x="1989784" y="361240"/>
                </a:cubicBezTo>
                <a:cubicBezTo>
                  <a:pt x="1988870" y="362025"/>
                  <a:pt x="1987956" y="362845"/>
                  <a:pt x="1987042" y="363701"/>
                </a:cubicBezTo>
                <a:cubicBezTo>
                  <a:pt x="1985824" y="363129"/>
                  <a:pt x="1984911" y="362665"/>
                  <a:pt x="1984304" y="362309"/>
                </a:cubicBezTo>
                <a:cubicBezTo>
                  <a:pt x="1983697" y="361953"/>
                  <a:pt x="1982575" y="362131"/>
                  <a:pt x="1980938" y="362843"/>
                </a:cubicBezTo>
                <a:cubicBezTo>
                  <a:pt x="1980641" y="363698"/>
                  <a:pt x="1980827" y="364162"/>
                  <a:pt x="1981496" y="364234"/>
                </a:cubicBezTo>
                <a:cubicBezTo>
                  <a:pt x="1982166" y="364306"/>
                  <a:pt x="1982873" y="364413"/>
                  <a:pt x="1983617" y="364555"/>
                </a:cubicBezTo>
                <a:cubicBezTo>
                  <a:pt x="1982278" y="365953"/>
                  <a:pt x="1980529" y="366962"/>
                  <a:pt x="1978371" y="367583"/>
                </a:cubicBezTo>
                <a:cubicBezTo>
                  <a:pt x="1976213" y="368204"/>
                  <a:pt x="1974166" y="368981"/>
                  <a:pt x="1972232" y="369913"/>
                </a:cubicBezTo>
                <a:cubicBezTo>
                  <a:pt x="1972232" y="369020"/>
                  <a:pt x="1972427" y="368425"/>
                  <a:pt x="1972818" y="368127"/>
                </a:cubicBezTo>
                <a:cubicBezTo>
                  <a:pt x="1973208" y="367829"/>
                  <a:pt x="1973729" y="367643"/>
                  <a:pt x="1974380" y="367569"/>
                </a:cubicBezTo>
                <a:cubicBezTo>
                  <a:pt x="1975032" y="367495"/>
                  <a:pt x="1975692" y="367420"/>
                  <a:pt x="1976362" y="367346"/>
                </a:cubicBezTo>
                <a:cubicBezTo>
                  <a:pt x="1977031" y="367271"/>
                  <a:pt x="1977590" y="367011"/>
                  <a:pt x="1978036" y="366564"/>
                </a:cubicBezTo>
                <a:cubicBezTo>
                  <a:pt x="1977590" y="364630"/>
                  <a:pt x="1976473" y="363439"/>
                  <a:pt x="1974687" y="362993"/>
                </a:cubicBezTo>
                <a:cubicBezTo>
                  <a:pt x="1975134" y="361653"/>
                  <a:pt x="1975283" y="360872"/>
                  <a:pt x="1975134" y="360648"/>
                </a:cubicBezTo>
                <a:cubicBezTo>
                  <a:pt x="1974985" y="360425"/>
                  <a:pt x="1974539" y="359718"/>
                  <a:pt x="1973794" y="358528"/>
                </a:cubicBezTo>
                <a:cubicBezTo>
                  <a:pt x="1973143" y="359272"/>
                  <a:pt x="1972088" y="359681"/>
                  <a:pt x="1970627" y="359756"/>
                </a:cubicBezTo>
                <a:cubicBezTo>
                  <a:pt x="1969167" y="359830"/>
                  <a:pt x="1967655" y="359867"/>
                  <a:pt x="1966093" y="359867"/>
                </a:cubicBezTo>
                <a:cubicBezTo>
                  <a:pt x="1964530" y="359867"/>
                  <a:pt x="1963042" y="359979"/>
                  <a:pt x="1961628" y="360202"/>
                </a:cubicBezTo>
                <a:cubicBezTo>
                  <a:pt x="1960214" y="360425"/>
                  <a:pt x="1959135" y="361058"/>
                  <a:pt x="1958391" y="362100"/>
                </a:cubicBezTo>
                <a:cubicBezTo>
                  <a:pt x="1959135" y="363355"/>
                  <a:pt x="1960363" y="363913"/>
                  <a:pt x="1962074" y="363774"/>
                </a:cubicBezTo>
                <a:cubicBezTo>
                  <a:pt x="1963786" y="363634"/>
                  <a:pt x="1965497" y="363355"/>
                  <a:pt x="1967209" y="362937"/>
                </a:cubicBezTo>
                <a:cubicBezTo>
                  <a:pt x="1968920" y="362518"/>
                  <a:pt x="1970413" y="362379"/>
                  <a:pt x="1971688" y="362518"/>
                </a:cubicBezTo>
                <a:cubicBezTo>
                  <a:pt x="1972962" y="362658"/>
                  <a:pt x="1973664" y="363634"/>
                  <a:pt x="1973794" y="365448"/>
                </a:cubicBezTo>
                <a:lnTo>
                  <a:pt x="1967896" y="365671"/>
                </a:lnTo>
                <a:cubicBezTo>
                  <a:pt x="1967168" y="366118"/>
                  <a:pt x="1966586" y="366862"/>
                  <a:pt x="1966148" y="367904"/>
                </a:cubicBezTo>
                <a:cubicBezTo>
                  <a:pt x="1965711" y="368946"/>
                  <a:pt x="1964837" y="369318"/>
                  <a:pt x="1963525" y="369020"/>
                </a:cubicBezTo>
                <a:lnTo>
                  <a:pt x="1963525" y="366387"/>
                </a:lnTo>
                <a:cubicBezTo>
                  <a:pt x="1962632" y="367310"/>
                  <a:pt x="1961479" y="368003"/>
                  <a:pt x="1960065" y="368465"/>
                </a:cubicBezTo>
                <a:cubicBezTo>
                  <a:pt x="1958651" y="368928"/>
                  <a:pt x="1957795" y="370006"/>
                  <a:pt x="1957498" y="371699"/>
                </a:cubicBezTo>
                <a:cubicBezTo>
                  <a:pt x="1956754" y="370955"/>
                  <a:pt x="1955712" y="370620"/>
                  <a:pt x="1954372" y="370694"/>
                </a:cubicBezTo>
                <a:cubicBezTo>
                  <a:pt x="1953033" y="370769"/>
                  <a:pt x="1951768" y="370806"/>
                  <a:pt x="1950577" y="370806"/>
                </a:cubicBezTo>
                <a:cubicBezTo>
                  <a:pt x="1949833" y="371848"/>
                  <a:pt x="1948940" y="372741"/>
                  <a:pt x="1947898" y="373485"/>
                </a:cubicBezTo>
                <a:cubicBezTo>
                  <a:pt x="1946857" y="374229"/>
                  <a:pt x="1945964" y="375048"/>
                  <a:pt x="1945219" y="375941"/>
                </a:cubicBezTo>
                <a:lnTo>
                  <a:pt x="1918207" y="375941"/>
                </a:lnTo>
                <a:cubicBezTo>
                  <a:pt x="1917016" y="375494"/>
                  <a:pt x="1915900" y="375048"/>
                  <a:pt x="1914858" y="374601"/>
                </a:cubicBezTo>
                <a:cubicBezTo>
                  <a:pt x="1913817" y="374155"/>
                  <a:pt x="1913221" y="373187"/>
                  <a:pt x="1913073" y="371699"/>
                </a:cubicBezTo>
                <a:cubicBezTo>
                  <a:pt x="1912180" y="371848"/>
                  <a:pt x="1911696" y="372071"/>
                  <a:pt x="1911621" y="372369"/>
                </a:cubicBezTo>
                <a:cubicBezTo>
                  <a:pt x="1911547" y="372666"/>
                  <a:pt x="1911547" y="373001"/>
                  <a:pt x="1911621" y="373373"/>
                </a:cubicBezTo>
                <a:cubicBezTo>
                  <a:pt x="1911696" y="373745"/>
                  <a:pt x="1911733" y="374080"/>
                  <a:pt x="1911733" y="374378"/>
                </a:cubicBezTo>
                <a:cubicBezTo>
                  <a:pt x="1911733" y="374676"/>
                  <a:pt x="1911287" y="374899"/>
                  <a:pt x="1910394" y="375048"/>
                </a:cubicBezTo>
                <a:cubicBezTo>
                  <a:pt x="1909203" y="375196"/>
                  <a:pt x="1908719" y="375122"/>
                  <a:pt x="1908943" y="374824"/>
                </a:cubicBezTo>
                <a:cubicBezTo>
                  <a:pt x="1909166" y="374527"/>
                  <a:pt x="1909352" y="374080"/>
                  <a:pt x="1909501" y="373485"/>
                </a:cubicBezTo>
                <a:cubicBezTo>
                  <a:pt x="1909947" y="373336"/>
                  <a:pt x="1910208" y="373001"/>
                  <a:pt x="1910282" y="372480"/>
                </a:cubicBezTo>
                <a:cubicBezTo>
                  <a:pt x="1910356" y="371959"/>
                  <a:pt x="1910691" y="371699"/>
                  <a:pt x="1911287" y="371699"/>
                </a:cubicBezTo>
                <a:cubicBezTo>
                  <a:pt x="1911584" y="370657"/>
                  <a:pt x="1912180" y="369913"/>
                  <a:pt x="1913073" y="369467"/>
                </a:cubicBezTo>
                <a:cubicBezTo>
                  <a:pt x="1913966" y="369020"/>
                  <a:pt x="1914561" y="368276"/>
                  <a:pt x="1914858" y="367234"/>
                </a:cubicBezTo>
                <a:cubicBezTo>
                  <a:pt x="1916347" y="367978"/>
                  <a:pt x="1917165" y="368871"/>
                  <a:pt x="1917314" y="369913"/>
                </a:cubicBezTo>
                <a:cubicBezTo>
                  <a:pt x="1917909" y="368574"/>
                  <a:pt x="1918951" y="367829"/>
                  <a:pt x="1920440" y="367681"/>
                </a:cubicBezTo>
                <a:cubicBezTo>
                  <a:pt x="1921928" y="367532"/>
                  <a:pt x="1923528" y="367495"/>
                  <a:pt x="1925239" y="367569"/>
                </a:cubicBezTo>
                <a:cubicBezTo>
                  <a:pt x="1926951" y="367643"/>
                  <a:pt x="1928588" y="367718"/>
                  <a:pt x="1930151" y="367792"/>
                </a:cubicBezTo>
                <a:cubicBezTo>
                  <a:pt x="1931713" y="367867"/>
                  <a:pt x="1932941" y="367457"/>
                  <a:pt x="1933834" y="366564"/>
                </a:cubicBezTo>
                <a:cubicBezTo>
                  <a:pt x="1934876" y="366267"/>
                  <a:pt x="1935918" y="366341"/>
                  <a:pt x="1936959" y="366788"/>
                </a:cubicBezTo>
                <a:cubicBezTo>
                  <a:pt x="1938001" y="367234"/>
                  <a:pt x="1939043" y="367383"/>
                  <a:pt x="1940085" y="367234"/>
                </a:cubicBezTo>
                <a:cubicBezTo>
                  <a:pt x="1940829" y="367234"/>
                  <a:pt x="1941350" y="367048"/>
                  <a:pt x="1941648" y="366676"/>
                </a:cubicBezTo>
                <a:cubicBezTo>
                  <a:pt x="1941945" y="366304"/>
                  <a:pt x="1942838" y="365969"/>
                  <a:pt x="1944326" y="365671"/>
                </a:cubicBezTo>
                <a:cubicBezTo>
                  <a:pt x="1945071" y="365523"/>
                  <a:pt x="1945852" y="365671"/>
                  <a:pt x="1946670" y="366118"/>
                </a:cubicBezTo>
                <a:cubicBezTo>
                  <a:pt x="1947489" y="366564"/>
                  <a:pt x="1947898" y="366118"/>
                  <a:pt x="1947898" y="364778"/>
                </a:cubicBezTo>
                <a:cubicBezTo>
                  <a:pt x="1947898" y="363737"/>
                  <a:pt x="1947563" y="363030"/>
                  <a:pt x="1946894" y="362658"/>
                </a:cubicBezTo>
                <a:cubicBezTo>
                  <a:pt x="1946224" y="362286"/>
                  <a:pt x="1945517" y="362137"/>
                  <a:pt x="1944773" y="362211"/>
                </a:cubicBezTo>
                <a:cubicBezTo>
                  <a:pt x="1944029" y="362286"/>
                  <a:pt x="1943247" y="362434"/>
                  <a:pt x="1942429" y="362658"/>
                </a:cubicBezTo>
                <a:cubicBezTo>
                  <a:pt x="1941610" y="362881"/>
                  <a:pt x="1941127" y="362993"/>
                  <a:pt x="1940978" y="362993"/>
                </a:cubicBezTo>
                <a:cubicBezTo>
                  <a:pt x="1940234" y="362248"/>
                  <a:pt x="1939676" y="361318"/>
                  <a:pt x="1939304" y="360202"/>
                </a:cubicBezTo>
                <a:cubicBezTo>
                  <a:pt x="1938931" y="359086"/>
                  <a:pt x="1938299" y="358304"/>
                  <a:pt x="1937406" y="357858"/>
                </a:cubicBezTo>
                <a:cubicBezTo>
                  <a:pt x="1936662" y="357858"/>
                  <a:pt x="1936290" y="358156"/>
                  <a:pt x="1936290" y="358751"/>
                </a:cubicBezTo>
                <a:cubicBezTo>
                  <a:pt x="1936290" y="359346"/>
                  <a:pt x="1936401" y="359979"/>
                  <a:pt x="1936625" y="360648"/>
                </a:cubicBezTo>
                <a:cubicBezTo>
                  <a:pt x="1936848" y="361318"/>
                  <a:pt x="1936997" y="361876"/>
                  <a:pt x="1937071" y="362323"/>
                </a:cubicBezTo>
                <a:cubicBezTo>
                  <a:pt x="1937145" y="362769"/>
                  <a:pt x="1936959" y="362918"/>
                  <a:pt x="1936513" y="362769"/>
                </a:cubicBezTo>
                <a:cubicBezTo>
                  <a:pt x="1935025" y="362174"/>
                  <a:pt x="1933946" y="361207"/>
                  <a:pt x="1933276" y="359867"/>
                </a:cubicBezTo>
                <a:cubicBezTo>
                  <a:pt x="1932606" y="358528"/>
                  <a:pt x="1931378" y="357784"/>
                  <a:pt x="1929592" y="357635"/>
                </a:cubicBezTo>
                <a:cubicBezTo>
                  <a:pt x="1928551" y="357784"/>
                  <a:pt x="1928030" y="358193"/>
                  <a:pt x="1928030" y="358863"/>
                </a:cubicBezTo>
                <a:cubicBezTo>
                  <a:pt x="1928030" y="359532"/>
                  <a:pt x="1928551" y="359942"/>
                  <a:pt x="1929592" y="360090"/>
                </a:cubicBezTo>
                <a:cubicBezTo>
                  <a:pt x="1929444" y="360835"/>
                  <a:pt x="1929146" y="361169"/>
                  <a:pt x="1928700" y="361095"/>
                </a:cubicBezTo>
                <a:cubicBezTo>
                  <a:pt x="1928253" y="361021"/>
                  <a:pt x="1927807" y="360835"/>
                  <a:pt x="1927360" y="360537"/>
                </a:cubicBezTo>
                <a:cubicBezTo>
                  <a:pt x="1926914" y="360239"/>
                  <a:pt x="1926467" y="359942"/>
                  <a:pt x="1926021" y="359644"/>
                </a:cubicBezTo>
                <a:cubicBezTo>
                  <a:pt x="1925574" y="359346"/>
                  <a:pt x="1925276" y="359272"/>
                  <a:pt x="1925128" y="359421"/>
                </a:cubicBezTo>
                <a:cubicBezTo>
                  <a:pt x="1924235" y="360611"/>
                  <a:pt x="1923156" y="361095"/>
                  <a:pt x="1921891" y="360872"/>
                </a:cubicBezTo>
                <a:cubicBezTo>
                  <a:pt x="1920626" y="360648"/>
                  <a:pt x="1919100" y="360760"/>
                  <a:pt x="1917314" y="361207"/>
                </a:cubicBezTo>
                <a:cubicBezTo>
                  <a:pt x="1917165" y="360462"/>
                  <a:pt x="1916607" y="360053"/>
                  <a:pt x="1915640" y="359979"/>
                </a:cubicBezTo>
                <a:cubicBezTo>
                  <a:pt x="1914672" y="359904"/>
                  <a:pt x="1914412" y="359197"/>
                  <a:pt x="1914858" y="357858"/>
                </a:cubicBezTo>
                <a:cubicBezTo>
                  <a:pt x="1914114" y="358007"/>
                  <a:pt x="1913779" y="358416"/>
                  <a:pt x="1913854" y="359086"/>
                </a:cubicBezTo>
                <a:cubicBezTo>
                  <a:pt x="1913928" y="359756"/>
                  <a:pt x="1913966" y="360462"/>
                  <a:pt x="1913966" y="361207"/>
                </a:cubicBezTo>
                <a:cubicBezTo>
                  <a:pt x="1913531" y="361802"/>
                  <a:pt x="1913168" y="362062"/>
                  <a:pt x="1912877" y="361988"/>
                </a:cubicBezTo>
                <a:cubicBezTo>
                  <a:pt x="1912587" y="361914"/>
                  <a:pt x="1912296" y="361727"/>
                  <a:pt x="1912007" y="361430"/>
                </a:cubicBezTo>
                <a:cubicBezTo>
                  <a:pt x="1911717" y="361132"/>
                  <a:pt x="1911391" y="360835"/>
                  <a:pt x="1911028" y="360537"/>
                </a:cubicBezTo>
                <a:cubicBezTo>
                  <a:pt x="1910666" y="360239"/>
                  <a:pt x="1910195" y="360165"/>
                  <a:pt x="1909616" y="360314"/>
                </a:cubicBezTo>
                <a:cubicBezTo>
                  <a:pt x="1908890" y="360314"/>
                  <a:pt x="1908527" y="360526"/>
                  <a:pt x="1908527" y="360950"/>
                </a:cubicBezTo>
                <a:cubicBezTo>
                  <a:pt x="1908527" y="361375"/>
                  <a:pt x="1908600" y="361869"/>
                  <a:pt x="1908745" y="362434"/>
                </a:cubicBezTo>
                <a:cubicBezTo>
                  <a:pt x="1908891" y="363000"/>
                  <a:pt x="1908927" y="363494"/>
                  <a:pt x="1908854" y="363919"/>
                </a:cubicBezTo>
                <a:cubicBezTo>
                  <a:pt x="1908780" y="364343"/>
                  <a:pt x="1908454" y="364555"/>
                  <a:pt x="1907875" y="364555"/>
                </a:cubicBezTo>
                <a:cubicBezTo>
                  <a:pt x="1907296" y="364704"/>
                  <a:pt x="1906861" y="364518"/>
                  <a:pt x="1906571" y="363997"/>
                </a:cubicBezTo>
                <a:cubicBezTo>
                  <a:pt x="1906280" y="363476"/>
                  <a:pt x="1906026" y="362993"/>
                  <a:pt x="1905808" y="362546"/>
                </a:cubicBezTo>
                <a:cubicBezTo>
                  <a:pt x="1905591" y="362100"/>
                  <a:pt x="1905333" y="361802"/>
                  <a:pt x="1905036" y="361653"/>
                </a:cubicBezTo>
                <a:cubicBezTo>
                  <a:pt x="1904738" y="361504"/>
                  <a:pt x="1904292" y="361876"/>
                  <a:pt x="1903696" y="362769"/>
                </a:cubicBezTo>
                <a:cubicBezTo>
                  <a:pt x="1903101" y="362472"/>
                  <a:pt x="1902878" y="362137"/>
                  <a:pt x="1903027" y="361765"/>
                </a:cubicBezTo>
                <a:cubicBezTo>
                  <a:pt x="1903175" y="361393"/>
                  <a:pt x="1903436" y="360983"/>
                  <a:pt x="1903808" y="360537"/>
                </a:cubicBezTo>
                <a:cubicBezTo>
                  <a:pt x="1904180" y="360090"/>
                  <a:pt x="1904588" y="359644"/>
                  <a:pt x="1905032" y="359197"/>
                </a:cubicBezTo>
                <a:cubicBezTo>
                  <a:pt x="1905477" y="358751"/>
                  <a:pt x="1905626" y="358230"/>
                  <a:pt x="1905482" y="357635"/>
                </a:cubicBezTo>
                <a:cubicBezTo>
                  <a:pt x="1905027" y="358677"/>
                  <a:pt x="1904191" y="359346"/>
                  <a:pt x="1902974" y="359644"/>
                </a:cubicBezTo>
                <a:cubicBezTo>
                  <a:pt x="1901758" y="359942"/>
                  <a:pt x="1900504" y="360202"/>
                  <a:pt x="1899212" y="360425"/>
                </a:cubicBezTo>
                <a:cubicBezTo>
                  <a:pt x="1897921" y="360648"/>
                  <a:pt x="1896819" y="361021"/>
                  <a:pt x="1895909" y="361541"/>
                </a:cubicBezTo>
                <a:cubicBezTo>
                  <a:pt x="1894999" y="362062"/>
                  <a:pt x="1894618" y="363067"/>
                  <a:pt x="1894767" y="364555"/>
                </a:cubicBezTo>
                <a:cubicBezTo>
                  <a:pt x="1893576" y="364413"/>
                  <a:pt x="1892981" y="364199"/>
                  <a:pt x="1892981" y="363913"/>
                </a:cubicBezTo>
                <a:cubicBezTo>
                  <a:pt x="1892981" y="363627"/>
                  <a:pt x="1893167" y="363270"/>
                  <a:pt x="1893539" y="362843"/>
                </a:cubicBezTo>
                <a:cubicBezTo>
                  <a:pt x="1893911" y="362415"/>
                  <a:pt x="1894283" y="361916"/>
                  <a:pt x="1894655" y="361346"/>
                </a:cubicBezTo>
                <a:cubicBezTo>
                  <a:pt x="1895027" y="360776"/>
                  <a:pt x="1895064" y="360135"/>
                  <a:pt x="1894767" y="359421"/>
                </a:cubicBezTo>
                <a:cubicBezTo>
                  <a:pt x="1893576" y="359272"/>
                  <a:pt x="1892534" y="358937"/>
                  <a:pt x="1891641" y="358416"/>
                </a:cubicBezTo>
                <a:cubicBezTo>
                  <a:pt x="1890748" y="357895"/>
                  <a:pt x="1889483" y="357932"/>
                  <a:pt x="1887846" y="358528"/>
                </a:cubicBezTo>
                <a:cubicBezTo>
                  <a:pt x="1887846" y="357635"/>
                  <a:pt x="1887626" y="357077"/>
                  <a:pt x="1887185" y="356853"/>
                </a:cubicBezTo>
                <a:cubicBezTo>
                  <a:pt x="1886745" y="356630"/>
                  <a:pt x="1886230" y="356481"/>
                  <a:pt x="1885642" y="356407"/>
                </a:cubicBezTo>
                <a:cubicBezTo>
                  <a:pt x="1885053" y="356332"/>
                  <a:pt x="1884465" y="356221"/>
                  <a:pt x="1883877" y="356072"/>
                </a:cubicBezTo>
                <a:cubicBezTo>
                  <a:pt x="1883288" y="355923"/>
                  <a:pt x="1882848" y="355626"/>
                  <a:pt x="1882555" y="355179"/>
                </a:cubicBezTo>
                <a:cubicBezTo>
                  <a:pt x="1881671" y="355477"/>
                  <a:pt x="1881119" y="355886"/>
                  <a:pt x="1880900" y="356407"/>
                </a:cubicBezTo>
                <a:cubicBezTo>
                  <a:pt x="1880680" y="356928"/>
                  <a:pt x="1880607" y="357449"/>
                  <a:pt x="1880680" y="357970"/>
                </a:cubicBezTo>
                <a:cubicBezTo>
                  <a:pt x="1880753" y="358490"/>
                  <a:pt x="1880790" y="359033"/>
                  <a:pt x="1880790" y="359597"/>
                </a:cubicBezTo>
                <a:cubicBezTo>
                  <a:pt x="1880790" y="360161"/>
                  <a:pt x="1880569" y="360647"/>
                  <a:pt x="1880127" y="361057"/>
                </a:cubicBezTo>
                <a:cubicBezTo>
                  <a:pt x="1878953" y="360512"/>
                  <a:pt x="1878108" y="359620"/>
                  <a:pt x="1877593" y="358379"/>
                </a:cubicBezTo>
                <a:cubicBezTo>
                  <a:pt x="1877078" y="357139"/>
                  <a:pt x="1876159" y="356370"/>
                  <a:pt x="1874835" y="356072"/>
                </a:cubicBezTo>
                <a:cubicBezTo>
                  <a:pt x="1874835" y="357560"/>
                  <a:pt x="1875313" y="358559"/>
                  <a:pt x="1876269" y="359067"/>
                </a:cubicBezTo>
                <a:cubicBezTo>
                  <a:pt x="1877225" y="359575"/>
                  <a:pt x="1877629" y="360511"/>
                  <a:pt x="1877483" y="361876"/>
                </a:cubicBezTo>
                <a:cubicBezTo>
                  <a:pt x="1875864" y="361727"/>
                  <a:pt x="1874762" y="361132"/>
                  <a:pt x="1874174" y="360090"/>
                </a:cubicBezTo>
                <a:cubicBezTo>
                  <a:pt x="1873587" y="359049"/>
                  <a:pt x="1872999" y="357932"/>
                  <a:pt x="1872411" y="356742"/>
                </a:cubicBezTo>
                <a:cubicBezTo>
                  <a:pt x="1871676" y="357060"/>
                  <a:pt x="1870940" y="357378"/>
                  <a:pt x="1870201" y="357696"/>
                </a:cubicBezTo>
                <a:cubicBezTo>
                  <a:pt x="1869463" y="358013"/>
                  <a:pt x="1869317" y="358886"/>
                  <a:pt x="1869764" y="360314"/>
                </a:cubicBezTo>
                <a:cubicBezTo>
                  <a:pt x="1868592" y="360002"/>
                  <a:pt x="1867740" y="359264"/>
                  <a:pt x="1867210" y="358100"/>
                </a:cubicBezTo>
                <a:cubicBezTo>
                  <a:pt x="1866680" y="356937"/>
                  <a:pt x="1866861" y="355888"/>
                  <a:pt x="1867754" y="354956"/>
                </a:cubicBezTo>
                <a:cubicBezTo>
                  <a:pt x="1866266" y="355402"/>
                  <a:pt x="1865150" y="355700"/>
                  <a:pt x="1864406" y="355849"/>
                </a:cubicBezTo>
                <a:cubicBezTo>
                  <a:pt x="1863662" y="355998"/>
                  <a:pt x="1863066" y="356593"/>
                  <a:pt x="1862620" y="357635"/>
                </a:cubicBezTo>
                <a:cubicBezTo>
                  <a:pt x="1862471" y="357932"/>
                  <a:pt x="1862545" y="358193"/>
                  <a:pt x="1862843" y="358416"/>
                </a:cubicBezTo>
                <a:cubicBezTo>
                  <a:pt x="1863141" y="358639"/>
                  <a:pt x="1863401" y="358900"/>
                  <a:pt x="1863624" y="359197"/>
                </a:cubicBezTo>
                <a:cubicBezTo>
                  <a:pt x="1863848" y="359495"/>
                  <a:pt x="1863959" y="359793"/>
                  <a:pt x="1863959" y="360090"/>
                </a:cubicBezTo>
                <a:cubicBezTo>
                  <a:pt x="1863959" y="360388"/>
                  <a:pt x="1863513" y="360686"/>
                  <a:pt x="1862620" y="360983"/>
                </a:cubicBezTo>
                <a:cubicBezTo>
                  <a:pt x="1861280" y="361430"/>
                  <a:pt x="1860313" y="361244"/>
                  <a:pt x="1859718" y="360425"/>
                </a:cubicBezTo>
                <a:cubicBezTo>
                  <a:pt x="1859122" y="359607"/>
                  <a:pt x="1858304" y="358900"/>
                  <a:pt x="1857262" y="358304"/>
                </a:cubicBezTo>
                <a:cubicBezTo>
                  <a:pt x="1856369" y="357858"/>
                  <a:pt x="1855476" y="357598"/>
                  <a:pt x="1854583" y="357523"/>
                </a:cubicBezTo>
                <a:cubicBezTo>
                  <a:pt x="1853690" y="357449"/>
                  <a:pt x="1852872" y="357188"/>
                  <a:pt x="1852127" y="356742"/>
                </a:cubicBezTo>
                <a:cubicBezTo>
                  <a:pt x="1851383" y="356295"/>
                  <a:pt x="1850639" y="355626"/>
                  <a:pt x="1849895" y="354733"/>
                </a:cubicBezTo>
                <a:cubicBezTo>
                  <a:pt x="1849151" y="353840"/>
                  <a:pt x="1848407" y="353021"/>
                  <a:pt x="1847663" y="352277"/>
                </a:cubicBezTo>
                <a:cubicBezTo>
                  <a:pt x="1846025" y="350791"/>
                  <a:pt x="1843979" y="349044"/>
                  <a:pt x="1841523" y="347036"/>
                </a:cubicBezTo>
                <a:cubicBezTo>
                  <a:pt x="1839068" y="345028"/>
                  <a:pt x="1837096" y="343058"/>
                  <a:pt x="1835608" y="341125"/>
                </a:cubicBezTo>
                <a:cubicBezTo>
                  <a:pt x="1835310" y="340679"/>
                  <a:pt x="1835012" y="340121"/>
                  <a:pt x="1834715" y="339451"/>
                </a:cubicBezTo>
                <a:cubicBezTo>
                  <a:pt x="1834417" y="338781"/>
                  <a:pt x="1834119" y="338149"/>
                  <a:pt x="1833822" y="337553"/>
                </a:cubicBezTo>
                <a:cubicBezTo>
                  <a:pt x="1829654" y="331307"/>
                  <a:pt x="1826231" y="323648"/>
                  <a:pt x="1823552" y="314575"/>
                </a:cubicBezTo>
                <a:cubicBezTo>
                  <a:pt x="1820874" y="305502"/>
                  <a:pt x="1819088" y="296058"/>
                  <a:pt x="1818195" y="286243"/>
                </a:cubicBezTo>
                <a:cubicBezTo>
                  <a:pt x="1816706" y="271071"/>
                  <a:pt x="1816037" y="254859"/>
                  <a:pt x="1816185" y="237605"/>
                </a:cubicBezTo>
                <a:cubicBezTo>
                  <a:pt x="1816334" y="220352"/>
                  <a:pt x="1816409" y="202727"/>
                  <a:pt x="1816409" y="184730"/>
                </a:cubicBezTo>
                <a:cubicBezTo>
                  <a:pt x="1816409" y="165989"/>
                  <a:pt x="1816334" y="148253"/>
                  <a:pt x="1816185" y="131522"/>
                </a:cubicBezTo>
                <a:cubicBezTo>
                  <a:pt x="1816037" y="114790"/>
                  <a:pt x="1816706" y="98318"/>
                  <a:pt x="1818195" y="82105"/>
                </a:cubicBezTo>
                <a:cubicBezTo>
                  <a:pt x="1819236" y="70503"/>
                  <a:pt x="1822362" y="59906"/>
                  <a:pt x="1827571" y="50312"/>
                </a:cubicBezTo>
                <a:cubicBezTo>
                  <a:pt x="1832780" y="40719"/>
                  <a:pt x="1838956" y="32799"/>
                  <a:pt x="1846100" y="26553"/>
                </a:cubicBezTo>
                <a:cubicBezTo>
                  <a:pt x="1847439" y="25364"/>
                  <a:pt x="1848928" y="24212"/>
                  <a:pt x="1850565" y="23096"/>
                </a:cubicBezTo>
                <a:cubicBezTo>
                  <a:pt x="1852202" y="21980"/>
                  <a:pt x="1853839" y="20826"/>
                  <a:pt x="1855476" y="19636"/>
                </a:cubicBezTo>
                <a:cubicBezTo>
                  <a:pt x="1863810" y="13836"/>
                  <a:pt x="1874005" y="9226"/>
                  <a:pt x="1886060" y="5805"/>
                </a:cubicBezTo>
                <a:cubicBezTo>
                  <a:pt x="1893353" y="3721"/>
                  <a:pt x="1901427" y="2122"/>
                  <a:pt x="1910282" y="1005"/>
                </a:cubicBezTo>
                <a:cubicBezTo>
                  <a:pt x="1919137" y="-111"/>
                  <a:pt x="1928774" y="-297"/>
                  <a:pt x="1939192" y="447"/>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GB" sz="3600" dirty="0">
              <a:latin typeface="YRGAWA+TADGRUNGECAPS-Regular" pitchFamily="2" charset="0"/>
            </a:endParaRPr>
          </a:p>
        </p:txBody>
      </p:sp>
      <p:pic>
        <p:nvPicPr>
          <p:cNvPr id="62" name="Picture 61" descr="A picture containing icon&#10;&#10;Description automatically generated">
            <a:extLst>
              <a:ext uri="{FF2B5EF4-FFF2-40B4-BE49-F238E27FC236}">
                <a16:creationId xmlns:a16="http://schemas.microsoft.com/office/drawing/2014/main" id="{AA999872-8B92-4108-A80E-FED3B40566FF}"/>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727049" y="544312"/>
            <a:ext cx="907578" cy="770167"/>
          </a:xfrm>
          <a:prstGeom prst="rect">
            <a:avLst/>
          </a:prstGeom>
        </p:spPr>
      </p:pic>
      <p:sp>
        <p:nvSpPr>
          <p:cNvPr id="2" name="Title 1"/>
          <p:cNvSpPr>
            <a:spLocks noGrp="1"/>
          </p:cNvSpPr>
          <p:nvPr>
            <p:ph type="title"/>
          </p:nvPr>
        </p:nvSpPr>
        <p:spPr>
          <a:xfrm>
            <a:off x="1745168" y="-284886"/>
            <a:ext cx="5416931" cy="1325563"/>
          </a:xfrm>
        </p:spPr>
        <p:txBody>
          <a:bodyPr/>
          <a:lstStyle/>
          <a:p>
            <a:r>
              <a:rPr lang="en-GB" sz="2800" b="1" dirty="0">
                <a:solidFill>
                  <a:prstClr val="black"/>
                </a:solidFill>
              </a:rPr>
              <a:t>Vessel struck installation</a:t>
            </a:r>
            <a:endParaRPr lang="en-GB" dirty="0"/>
          </a:p>
        </p:txBody>
      </p:sp>
      <p:sp>
        <p:nvSpPr>
          <p:cNvPr id="4" name="TextBox 3"/>
          <p:cNvSpPr txBox="1"/>
          <p:nvPr/>
        </p:nvSpPr>
        <p:spPr>
          <a:xfrm>
            <a:off x="1830375" y="665952"/>
            <a:ext cx="5272611" cy="477054"/>
          </a:xfrm>
          <a:prstGeom prst="rect">
            <a:avLst/>
          </a:prstGeom>
          <a:noFill/>
        </p:spPr>
        <p:txBody>
          <a:bodyPr wrap="square" rtlCol="0">
            <a:spAutoFit/>
          </a:bodyPr>
          <a:lstStyle/>
          <a:p>
            <a:pPr lvl="0"/>
            <a:r>
              <a:rPr lang="en-GB" sz="1250" dirty="0">
                <a:solidFill>
                  <a:prstClr val="black"/>
                </a:solidFill>
                <a:ea typeface="Calibri" panose="020F0502020204030204" pitchFamily="34" charset="0"/>
              </a:rPr>
              <a:t>After waiting on standby ~2km from the installation, the vessel was on route to the installation.</a:t>
            </a:r>
          </a:p>
        </p:txBody>
      </p:sp>
      <p:sp>
        <p:nvSpPr>
          <p:cNvPr id="7" name="TextBox 6"/>
          <p:cNvSpPr txBox="1"/>
          <p:nvPr/>
        </p:nvSpPr>
        <p:spPr>
          <a:xfrm>
            <a:off x="2476858" y="2088452"/>
            <a:ext cx="4962653" cy="1438855"/>
          </a:xfrm>
          <a:prstGeom prst="rect">
            <a:avLst/>
          </a:prstGeom>
          <a:noFill/>
        </p:spPr>
        <p:txBody>
          <a:bodyPr wrap="square" rtlCol="0">
            <a:spAutoFit/>
          </a:bodyPr>
          <a:lstStyle/>
          <a:p>
            <a:pPr lvl="0"/>
            <a:r>
              <a:rPr lang="en-GB" sz="1250" b="1" dirty="0">
                <a:solidFill>
                  <a:prstClr val="black"/>
                </a:solidFill>
                <a:ea typeface="Calibri" panose="020F0502020204030204" pitchFamily="34" charset="0"/>
              </a:rPr>
              <a:t>Human Factors in Critical Communications </a:t>
            </a:r>
          </a:p>
          <a:p>
            <a:pPr marL="171450" lvl="0" indent="-171450">
              <a:buFont typeface="Arial" panose="020B0604020202020204" pitchFamily="34" charset="0"/>
              <a:buChar char="•"/>
            </a:pPr>
            <a:r>
              <a:rPr lang="en-GB" sz="1250" dirty="0">
                <a:solidFill>
                  <a:prstClr val="black"/>
                </a:solidFill>
                <a:ea typeface="Calibri" panose="020F0502020204030204" pitchFamily="34" charset="0"/>
              </a:rPr>
              <a:t>Control of vessel was handed over to the Lookout. The Lookout</a:t>
            </a:r>
          </a:p>
          <a:p>
            <a:pPr lvl="0"/>
            <a:r>
              <a:rPr lang="en-GB" sz="1250" dirty="0">
                <a:solidFill>
                  <a:prstClr val="black"/>
                </a:solidFill>
                <a:ea typeface="Calibri" panose="020F0502020204030204" pitchFamily="34" charset="0"/>
              </a:rPr>
              <a:t> handed back control whilst the 1</a:t>
            </a:r>
            <a:r>
              <a:rPr lang="en-GB" sz="1250" baseline="30000" dirty="0">
                <a:solidFill>
                  <a:prstClr val="black"/>
                </a:solidFill>
                <a:ea typeface="Calibri" panose="020F0502020204030204" pitchFamily="34" charset="0"/>
              </a:rPr>
              <a:t>st</a:t>
            </a:r>
            <a:r>
              <a:rPr lang="en-GB" sz="1250" dirty="0">
                <a:solidFill>
                  <a:prstClr val="black"/>
                </a:solidFill>
                <a:ea typeface="Calibri" panose="020F0502020204030204" pitchFamily="34" charset="0"/>
              </a:rPr>
              <a:t> Officer was carrying out a radio check.</a:t>
            </a:r>
          </a:p>
          <a:p>
            <a:pPr marL="171450" lvl="0" indent="-171450">
              <a:buFont typeface="Arial" panose="020B0604020202020204" pitchFamily="34" charset="0"/>
              <a:buChar char="•"/>
            </a:pPr>
            <a:r>
              <a:rPr lang="en-GB" sz="1250" dirty="0">
                <a:solidFill>
                  <a:prstClr val="black"/>
                </a:solidFill>
                <a:ea typeface="Calibri" panose="020F0502020204030204" pitchFamily="34" charset="0"/>
              </a:rPr>
              <a:t>Installation CRO informed vessel they had breached 500m zone when vessel was 250m from installation.</a:t>
            </a:r>
          </a:p>
          <a:p>
            <a:pPr marL="171450" lvl="0" indent="-171450">
              <a:buFont typeface="Arial" panose="020B0604020202020204" pitchFamily="34" charset="0"/>
              <a:buChar char="•"/>
            </a:pPr>
            <a:r>
              <a:rPr lang="en-GB" sz="1250" dirty="0">
                <a:solidFill>
                  <a:prstClr val="black"/>
                </a:solidFill>
              </a:rPr>
              <a:t>Vessel 1</a:t>
            </a:r>
            <a:r>
              <a:rPr lang="en-GB" sz="1250" baseline="30000" dirty="0">
                <a:solidFill>
                  <a:prstClr val="black"/>
                </a:solidFill>
              </a:rPr>
              <a:t>st</a:t>
            </a:r>
            <a:r>
              <a:rPr lang="en-GB" sz="1250" dirty="0">
                <a:solidFill>
                  <a:prstClr val="black"/>
                </a:solidFill>
              </a:rPr>
              <a:t> Officer reacts by attempting to take over vessel steering.</a:t>
            </a:r>
            <a:endParaRPr lang="en-GB" sz="1250" dirty="0"/>
          </a:p>
          <a:p>
            <a:pPr lvl="0"/>
            <a:endParaRPr lang="en-GB" sz="1250" dirty="0"/>
          </a:p>
        </p:txBody>
      </p:sp>
      <p:sp>
        <p:nvSpPr>
          <p:cNvPr id="10" name="Rectangle 9"/>
          <p:cNvSpPr/>
          <p:nvPr/>
        </p:nvSpPr>
        <p:spPr>
          <a:xfrm>
            <a:off x="2463362" y="3540544"/>
            <a:ext cx="5095678" cy="1054135"/>
          </a:xfrm>
          <a:prstGeom prst="rect">
            <a:avLst/>
          </a:prstGeom>
        </p:spPr>
        <p:txBody>
          <a:bodyPr wrap="square">
            <a:spAutoFit/>
          </a:bodyPr>
          <a:lstStyle/>
          <a:p>
            <a:pPr lvl="0"/>
            <a:r>
              <a:rPr lang="en-GB" sz="1250" b="1" dirty="0">
                <a:solidFill>
                  <a:prstClr val="black"/>
                </a:solidFill>
                <a:ea typeface="Calibri" panose="020F0502020204030204" pitchFamily="34" charset="0"/>
              </a:rPr>
              <a:t>Human Factors in Design</a:t>
            </a:r>
          </a:p>
          <a:p>
            <a:pPr marL="171450" lvl="0" indent="-171450">
              <a:buFont typeface="Arial" panose="020B0604020202020204" pitchFamily="34" charset="0"/>
              <a:buChar char="•"/>
            </a:pPr>
            <a:r>
              <a:rPr lang="en-GB" sz="1250" dirty="0">
                <a:solidFill>
                  <a:prstClr val="black"/>
                </a:solidFill>
              </a:rPr>
              <a:t>Vessel 1</a:t>
            </a:r>
            <a:r>
              <a:rPr lang="en-GB" sz="1250" baseline="30000" dirty="0">
                <a:solidFill>
                  <a:prstClr val="black"/>
                </a:solidFill>
              </a:rPr>
              <a:t>st</a:t>
            </a:r>
            <a:r>
              <a:rPr lang="en-GB" sz="1250" dirty="0">
                <a:solidFill>
                  <a:prstClr val="black"/>
                </a:solidFill>
              </a:rPr>
              <a:t> Officer accidently placed the vessel into emergency steering mode, which resulted in him losing control of the vessel. </a:t>
            </a:r>
          </a:p>
          <a:p>
            <a:pPr marL="171450" lvl="0" indent="-171450">
              <a:buFont typeface="Arial" panose="020B0604020202020204" pitchFamily="34" charset="0"/>
              <a:buChar char="•"/>
            </a:pPr>
            <a:r>
              <a:rPr lang="en-GB" sz="1250" dirty="0">
                <a:solidFill>
                  <a:prstClr val="black"/>
                </a:solidFill>
              </a:rPr>
              <a:t> The s</a:t>
            </a:r>
            <a:r>
              <a:rPr lang="en-GB" sz="1250" dirty="0">
                <a:solidFill>
                  <a:prstClr val="black"/>
                </a:solidFill>
                <a:ea typeface="Calibri" panose="020F0502020204030204" pitchFamily="34" charset="0"/>
              </a:rPr>
              <a:t>witch for taking back vessel steering could also be used to place</a:t>
            </a:r>
          </a:p>
          <a:p>
            <a:pPr lvl="0"/>
            <a:r>
              <a:rPr lang="en-GB" sz="1250" dirty="0">
                <a:solidFill>
                  <a:prstClr val="black"/>
                </a:solidFill>
                <a:ea typeface="Calibri" panose="020F0502020204030204" pitchFamily="34" charset="0"/>
              </a:rPr>
              <a:t> the vessel into emergency steering mode.</a:t>
            </a:r>
            <a:endParaRPr lang="en-GB" sz="1250" dirty="0"/>
          </a:p>
        </p:txBody>
      </p:sp>
      <p:pic>
        <p:nvPicPr>
          <p:cNvPr id="29" name="Picture 28" descr="Text&#10;&#10;Description automatically generated with medium confidence">
            <a:extLst>
              <a:ext uri="{FF2B5EF4-FFF2-40B4-BE49-F238E27FC236}">
                <a16:creationId xmlns:a16="http://schemas.microsoft.com/office/drawing/2014/main" id="{A10086B5-4E40-4F08-BCC9-91D128411C7A}"/>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9026" t="4227" r="16010" b="30145"/>
          <a:stretch/>
        </p:blipFill>
        <p:spPr>
          <a:xfrm>
            <a:off x="1877160" y="3619262"/>
            <a:ext cx="500335" cy="505448"/>
          </a:xfrm>
          <a:prstGeom prst="rect">
            <a:avLst/>
          </a:prstGeom>
        </p:spPr>
      </p:pic>
      <p:sp>
        <p:nvSpPr>
          <p:cNvPr id="12" name="Rectangle 11"/>
          <p:cNvSpPr/>
          <p:nvPr/>
        </p:nvSpPr>
        <p:spPr>
          <a:xfrm>
            <a:off x="7864460" y="4349820"/>
            <a:ext cx="4114839" cy="1661993"/>
          </a:xfrm>
          <a:prstGeom prst="rect">
            <a:avLst/>
          </a:prstGeom>
        </p:spPr>
        <p:txBody>
          <a:bodyPr wrap="square">
            <a:spAutoFit/>
          </a:bodyPr>
          <a:lstStyle/>
          <a:p>
            <a:r>
              <a:rPr lang="en-GB" sz="1400" b="1" i="1" dirty="0">
                <a:solidFill>
                  <a:srgbClr val="C00000"/>
                </a:solidFill>
              </a:rPr>
              <a:t>What would you do if you realised a control system allowed you to breach a safety zone or limit?</a:t>
            </a:r>
          </a:p>
          <a:p>
            <a:pPr marL="285750" indent="-285750">
              <a:buFont typeface="Arial" panose="020B0604020202020204" pitchFamily="34" charset="0"/>
              <a:buChar char="•"/>
            </a:pPr>
            <a:endParaRPr lang="en-GB" sz="1400" b="1" i="1" dirty="0">
              <a:solidFill>
                <a:srgbClr val="C00000"/>
              </a:solidFill>
            </a:endParaRPr>
          </a:p>
          <a:p>
            <a:r>
              <a:rPr lang="en-GB" sz="1400" b="1" i="1" dirty="0">
                <a:solidFill>
                  <a:srgbClr val="C00000"/>
                </a:solidFill>
              </a:rPr>
              <a:t>Are your emergency response exercises realistic enough to pick up a design flaw like the emergency steering switch?</a:t>
            </a:r>
          </a:p>
          <a:p>
            <a:endParaRPr lang="en-GB" dirty="0"/>
          </a:p>
        </p:txBody>
      </p:sp>
      <p:pic>
        <p:nvPicPr>
          <p:cNvPr id="205" name="Picture 204">
            <a:extLst>
              <a:ext uri="{FF2B5EF4-FFF2-40B4-BE49-F238E27FC236}">
                <a16:creationId xmlns:a16="http://schemas.microsoft.com/office/drawing/2014/main" id="{9A6A4EF8-D5B6-47A1-945A-95A3E7D1A227}"/>
              </a:ext>
            </a:extLst>
          </p:cNvPr>
          <p:cNvPicPr>
            <a:picLocks noChangeAspect="1"/>
          </p:cNvPicPr>
          <p:nvPr/>
        </p:nvPicPr>
        <p:blipFill rotWithShape="1">
          <a:blip r:embed="rId15"/>
          <a:srcRect r="8021"/>
          <a:stretch/>
        </p:blipFill>
        <p:spPr>
          <a:xfrm>
            <a:off x="7503648" y="53257"/>
            <a:ext cx="4620977" cy="3684983"/>
          </a:xfrm>
          <a:custGeom>
            <a:avLst/>
            <a:gdLst>
              <a:gd name="connsiteX0" fmla="*/ -85 w 9344658"/>
              <a:gd name="connsiteY0" fmla="*/ -82 h 6854209"/>
              <a:gd name="connsiteX1" fmla="*/ 9344574 w 9344658"/>
              <a:gd name="connsiteY1" fmla="*/ -82 h 6854209"/>
              <a:gd name="connsiteX2" fmla="*/ 9344574 w 9344658"/>
              <a:gd name="connsiteY2" fmla="*/ 6854128 h 6854209"/>
              <a:gd name="connsiteX3" fmla="*/ -85 w 9344658"/>
              <a:gd name="connsiteY3" fmla="*/ 6854128 h 6854209"/>
            </a:gdLst>
            <a:ahLst/>
            <a:cxnLst>
              <a:cxn ang="0">
                <a:pos x="connsiteX0" y="connsiteY0"/>
              </a:cxn>
              <a:cxn ang="0">
                <a:pos x="connsiteX1" y="connsiteY1"/>
              </a:cxn>
              <a:cxn ang="0">
                <a:pos x="connsiteX2" y="connsiteY2"/>
              </a:cxn>
              <a:cxn ang="0">
                <a:pos x="connsiteX3" y="connsiteY3"/>
              </a:cxn>
            </a:cxnLst>
            <a:rect l="l" t="t" r="r" b="b"/>
            <a:pathLst>
              <a:path w="9344658" h="6854209">
                <a:moveTo>
                  <a:pt x="-85" y="-82"/>
                </a:moveTo>
                <a:lnTo>
                  <a:pt x="9344574" y="-82"/>
                </a:lnTo>
                <a:lnTo>
                  <a:pt x="9344574" y="6854128"/>
                </a:lnTo>
                <a:lnTo>
                  <a:pt x="-85" y="6854128"/>
                </a:lnTo>
                <a:close/>
              </a:path>
            </a:pathLst>
          </a:custGeom>
          <a:ln>
            <a:solidFill>
              <a:srgbClr val="221F20"/>
            </a:solidFill>
          </a:ln>
        </p:spPr>
      </p:pic>
      <p:sp>
        <p:nvSpPr>
          <p:cNvPr id="206" name="Freeform: Shape 205">
            <a:extLst>
              <a:ext uri="{FF2B5EF4-FFF2-40B4-BE49-F238E27FC236}">
                <a16:creationId xmlns:a16="http://schemas.microsoft.com/office/drawing/2014/main" id="{6147D805-DFEC-4D5D-80EA-C2484774B00E}"/>
              </a:ext>
            </a:extLst>
          </p:cNvPr>
          <p:cNvSpPr/>
          <p:nvPr/>
        </p:nvSpPr>
        <p:spPr>
          <a:xfrm>
            <a:off x="7719000" y="923948"/>
            <a:ext cx="2602997" cy="2603005"/>
          </a:xfrm>
          <a:custGeom>
            <a:avLst/>
            <a:gdLst>
              <a:gd name="connsiteX0" fmla="*/ 2421147 w 4841674"/>
              <a:gd name="connsiteY0" fmla="*/ 4841954 h 4841688"/>
              <a:gd name="connsiteX1" fmla="*/ 4841984 w 4841674"/>
              <a:gd name="connsiteY1" fmla="*/ 2421102 h 4841688"/>
              <a:gd name="connsiteX2" fmla="*/ 2421147 w 4841674"/>
              <a:gd name="connsiteY2" fmla="*/ 265 h 4841688"/>
              <a:gd name="connsiteX3" fmla="*/ 309 w 4841674"/>
              <a:gd name="connsiteY3" fmla="*/ 2421102 h 4841688"/>
              <a:gd name="connsiteX4" fmla="*/ 2421147 w 4841674"/>
              <a:gd name="connsiteY4" fmla="*/ 4841954 h 4841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1674" h="4841688">
                <a:moveTo>
                  <a:pt x="2421147" y="4841954"/>
                </a:moveTo>
                <a:cubicBezTo>
                  <a:pt x="3758144" y="4841954"/>
                  <a:pt x="4841984" y="3758100"/>
                  <a:pt x="4841984" y="2421102"/>
                </a:cubicBezTo>
                <a:cubicBezTo>
                  <a:pt x="4841984" y="1084119"/>
                  <a:pt x="3758144" y="265"/>
                  <a:pt x="2421147" y="265"/>
                </a:cubicBezTo>
                <a:cubicBezTo>
                  <a:pt x="1084150" y="265"/>
                  <a:pt x="309" y="1084119"/>
                  <a:pt x="309" y="2421102"/>
                </a:cubicBezTo>
                <a:cubicBezTo>
                  <a:pt x="309" y="3758100"/>
                  <a:pt x="1084150" y="4841954"/>
                  <a:pt x="2421147" y="4841954"/>
                </a:cubicBezTo>
                <a:close/>
              </a:path>
            </a:pathLst>
          </a:custGeom>
          <a:noFill/>
          <a:ln w="35347" cap="flat">
            <a:solidFill>
              <a:srgbClr val="E30313"/>
            </a:solidFill>
            <a:prstDash val="solid"/>
            <a:miter/>
          </a:ln>
        </p:spPr>
        <p:txBody>
          <a:bodyPr rtlCol="0" anchor="ctr"/>
          <a:lstStyle/>
          <a:p>
            <a:endParaRPr lang="en-GB"/>
          </a:p>
        </p:txBody>
      </p:sp>
      <p:sp>
        <p:nvSpPr>
          <p:cNvPr id="207" name="Freeform: Shape 206">
            <a:extLst>
              <a:ext uri="{FF2B5EF4-FFF2-40B4-BE49-F238E27FC236}">
                <a16:creationId xmlns:a16="http://schemas.microsoft.com/office/drawing/2014/main" id="{9DA4C266-8C57-4F0F-B971-F77E7BAAC0CB}"/>
              </a:ext>
            </a:extLst>
          </p:cNvPr>
          <p:cNvSpPr/>
          <p:nvPr/>
        </p:nvSpPr>
        <p:spPr>
          <a:xfrm>
            <a:off x="8782476" y="2077231"/>
            <a:ext cx="215190" cy="260405"/>
          </a:xfrm>
          <a:custGeom>
            <a:avLst/>
            <a:gdLst>
              <a:gd name="connsiteX0" fmla="*/ 58 w 400262"/>
              <a:gd name="connsiteY0" fmla="*/ -44 h 484364"/>
              <a:gd name="connsiteX1" fmla="*/ 400321 w 400262"/>
              <a:gd name="connsiteY1" fmla="*/ -44 h 484364"/>
              <a:gd name="connsiteX2" fmla="*/ 400321 w 400262"/>
              <a:gd name="connsiteY2" fmla="*/ 484320 h 484364"/>
              <a:gd name="connsiteX3" fmla="*/ 58 w 400262"/>
              <a:gd name="connsiteY3" fmla="*/ 484320 h 484364"/>
            </a:gdLst>
            <a:ahLst/>
            <a:cxnLst>
              <a:cxn ang="0">
                <a:pos x="connsiteX0" y="connsiteY0"/>
              </a:cxn>
              <a:cxn ang="0">
                <a:pos x="connsiteX1" y="connsiteY1"/>
              </a:cxn>
              <a:cxn ang="0">
                <a:pos x="connsiteX2" y="connsiteY2"/>
              </a:cxn>
              <a:cxn ang="0">
                <a:pos x="connsiteX3" y="connsiteY3"/>
              </a:cxn>
            </a:cxnLst>
            <a:rect l="l" t="t" r="r" b="b"/>
            <a:pathLst>
              <a:path w="400262" h="484364">
                <a:moveTo>
                  <a:pt x="58" y="-44"/>
                </a:moveTo>
                <a:lnTo>
                  <a:pt x="400321" y="-44"/>
                </a:lnTo>
                <a:lnTo>
                  <a:pt x="400321" y="484320"/>
                </a:lnTo>
                <a:lnTo>
                  <a:pt x="58" y="484320"/>
                </a:lnTo>
                <a:close/>
              </a:path>
            </a:pathLst>
          </a:custGeom>
          <a:solidFill>
            <a:srgbClr val="424A51"/>
          </a:solidFill>
          <a:ln w="18232" cap="flat">
            <a:noFill/>
            <a:prstDash val="solid"/>
            <a:miter/>
          </a:ln>
        </p:spPr>
        <p:txBody>
          <a:bodyPr rtlCol="0" anchor="ctr"/>
          <a:lstStyle/>
          <a:p>
            <a:endParaRPr lang="en-GB"/>
          </a:p>
        </p:txBody>
      </p:sp>
      <p:sp>
        <p:nvSpPr>
          <p:cNvPr id="208" name="Freeform: Shape 207">
            <a:extLst>
              <a:ext uri="{FF2B5EF4-FFF2-40B4-BE49-F238E27FC236}">
                <a16:creationId xmlns:a16="http://schemas.microsoft.com/office/drawing/2014/main" id="{68782067-D0BA-4502-8B49-86EA97DDAC98}"/>
              </a:ext>
            </a:extLst>
          </p:cNvPr>
          <p:cNvSpPr/>
          <p:nvPr/>
        </p:nvSpPr>
        <p:spPr>
          <a:xfrm>
            <a:off x="9094499" y="2077220"/>
            <a:ext cx="153325" cy="182919"/>
          </a:xfrm>
          <a:custGeom>
            <a:avLst/>
            <a:gdLst>
              <a:gd name="connsiteX0" fmla="*/ 86 w 285190"/>
              <a:gd name="connsiteY0" fmla="*/ -56 h 340237"/>
              <a:gd name="connsiteX1" fmla="*/ 285277 w 285190"/>
              <a:gd name="connsiteY1" fmla="*/ -56 h 340237"/>
              <a:gd name="connsiteX2" fmla="*/ 285277 w 285190"/>
              <a:gd name="connsiteY2" fmla="*/ 340181 h 340237"/>
              <a:gd name="connsiteX3" fmla="*/ 86 w 285190"/>
              <a:gd name="connsiteY3" fmla="*/ 340181 h 340237"/>
            </a:gdLst>
            <a:ahLst/>
            <a:cxnLst>
              <a:cxn ang="0">
                <a:pos x="connsiteX0" y="connsiteY0"/>
              </a:cxn>
              <a:cxn ang="0">
                <a:pos x="connsiteX1" y="connsiteY1"/>
              </a:cxn>
              <a:cxn ang="0">
                <a:pos x="connsiteX2" y="connsiteY2"/>
              </a:cxn>
              <a:cxn ang="0">
                <a:pos x="connsiteX3" y="connsiteY3"/>
              </a:cxn>
            </a:cxnLst>
            <a:rect l="l" t="t" r="r" b="b"/>
            <a:pathLst>
              <a:path w="285190" h="340237">
                <a:moveTo>
                  <a:pt x="86" y="-56"/>
                </a:moveTo>
                <a:lnTo>
                  <a:pt x="285277" y="-56"/>
                </a:lnTo>
                <a:lnTo>
                  <a:pt x="285277" y="340181"/>
                </a:lnTo>
                <a:lnTo>
                  <a:pt x="86" y="340181"/>
                </a:lnTo>
                <a:close/>
              </a:path>
            </a:pathLst>
          </a:custGeom>
          <a:solidFill>
            <a:srgbClr val="424A51"/>
          </a:solidFill>
          <a:ln w="18232" cap="flat">
            <a:noFill/>
            <a:prstDash val="solid"/>
            <a:miter/>
          </a:ln>
        </p:spPr>
        <p:txBody>
          <a:bodyPr rtlCol="0" anchor="ctr"/>
          <a:lstStyle/>
          <a:p>
            <a:endParaRPr lang="en-GB"/>
          </a:p>
        </p:txBody>
      </p:sp>
      <p:sp>
        <p:nvSpPr>
          <p:cNvPr id="209" name="Freeform: Shape 208">
            <a:extLst>
              <a:ext uri="{FF2B5EF4-FFF2-40B4-BE49-F238E27FC236}">
                <a16:creationId xmlns:a16="http://schemas.microsoft.com/office/drawing/2014/main" id="{77EAFE11-1F36-43C9-8DF2-F5A6C22E081B}"/>
              </a:ext>
            </a:extLst>
          </p:cNvPr>
          <p:cNvSpPr/>
          <p:nvPr/>
        </p:nvSpPr>
        <p:spPr>
          <a:xfrm>
            <a:off x="8976142" y="2123152"/>
            <a:ext cx="153325" cy="36046"/>
          </a:xfrm>
          <a:custGeom>
            <a:avLst/>
            <a:gdLst>
              <a:gd name="connsiteX0" fmla="*/ 74 w 285190"/>
              <a:gd name="connsiteY0" fmla="*/ -65 h 67047"/>
              <a:gd name="connsiteX1" fmla="*/ 285265 w 285190"/>
              <a:gd name="connsiteY1" fmla="*/ -65 h 67047"/>
              <a:gd name="connsiteX2" fmla="*/ 285265 w 285190"/>
              <a:gd name="connsiteY2" fmla="*/ 66983 h 67047"/>
              <a:gd name="connsiteX3" fmla="*/ 74 w 285190"/>
              <a:gd name="connsiteY3" fmla="*/ 66983 h 67047"/>
            </a:gdLst>
            <a:ahLst/>
            <a:cxnLst>
              <a:cxn ang="0">
                <a:pos x="connsiteX0" y="connsiteY0"/>
              </a:cxn>
              <a:cxn ang="0">
                <a:pos x="connsiteX1" y="connsiteY1"/>
              </a:cxn>
              <a:cxn ang="0">
                <a:pos x="connsiteX2" y="connsiteY2"/>
              </a:cxn>
              <a:cxn ang="0">
                <a:pos x="connsiteX3" y="connsiteY3"/>
              </a:cxn>
            </a:cxnLst>
            <a:rect l="l" t="t" r="r" b="b"/>
            <a:pathLst>
              <a:path w="285190" h="67047">
                <a:moveTo>
                  <a:pt x="74" y="-65"/>
                </a:moveTo>
                <a:lnTo>
                  <a:pt x="285265" y="-65"/>
                </a:lnTo>
                <a:lnTo>
                  <a:pt x="285265" y="66983"/>
                </a:lnTo>
                <a:lnTo>
                  <a:pt x="74" y="66983"/>
                </a:lnTo>
                <a:close/>
              </a:path>
            </a:pathLst>
          </a:custGeom>
          <a:solidFill>
            <a:srgbClr val="424A51"/>
          </a:solidFill>
          <a:ln w="18232" cap="flat">
            <a:noFill/>
            <a:prstDash val="solid"/>
            <a:miter/>
          </a:ln>
        </p:spPr>
        <p:txBody>
          <a:bodyPr rtlCol="0" anchor="ctr"/>
          <a:lstStyle/>
          <a:p>
            <a:endParaRPr lang="en-GB"/>
          </a:p>
        </p:txBody>
      </p:sp>
      <p:sp>
        <p:nvSpPr>
          <p:cNvPr id="210" name="Freeform: Shape 209">
            <a:extLst>
              <a:ext uri="{FF2B5EF4-FFF2-40B4-BE49-F238E27FC236}">
                <a16:creationId xmlns:a16="http://schemas.microsoft.com/office/drawing/2014/main" id="{23849111-B81A-4E4C-8A33-CD22D248A77F}"/>
              </a:ext>
            </a:extLst>
          </p:cNvPr>
          <p:cNvSpPr/>
          <p:nvPr/>
        </p:nvSpPr>
        <p:spPr>
          <a:xfrm>
            <a:off x="8976142" y="2189410"/>
            <a:ext cx="153325" cy="36046"/>
          </a:xfrm>
          <a:custGeom>
            <a:avLst/>
            <a:gdLst>
              <a:gd name="connsiteX0" fmla="*/ 74 w 285190"/>
              <a:gd name="connsiteY0" fmla="*/ -44 h 67047"/>
              <a:gd name="connsiteX1" fmla="*/ 285265 w 285190"/>
              <a:gd name="connsiteY1" fmla="*/ -44 h 67047"/>
              <a:gd name="connsiteX2" fmla="*/ 285265 w 285190"/>
              <a:gd name="connsiteY2" fmla="*/ 67004 h 67047"/>
              <a:gd name="connsiteX3" fmla="*/ 74 w 285190"/>
              <a:gd name="connsiteY3" fmla="*/ 67004 h 67047"/>
            </a:gdLst>
            <a:ahLst/>
            <a:cxnLst>
              <a:cxn ang="0">
                <a:pos x="connsiteX0" y="connsiteY0"/>
              </a:cxn>
              <a:cxn ang="0">
                <a:pos x="connsiteX1" y="connsiteY1"/>
              </a:cxn>
              <a:cxn ang="0">
                <a:pos x="connsiteX2" y="connsiteY2"/>
              </a:cxn>
              <a:cxn ang="0">
                <a:pos x="connsiteX3" y="connsiteY3"/>
              </a:cxn>
            </a:cxnLst>
            <a:rect l="l" t="t" r="r" b="b"/>
            <a:pathLst>
              <a:path w="285190" h="67047">
                <a:moveTo>
                  <a:pt x="74" y="-44"/>
                </a:moveTo>
                <a:lnTo>
                  <a:pt x="285265" y="-44"/>
                </a:lnTo>
                <a:lnTo>
                  <a:pt x="285265" y="67004"/>
                </a:lnTo>
                <a:lnTo>
                  <a:pt x="74" y="67004"/>
                </a:lnTo>
                <a:close/>
              </a:path>
            </a:pathLst>
          </a:custGeom>
          <a:solidFill>
            <a:srgbClr val="424A51"/>
          </a:solidFill>
          <a:ln w="18232" cap="flat">
            <a:noFill/>
            <a:prstDash val="solid"/>
            <a:miter/>
          </a:ln>
        </p:spPr>
        <p:txBody>
          <a:bodyPr rtlCol="0" anchor="ctr"/>
          <a:lstStyle/>
          <a:p>
            <a:endParaRPr lang="en-GB"/>
          </a:p>
        </p:txBody>
      </p:sp>
      <p:sp>
        <p:nvSpPr>
          <p:cNvPr id="211" name="Freeform: Shape 210">
            <a:extLst>
              <a:ext uri="{FF2B5EF4-FFF2-40B4-BE49-F238E27FC236}">
                <a16:creationId xmlns:a16="http://schemas.microsoft.com/office/drawing/2014/main" id="{CB0EA8D6-3AC9-432E-BBF9-D0CB7AEE5567}"/>
              </a:ext>
            </a:extLst>
          </p:cNvPr>
          <p:cNvSpPr/>
          <p:nvPr/>
        </p:nvSpPr>
        <p:spPr>
          <a:xfrm>
            <a:off x="8718438" y="2256561"/>
            <a:ext cx="199609" cy="172868"/>
          </a:xfrm>
          <a:custGeom>
            <a:avLst/>
            <a:gdLst>
              <a:gd name="connsiteX0" fmla="*/ 278734 w 371280"/>
              <a:gd name="connsiteY0" fmla="*/ 476 h 321541"/>
              <a:gd name="connsiteX1" fmla="*/ 371554 w 371280"/>
              <a:gd name="connsiteY1" fmla="*/ 161256 h 321541"/>
              <a:gd name="connsiteX2" fmla="*/ 278734 w 371280"/>
              <a:gd name="connsiteY2" fmla="*/ 322018 h 321541"/>
              <a:gd name="connsiteX3" fmla="*/ 93093 w 371280"/>
              <a:gd name="connsiteY3" fmla="*/ 322018 h 321541"/>
              <a:gd name="connsiteX4" fmla="*/ 273 w 371280"/>
              <a:gd name="connsiteY4" fmla="*/ 161256 h 321541"/>
              <a:gd name="connsiteX5" fmla="*/ 93093 w 371280"/>
              <a:gd name="connsiteY5" fmla="*/ 476 h 321541"/>
              <a:gd name="connsiteX6" fmla="*/ 278734 w 371280"/>
              <a:gd name="connsiteY6" fmla="*/ 476 h 3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280" h="321541">
                <a:moveTo>
                  <a:pt x="278734" y="476"/>
                </a:moveTo>
                <a:lnTo>
                  <a:pt x="371554" y="161256"/>
                </a:lnTo>
                <a:lnTo>
                  <a:pt x="278734" y="322018"/>
                </a:lnTo>
                <a:lnTo>
                  <a:pt x="93093" y="322018"/>
                </a:lnTo>
                <a:lnTo>
                  <a:pt x="273" y="161256"/>
                </a:lnTo>
                <a:lnTo>
                  <a:pt x="93093" y="476"/>
                </a:lnTo>
                <a:lnTo>
                  <a:pt x="278734" y="476"/>
                </a:lnTo>
                <a:close/>
              </a:path>
            </a:pathLst>
          </a:custGeom>
          <a:solidFill>
            <a:srgbClr val="569341"/>
          </a:solidFill>
          <a:ln w="18232" cap="flat">
            <a:noFill/>
            <a:prstDash val="solid"/>
            <a:miter/>
          </a:ln>
        </p:spPr>
        <p:txBody>
          <a:bodyPr rtlCol="0" anchor="ctr"/>
          <a:lstStyle/>
          <a:p>
            <a:endParaRPr lang="en-GB"/>
          </a:p>
        </p:txBody>
      </p:sp>
      <p:sp>
        <p:nvSpPr>
          <p:cNvPr id="212" name="Freeform: Shape 211">
            <a:extLst>
              <a:ext uri="{FF2B5EF4-FFF2-40B4-BE49-F238E27FC236}">
                <a16:creationId xmlns:a16="http://schemas.microsoft.com/office/drawing/2014/main" id="{0586A3C2-0A3B-4EC3-AEB5-EC6F61762715}"/>
              </a:ext>
            </a:extLst>
          </p:cNvPr>
          <p:cNvSpPr/>
          <p:nvPr/>
        </p:nvSpPr>
        <p:spPr>
          <a:xfrm>
            <a:off x="8744384" y="2269142"/>
            <a:ext cx="147716" cy="147716"/>
          </a:xfrm>
          <a:custGeom>
            <a:avLst/>
            <a:gdLst>
              <a:gd name="connsiteX0" fmla="*/ 137647 w 274757"/>
              <a:gd name="connsiteY0" fmla="*/ 275217 h 274757"/>
              <a:gd name="connsiteX1" fmla="*/ 268 w 274757"/>
              <a:gd name="connsiteY1" fmla="*/ 137838 h 274757"/>
              <a:gd name="connsiteX2" fmla="*/ 137647 w 274757"/>
              <a:gd name="connsiteY2" fmla="*/ 459 h 274757"/>
              <a:gd name="connsiteX3" fmla="*/ 275026 w 274757"/>
              <a:gd name="connsiteY3" fmla="*/ 137838 h 274757"/>
              <a:gd name="connsiteX4" fmla="*/ 137647 w 274757"/>
              <a:gd name="connsiteY4" fmla="*/ 275217 h 274757"/>
              <a:gd name="connsiteX5" fmla="*/ 137647 w 274757"/>
              <a:gd name="connsiteY5" fmla="*/ 10017 h 274757"/>
              <a:gd name="connsiteX6" fmla="*/ 9826 w 274757"/>
              <a:gd name="connsiteY6" fmla="*/ 137838 h 274757"/>
              <a:gd name="connsiteX7" fmla="*/ 137647 w 274757"/>
              <a:gd name="connsiteY7" fmla="*/ 265678 h 274757"/>
              <a:gd name="connsiteX8" fmla="*/ 265487 w 274757"/>
              <a:gd name="connsiteY8" fmla="*/ 137838 h 274757"/>
              <a:gd name="connsiteX9" fmla="*/ 137647 w 274757"/>
              <a:gd name="connsiteY9" fmla="*/ 10017 h 27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757" h="274757">
                <a:moveTo>
                  <a:pt x="137647" y="275217"/>
                </a:moveTo>
                <a:cubicBezTo>
                  <a:pt x="61899" y="275217"/>
                  <a:pt x="268" y="213586"/>
                  <a:pt x="268" y="137838"/>
                </a:cubicBezTo>
                <a:cubicBezTo>
                  <a:pt x="268" y="62090"/>
                  <a:pt x="61899" y="459"/>
                  <a:pt x="137647" y="459"/>
                </a:cubicBezTo>
                <a:cubicBezTo>
                  <a:pt x="213395" y="459"/>
                  <a:pt x="275026" y="62090"/>
                  <a:pt x="275026" y="137838"/>
                </a:cubicBezTo>
                <a:cubicBezTo>
                  <a:pt x="275026" y="213586"/>
                  <a:pt x="213395" y="275217"/>
                  <a:pt x="137647" y="275217"/>
                </a:cubicBezTo>
                <a:moveTo>
                  <a:pt x="137647" y="10017"/>
                </a:moveTo>
                <a:cubicBezTo>
                  <a:pt x="67170" y="10017"/>
                  <a:pt x="9826" y="67361"/>
                  <a:pt x="9826" y="137838"/>
                </a:cubicBezTo>
                <a:cubicBezTo>
                  <a:pt x="9826" y="208333"/>
                  <a:pt x="67170" y="265678"/>
                  <a:pt x="137647" y="265678"/>
                </a:cubicBezTo>
                <a:cubicBezTo>
                  <a:pt x="208124" y="265678"/>
                  <a:pt x="265487" y="208333"/>
                  <a:pt x="265487" y="137838"/>
                </a:cubicBezTo>
                <a:cubicBezTo>
                  <a:pt x="265487" y="67361"/>
                  <a:pt x="208124" y="10017"/>
                  <a:pt x="137647" y="10017"/>
                </a:cubicBezTo>
              </a:path>
            </a:pathLst>
          </a:custGeom>
          <a:solidFill>
            <a:srgbClr val="FDCF44"/>
          </a:solidFill>
          <a:ln w="18232" cap="flat">
            <a:noFill/>
            <a:prstDash val="solid"/>
            <a:miter/>
          </a:ln>
        </p:spPr>
        <p:txBody>
          <a:bodyPr rtlCol="0" anchor="ctr"/>
          <a:lstStyle/>
          <a:p>
            <a:endParaRPr lang="en-GB"/>
          </a:p>
        </p:txBody>
      </p:sp>
      <p:sp>
        <p:nvSpPr>
          <p:cNvPr id="213" name="Freeform: Shape 212">
            <a:extLst>
              <a:ext uri="{FF2B5EF4-FFF2-40B4-BE49-F238E27FC236}">
                <a16:creationId xmlns:a16="http://schemas.microsoft.com/office/drawing/2014/main" id="{A209FFD9-1C60-4484-9811-0CF597BB05E4}"/>
              </a:ext>
            </a:extLst>
          </p:cNvPr>
          <p:cNvSpPr/>
          <p:nvPr/>
        </p:nvSpPr>
        <p:spPr>
          <a:xfrm>
            <a:off x="8794223" y="2312822"/>
            <a:ext cx="48039" cy="60355"/>
          </a:xfrm>
          <a:custGeom>
            <a:avLst/>
            <a:gdLst>
              <a:gd name="connsiteX0" fmla="*/ 89625 w 89354"/>
              <a:gd name="connsiteY0" fmla="*/ 112727 h 112263"/>
              <a:gd name="connsiteX1" fmla="*/ 76128 w 89354"/>
              <a:gd name="connsiteY1" fmla="*/ 112727 h 112263"/>
              <a:gd name="connsiteX2" fmla="*/ 76128 w 89354"/>
              <a:gd name="connsiteY2" fmla="*/ 63572 h 112263"/>
              <a:gd name="connsiteX3" fmla="*/ 13768 w 89354"/>
              <a:gd name="connsiteY3" fmla="*/ 63572 h 112263"/>
              <a:gd name="connsiteX4" fmla="*/ 13768 w 89354"/>
              <a:gd name="connsiteY4" fmla="*/ 112727 h 112263"/>
              <a:gd name="connsiteX5" fmla="*/ 271 w 89354"/>
              <a:gd name="connsiteY5" fmla="*/ 112727 h 112263"/>
              <a:gd name="connsiteX6" fmla="*/ 271 w 89354"/>
              <a:gd name="connsiteY6" fmla="*/ 464 h 112263"/>
              <a:gd name="connsiteX7" fmla="*/ 13768 w 89354"/>
              <a:gd name="connsiteY7" fmla="*/ 464 h 112263"/>
              <a:gd name="connsiteX8" fmla="*/ 13768 w 89354"/>
              <a:gd name="connsiteY8" fmla="*/ 52355 h 112263"/>
              <a:gd name="connsiteX9" fmla="*/ 76128 w 89354"/>
              <a:gd name="connsiteY9" fmla="*/ 52355 h 112263"/>
              <a:gd name="connsiteX10" fmla="*/ 76128 w 89354"/>
              <a:gd name="connsiteY10" fmla="*/ 464 h 112263"/>
              <a:gd name="connsiteX11" fmla="*/ 89625 w 89354"/>
              <a:gd name="connsiteY11" fmla="*/ 464 h 112263"/>
              <a:gd name="connsiteX12" fmla="*/ 89625 w 89354"/>
              <a:gd name="connsiteY12" fmla="*/ 112727 h 11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354" h="112263">
                <a:moveTo>
                  <a:pt x="89625" y="112727"/>
                </a:moveTo>
                <a:lnTo>
                  <a:pt x="76128" y="112727"/>
                </a:lnTo>
                <a:lnTo>
                  <a:pt x="76128" y="63572"/>
                </a:lnTo>
                <a:lnTo>
                  <a:pt x="13768" y="63572"/>
                </a:lnTo>
                <a:lnTo>
                  <a:pt x="13768" y="112727"/>
                </a:lnTo>
                <a:lnTo>
                  <a:pt x="271" y="112727"/>
                </a:lnTo>
                <a:lnTo>
                  <a:pt x="271" y="464"/>
                </a:lnTo>
                <a:lnTo>
                  <a:pt x="13768" y="464"/>
                </a:lnTo>
                <a:lnTo>
                  <a:pt x="13768" y="52355"/>
                </a:lnTo>
                <a:lnTo>
                  <a:pt x="76128" y="52355"/>
                </a:lnTo>
                <a:lnTo>
                  <a:pt x="76128" y="464"/>
                </a:lnTo>
                <a:lnTo>
                  <a:pt x="89625" y="464"/>
                </a:lnTo>
                <a:lnTo>
                  <a:pt x="89625" y="112727"/>
                </a:lnTo>
                <a:close/>
              </a:path>
            </a:pathLst>
          </a:custGeom>
          <a:solidFill>
            <a:srgbClr val="FDCF44"/>
          </a:solidFill>
          <a:ln w="18232" cap="flat">
            <a:noFill/>
            <a:prstDash val="solid"/>
            <a:miter/>
          </a:ln>
        </p:spPr>
        <p:txBody>
          <a:bodyPr rtlCol="0" anchor="ctr"/>
          <a:lstStyle/>
          <a:p>
            <a:endParaRPr lang="en-GB"/>
          </a:p>
        </p:txBody>
      </p:sp>
      <p:sp>
        <p:nvSpPr>
          <p:cNvPr id="214" name="Freeform: Shape 213">
            <a:extLst>
              <a:ext uri="{FF2B5EF4-FFF2-40B4-BE49-F238E27FC236}">
                <a16:creationId xmlns:a16="http://schemas.microsoft.com/office/drawing/2014/main" id="{2DCAACFC-DC02-414C-B2BD-D1B0F61381C9}"/>
              </a:ext>
            </a:extLst>
          </p:cNvPr>
          <p:cNvSpPr/>
          <p:nvPr/>
        </p:nvSpPr>
        <p:spPr>
          <a:xfrm>
            <a:off x="8686976" y="2229325"/>
            <a:ext cx="262524" cy="227350"/>
          </a:xfrm>
          <a:custGeom>
            <a:avLst/>
            <a:gdLst>
              <a:gd name="connsiteX0" fmla="*/ 17802 w 488304"/>
              <a:gd name="connsiteY0" fmla="*/ 242301 h 422879"/>
              <a:gd name="connsiteX1" fmla="*/ 18860 w 488304"/>
              <a:gd name="connsiteY1" fmla="*/ 244143 h 422879"/>
              <a:gd name="connsiteX2" fmla="*/ 34983 w 488304"/>
              <a:gd name="connsiteY2" fmla="*/ 272068 h 422879"/>
              <a:gd name="connsiteX3" fmla="*/ 36041 w 488304"/>
              <a:gd name="connsiteY3" fmla="*/ 273910 h 422879"/>
              <a:gd name="connsiteX4" fmla="*/ 52165 w 488304"/>
              <a:gd name="connsiteY4" fmla="*/ 301834 h 422879"/>
              <a:gd name="connsiteX5" fmla="*/ 53241 w 488304"/>
              <a:gd name="connsiteY5" fmla="*/ 303677 h 422879"/>
              <a:gd name="connsiteX6" fmla="*/ 69365 w 488304"/>
              <a:gd name="connsiteY6" fmla="*/ 331583 h 422879"/>
              <a:gd name="connsiteX7" fmla="*/ 70423 w 488304"/>
              <a:gd name="connsiteY7" fmla="*/ 333443 h 422879"/>
              <a:gd name="connsiteX8" fmla="*/ 86546 w 488304"/>
              <a:gd name="connsiteY8" fmla="*/ 361349 h 422879"/>
              <a:gd name="connsiteX9" fmla="*/ 87604 w 488304"/>
              <a:gd name="connsiteY9" fmla="*/ 363210 h 422879"/>
              <a:gd name="connsiteX10" fmla="*/ 103728 w 488304"/>
              <a:gd name="connsiteY10" fmla="*/ 391134 h 422879"/>
              <a:gd name="connsiteX11" fmla="*/ 104785 w 488304"/>
              <a:gd name="connsiteY11" fmla="*/ 392958 h 422879"/>
              <a:gd name="connsiteX12" fmla="*/ 122022 w 488304"/>
              <a:gd name="connsiteY12" fmla="*/ 422816 h 422879"/>
              <a:gd name="connsiteX13" fmla="*/ 122332 w 488304"/>
              <a:gd name="connsiteY13" fmla="*/ 423345 h 422879"/>
              <a:gd name="connsiteX14" fmla="*/ 366484 w 488304"/>
              <a:gd name="connsiteY14" fmla="*/ 423345 h 422879"/>
              <a:gd name="connsiteX15" fmla="*/ 384030 w 488304"/>
              <a:gd name="connsiteY15" fmla="*/ 392958 h 422879"/>
              <a:gd name="connsiteX16" fmla="*/ 385088 w 488304"/>
              <a:gd name="connsiteY16" fmla="*/ 391134 h 422879"/>
              <a:gd name="connsiteX17" fmla="*/ 401212 w 488304"/>
              <a:gd name="connsiteY17" fmla="*/ 363192 h 422879"/>
              <a:gd name="connsiteX18" fmla="*/ 402288 w 488304"/>
              <a:gd name="connsiteY18" fmla="*/ 361349 h 422879"/>
              <a:gd name="connsiteX19" fmla="*/ 418411 w 488304"/>
              <a:gd name="connsiteY19" fmla="*/ 333425 h 422879"/>
              <a:gd name="connsiteX20" fmla="*/ 419469 w 488304"/>
              <a:gd name="connsiteY20" fmla="*/ 331583 h 422879"/>
              <a:gd name="connsiteX21" fmla="*/ 435593 w 488304"/>
              <a:gd name="connsiteY21" fmla="*/ 303658 h 422879"/>
              <a:gd name="connsiteX22" fmla="*/ 436651 w 488304"/>
              <a:gd name="connsiteY22" fmla="*/ 301816 h 422879"/>
              <a:gd name="connsiteX23" fmla="*/ 452774 w 488304"/>
              <a:gd name="connsiteY23" fmla="*/ 273892 h 422879"/>
              <a:gd name="connsiteX24" fmla="*/ 453832 w 488304"/>
              <a:gd name="connsiteY24" fmla="*/ 272049 h 422879"/>
              <a:gd name="connsiteX25" fmla="*/ 469956 w 488304"/>
              <a:gd name="connsiteY25" fmla="*/ 244125 h 422879"/>
              <a:gd name="connsiteX26" fmla="*/ 471014 w 488304"/>
              <a:gd name="connsiteY26" fmla="*/ 242283 h 422879"/>
              <a:gd name="connsiteX27" fmla="*/ 488560 w 488304"/>
              <a:gd name="connsiteY27" fmla="*/ 211914 h 422879"/>
              <a:gd name="connsiteX28" fmla="*/ 471014 w 488304"/>
              <a:gd name="connsiteY28" fmla="*/ 181509 h 422879"/>
              <a:gd name="connsiteX29" fmla="*/ 469956 w 488304"/>
              <a:gd name="connsiteY29" fmla="*/ 179685 h 422879"/>
              <a:gd name="connsiteX30" fmla="*/ 453832 w 488304"/>
              <a:gd name="connsiteY30" fmla="*/ 151761 h 422879"/>
              <a:gd name="connsiteX31" fmla="*/ 452774 w 488304"/>
              <a:gd name="connsiteY31" fmla="*/ 149919 h 422879"/>
              <a:gd name="connsiteX32" fmla="*/ 436651 w 488304"/>
              <a:gd name="connsiteY32" fmla="*/ 121994 h 422879"/>
              <a:gd name="connsiteX33" fmla="*/ 435593 w 488304"/>
              <a:gd name="connsiteY33" fmla="*/ 120152 h 422879"/>
              <a:gd name="connsiteX34" fmla="*/ 419469 w 488304"/>
              <a:gd name="connsiteY34" fmla="*/ 92228 h 422879"/>
              <a:gd name="connsiteX35" fmla="*/ 418411 w 488304"/>
              <a:gd name="connsiteY35" fmla="*/ 90385 h 422879"/>
              <a:gd name="connsiteX36" fmla="*/ 402288 w 488304"/>
              <a:gd name="connsiteY36" fmla="*/ 62461 h 422879"/>
              <a:gd name="connsiteX37" fmla="*/ 401212 w 488304"/>
              <a:gd name="connsiteY37" fmla="*/ 60619 h 422879"/>
              <a:gd name="connsiteX38" fmla="*/ 385088 w 488304"/>
              <a:gd name="connsiteY38" fmla="*/ 32694 h 422879"/>
              <a:gd name="connsiteX39" fmla="*/ 384030 w 488304"/>
              <a:gd name="connsiteY39" fmla="*/ 30852 h 422879"/>
              <a:gd name="connsiteX40" fmla="*/ 366794 w 488304"/>
              <a:gd name="connsiteY40" fmla="*/ 994 h 422879"/>
              <a:gd name="connsiteX41" fmla="*/ 366484 w 488304"/>
              <a:gd name="connsiteY41" fmla="*/ 465 h 422879"/>
              <a:gd name="connsiteX42" fmla="*/ 287635 w 488304"/>
              <a:gd name="connsiteY42" fmla="*/ 465 h 422879"/>
              <a:gd name="connsiteX43" fmla="*/ 287635 w 488304"/>
              <a:gd name="connsiteY43" fmla="*/ 2581 h 422879"/>
              <a:gd name="connsiteX44" fmla="*/ 365262 w 488304"/>
              <a:gd name="connsiteY44" fmla="*/ 2581 h 422879"/>
              <a:gd name="connsiteX45" fmla="*/ 382206 w 488304"/>
              <a:gd name="connsiteY45" fmla="*/ 31910 h 422879"/>
              <a:gd name="connsiteX46" fmla="*/ 383264 w 488304"/>
              <a:gd name="connsiteY46" fmla="*/ 33752 h 422879"/>
              <a:gd name="connsiteX47" fmla="*/ 399388 w 488304"/>
              <a:gd name="connsiteY47" fmla="*/ 61677 h 422879"/>
              <a:gd name="connsiteX48" fmla="*/ 400446 w 488304"/>
              <a:gd name="connsiteY48" fmla="*/ 63519 h 422879"/>
              <a:gd name="connsiteX49" fmla="*/ 416569 w 488304"/>
              <a:gd name="connsiteY49" fmla="*/ 91443 h 422879"/>
              <a:gd name="connsiteX50" fmla="*/ 417627 w 488304"/>
              <a:gd name="connsiteY50" fmla="*/ 93285 h 422879"/>
              <a:gd name="connsiteX51" fmla="*/ 433751 w 488304"/>
              <a:gd name="connsiteY51" fmla="*/ 121210 h 422879"/>
              <a:gd name="connsiteX52" fmla="*/ 434809 w 488304"/>
              <a:gd name="connsiteY52" fmla="*/ 123052 h 422879"/>
              <a:gd name="connsiteX53" fmla="*/ 450932 w 488304"/>
              <a:gd name="connsiteY53" fmla="*/ 150977 h 422879"/>
              <a:gd name="connsiteX54" fmla="*/ 452008 w 488304"/>
              <a:gd name="connsiteY54" fmla="*/ 152819 h 422879"/>
              <a:gd name="connsiteX55" fmla="*/ 468132 w 488304"/>
              <a:gd name="connsiteY55" fmla="*/ 180743 h 422879"/>
              <a:gd name="connsiteX56" fmla="*/ 469190 w 488304"/>
              <a:gd name="connsiteY56" fmla="*/ 182585 h 422879"/>
              <a:gd name="connsiteX57" fmla="*/ 486116 w 488304"/>
              <a:gd name="connsiteY57" fmla="*/ 211914 h 422879"/>
              <a:gd name="connsiteX58" fmla="*/ 469190 w 488304"/>
              <a:gd name="connsiteY58" fmla="*/ 241225 h 422879"/>
              <a:gd name="connsiteX59" fmla="*/ 468132 w 488304"/>
              <a:gd name="connsiteY59" fmla="*/ 243067 h 422879"/>
              <a:gd name="connsiteX60" fmla="*/ 452008 w 488304"/>
              <a:gd name="connsiteY60" fmla="*/ 270992 h 422879"/>
              <a:gd name="connsiteX61" fmla="*/ 450932 w 488304"/>
              <a:gd name="connsiteY61" fmla="*/ 272834 h 422879"/>
              <a:gd name="connsiteX62" fmla="*/ 434809 w 488304"/>
              <a:gd name="connsiteY62" fmla="*/ 300758 h 422879"/>
              <a:gd name="connsiteX63" fmla="*/ 433751 w 488304"/>
              <a:gd name="connsiteY63" fmla="*/ 302600 h 422879"/>
              <a:gd name="connsiteX64" fmla="*/ 417627 w 488304"/>
              <a:gd name="connsiteY64" fmla="*/ 330525 h 422879"/>
              <a:gd name="connsiteX65" fmla="*/ 416569 w 488304"/>
              <a:gd name="connsiteY65" fmla="*/ 332367 h 422879"/>
              <a:gd name="connsiteX66" fmla="*/ 400446 w 488304"/>
              <a:gd name="connsiteY66" fmla="*/ 360291 h 422879"/>
              <a:gd name="connsiteX67" fmla="*/ 399388 w 488304"/>
              <a:gd name="connsiteY67" fmla="*/ 362134 h 422879"/>
              <a:gd name="connsiteX68" fmla="*/ 383264 w 488304"/>
              <a:gd name="connsiteY68" fmla="*/ 390058 h 422879"/>
              <a:gd name="connsiteX69" fmla="*/ 382206 w 488304"/>
              <a:gd name="connsiteY69" fmla="*/ 391900 h 422879"/>
              <a:gd name="connsiteX70" fmla="*/ 365262 w 488304"/>
              <a:gd name="connsiteY70" fmla="*/ 421229 h 422879"/>
              <a:gd name="connsiteX71" fmla="*/ 123554 w 488304"/>
              <a:gd name="connsiteY71" fmla="*/ 421229 h 422879"/>
              <a:gd name="connsiteX72" fmla="*/ 106628 w 488304"/>
              <a:gd name="connsiteY72" fmla="*/ 391919 h 422879"/>
              <a:gd name="connsiteX73" fmla="*/ 105570 w 488304"/>
              <a:gd name="connsiteY73" fmla="*/ 390076 h 422879"/>
              <a:gd name="connsiteX74" fmla="*/ 89446 w 488304"/>
              <a:gd name="connsiteY74" fmla="*/ 362152 h 422879"/>
              <a:gd name="connsiteX75" fmla="*/ 88370 w 488304"/>
              <a:gd name="connsiteY75" fmla="*/ 360310 h 422879"/>
              <a:gd name="connsiteX76" fmla="*/ 72246 w 488304"/>
              <a:gd name="connsiteY76" fmla="*/ 332385 h 422879"/>
              <a:gd name="connsiteX77" fmla="*/ 71189 w 488304"/>
              <a:gd name="connsiteY77" fmla="*/ 330543 h 422879"/>
              <a:gd name="connsiteX78" fmla="*/ 55065 w 488304"/>
              <a:gd name="connsiteY78" fmla="*/ 302600 h 422879"/>
              <a:gd name="connsiteX79" fmla="*/ 54007 w 488304"/>
              <a:gd name="connsiteY79" fmla="*/ 300776 h 422879"/>
              <a:gd name="connsiteX80" fmla="*/ 37884 w 488304"/>
              <a:gd name="connsiteY80" fmla="*/ 272834 h 422879"/>
              <a:gd name="connsiteX81" fmla="*/ 36826 w 488304"/>
              <a:gd name="connsiteY81" fmla="*/ 271010 h 422879"/>
              <a:gd name="connsiteX82" fmla="*/ 20702 w 488304"/>
              <a:gd name="connsiteY82" fmla="*/ 243067 h 422879"/>
              <a:gd name="connsiteX83" fmla="*/ 19644 w 488304"/>
              <a:gd name="connsiteY83" fmla="*/ 241243 h 422879"/>
              <a:gd name="connsiteX84" fmla="*/ 2700 w 488304"/>
              <a:gd name="connsiteY84" fmla="*/ 211914 h 422879"/>
              <a:gd name="connsiteX85" fmla="*/ 123554 w 488304"/>
              <a:gd name="connsiteY85" fmla="*/ 2581 h 422879"/>
              <a:gd name="connsiteX86" fmla="*/ 201181 w 488304"/>
              <a:gd name="connsiteY86" fmla="*/ 2581 h 422879"/>
              <a:gd name="connsiteX87" fmla="*/ 201181 w 488304"/>
              <a:gd name="connsiteY87" fmla="*/ 465 h 422879"/>
              <a:gd name="connsiteX88" fmla="*/ 122332 w 488304"/>
              <a:gd name="connsiteY88" fmla="*/ 465 h 422879"/>
              <a:gd name="connsiteX89" fmla="*/ 566 w 488304"/>
              <a:gd name="connsiteY89" fmla="*/ 211385 h 422879"/>
              <a:gd name="connsiteX90" fmla="*/ 256 w 488304"/>
              <a:gd name="connsiteY90" fmla="*/ 211914 h 422879"/>
              <a:gd name="connsiteX91" fmla="*/ 17802 w 488304"/>
              <a:gd name="connsiteY91" fmla="*/ 242301 h 42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88304" h="422879">
                <a:moveTo>
                  <a:pt x="17802" y="242301"/>
                </a:moveTo>
                <a:lnTo>
                  <a:pt x="18860" y="244143"/>
                </a:lnTo>
                <a:lnTo>
                  <a:pt x="34983" y="272068"/>
                </a:lnTo>
                <a:lnTo>
                  <a:pt x="36041" y="273910"/>
                </a:lnTo>
                <a:lnTo>
                  <a:pt x="52165" y="301834"/>
                </a:lnTo>
                <a:lnTo>
                  <a:pt x="53241" y="303677"/>
                </a:lnTo>
                <a:lnTo>
                  <a:pt x="69365" y="331583"/>
                </a:lnTo>
                <a:lnTo>
                  <a:pt x="70423" y="333443"/>
                </a:lnTo>
                <a:lnTo>
                  <a:pt x="86546" y="361349"/>
                </a:lnTo>
                <a:lnTo>
                  <a:pt x="87604" y="363210"/>
                </a:lnTo>
                <a:lnTo>
                  <a:pt x="103728" y="391134"/>
                </a:lnTo>
                <a:lnTo>
                  <a:pt x="104785" y="392958"/>
                </a:lnTo>
                <a:lnTo>
                  <a:pt x="122022" y="422816"/>
                </a:lnTo>
                <a:lnTo>
                  <a:pt x="122332" y="423345"/>
                </a:lnTo>
                <a:lnTo>
                  <a:pt x="366484" y="423345"/>
                </a:lnTo>
                <a:lnTo>
                  <a:pt x="384030" y="392958"/>
                </a:lnTo>
                <a:lnTo>
                  <a:pt x="385088" y="391134"/>
                </a:lnTo>
                <a:lnTo>
                  <a:pt x="401212" y="363192"/>
                </a:lnTo>
                <a:lnTo>
                  <a:pt x="402288" y="361349"/>
                </a:lnTo>
                <a:lnTo>
                  <a:pt x="418411" y="333425"/>
                </a:lnTo>
                <a:lnTo>
                  <a:pt x="419469" y="331583"/>
                </a:lnTo>
                <a:lnTo>
                  <a:pt x="435593" y="303658"/>
                </a:lnTo>
                <a:lnTo>
                  <a:pt x="436651" y="301816"/>
                </a:lnTo>
                <a:lnTo>
                  <a:pt x="452774" y="273892"/>
                </a:lnTo>
                <a:lnTo>
                  <a:pt x="453832" y="272049"/>
                </a:lnTo>
                <a:lnTo>
                  <a:pt x="469956" y="244125"/>
                </a:lnTo>
                <a:lnTo>
                  <a:pt x="471014" y="242283"/>
                </a:lnTo>
                <a:lnTo>
                  <a:pt x="488560" y="211914"/>
                </a:lnTo>
                <a:lnTo>
                  <a:pt x="471014" y="181509"/>
                </a:lnTo>
                <a:lnTo>
                  <a:pt x="469956" y="179685"/>
                </a:lnTo>
                <a:lnTo>
                  <a:pt x="453832" y="151761"/>
                </a:lnTo>
                <a:lnTo>
                  <a:pt x="452774" y="149919"/>
                </a:lnTo>
                <a:lnTo>
                  <a:pt x="436651" y="121994"/>
                </a:lnTo>
                <a:lnTo>
                  <a:pt x="435593" y="120152"/>
                </a:lnTo>
                <a:lnTo>
                  <a:pt x="419469" y="92228"/>
                </a:lnTo>
                <a:lnTo>
                  <a:pt x="418411" y="90385"/>
                </a:lnTo>
                <a:lnTo>
                  <a:pt x="402288" y="62461"/>
                </a:lnTo>
                <a:lnTo>
                  <a:pt x="401212" y="60619"/>
                </a:lnTo>
                <a:lnTo>
                  <a:pt x="385088" y="32694"/>
                </a:lnTo>
                <a:lnTo>
                  <a:pt x="384030" y="30852"/>
                </a:lnTo>
                <a:lnTo>
                  <a:pt x="366794" y="994"/>
                </a:lnTo>
                <a:lnTo>
                  <a:pt x="366484" y="465"/>
                </a:lnTo>
                <a:lnTo>
                  <a:pt x="287635" y="465"/>
                </a:lnTo>
                <a:lnTo>
                  <a:pt x="287635" y="2581"/>
                </a:lnTo>
                <a:lnTo>
                  <a:pt x="365262" y="2581"/>
                </a:lnTo>
                <a:lnTo>
                  <a:pt x="382206" y="31910"/>
                </a:lnTo>
                <a:lnTo>
                  <a:pt x="383264" y="33752"/>
                </a:lnTo>
                <a:lnTo>
                  <a:pt x="399388" y="61677"/>
                </a:lnTo>
                <a:lnTo>
                  <a:pt x="400446" y="63519"/>
                </a:lnTo>
                <a:lnTo>
                  <a:pt x="416569" y="91443"/>
                </a:lnTo>
                <a:lnTo>
                  <a:pt x="417627" y="93285"/>
                </a:lnTo>
                <a:lnTo>
                  <a:pt x="433751" y="121210"/>
                </a:lnTo>
                <a:lnTo>
                  <a:pt x="434809" y="123052"/>
                </a:lnTo>
                <a:lnTo>
                  <a:pt x="450932" y="150977"/>
                </a:lnTo>
                <a:lnTo>
                  <a:pt x="452008" y="152819"/>
                </a:lnTo>
                <a:lnTo>
                  <a:pt x="468132" y="180743"/>
                </a:lnTo>
                <a:lnTo>
                  <a:pt x="469190" y="182585"/>
                </a:lnTo>
                <a:lnTo>
                  <a:pt x="486116" y="211914"/>
                </a:lnTo>
                <a:lnTo>
                  <a:pt x="469190" y="241225"/>
                </a:lnTo>
                <a:lnTo>
                  <a:pt x="468132" y="243067"/>
                </a:lnTo>
                <a:lnTo>
                  <a:pt x="452008" y="270992"/>
                </a:lnTo>
                <a:lnTo>
                  <a:pt x="450932" y="272834"/>
                </a:lnTo>
                <a:lnTo>
                  <a:pt x="434809" y="300758"/>
                </a:lnTo>
                <a:lnTo>
                  <a:pt x="433751" y="302600"/>
                </a:lnTo>
                <a:lnTo>
                  <a:pt x="417627" y="330525"/>
                </a:lnTo>
                <a:lnTo>
                  <a:pt x="416569" y="332367"/>
                </a:lnTo>
                <a:lnTo>
                  <a:pt x="400446" y="360291"/>
                </a:lnTo>
                <a:lnTo>
                  <a:pt x="399388" y="362134"/>
                </a:lnTo>
                <a:lnTo>
                  <a:pt x="383264" y="390058"/>
                </a:lnTo>
                <a:lnTo>
                  <a:pt x="382206" y="391900"/>
                </a:lnTo>
                <a:lnTo>
                  <a:pt x="365262" y="421229"/>
                </a:lnTo>
                <a:lnTo>
                  <a:pt x="123554" y="421229"/>
                </a:lnTo>
                <a:lnTo>
                  <a:pt x="106628" y="391919"/>
                </a:lnTo>
                <a:lnTo>
                  <a:pt x="105570" y="390076"/>
                </a:lnTo>
                <a:lnTo>
                  <a:pt x="89446" y="362152"/>
                </a:lnTo>
                <a:lnTo>
                  <a:pt x="88370" y="360310"/>
                </a:lnTo>
                <a:lnTo>
                  <a:pt x="72246" y="332385"/>
                </a:lnTo>
                <a:lnTo>
                  <a:pt x="71189" y="330543"/>
                </a:lnTo>
                <a:lnTo>
                  <a:pt x="55065" y="302600"/>
                </a:lnTo>
                <a:lnTo>
                  <a:pt x="54007" y="300776"/>
                </a:lnTo>
                <a:lnTo>
                  <a:pt x="37884" y="272834"/>
                </a:lnTo>
                <a:lnTo>
                  <a:pt x="36826" y="271010"/>
                </a:lnTo>
                <a:lnTo>
                  <a:pt x="20702" y="243067"/>
                </a:lnTo>
                <a:lnTo>
                  <a:pt x="19644" y="241243"/>
                </a:lnTo>
                <a:lnTo>
                  <a:pt x="2700" y="211914"/>
                </a:lnTo>
                <a:lnTo>
                  <a:pt x="123554" y="2581"/>
                </a:lnTo>
                <a:lnTo>
                  <a:pt x="201181" y="2581"/>
                </a:lnTo>
                <a:lnTo>
                  <a:pt x="201181" y="465"/>
                </a:lnTo>
                <a:lnTo>
                  <a:pt x="122332" y="465"/>
                </a:lnTo>
                <a:lnTo>
                  <a:pt x="566" y="211385"/>
                </a:lnTo>
                <a:lnTo>
                  <a:pt x="256" y="211914"/>
                </a:lnTo>
                <a:lnTo>
                  <a:pt x="17802" y="242301"/>
                </a:lnTo>
                <a:close/>
              </a:path>
            </a:pathLst>
          </a:custGeom>
          <a:solidFill>
            <a:srgbClr val="959898"/>
          </a:solidFill>
          <a:ln w="18232" cap="flat">
            <a:noFill/>
            <a:prstDash val="solid"/>
            <a:miter/>
          </a:ln>
        </p:spPr>
        <p:txBody>
          <a:bodyPr rtlCol="0" anchor="ctr"/>
          <a:lstStyle/>
          <a:p>
            <a:endParaRPr lang="en-GB"/>
          </a:p>
        </p:txBody>
      </p:sp>
      <p:sp>
        <p:nvSpPr>
          <p:cNvPr id="215" name="Freeform: Shape 214">
            <a:extLst>
              <a:ext uri="{FF2B5EF4-FFF2-40B4-BE49-F238E27FC236}">
                <a16:creationId xmlns:a16="http://schemas.microsoft.com/office/drawing/2014/main" id="{FE7397CF-4A84-4FF3-9E45-AA080BAC9F5F}"/>
              </a:ext>
            </a:extLst>
          </p:cNvPr>
          <p:cNvSpPr/>
          <p:nvPr/>
        </p:nvSpPr>
        <p:spPr>
          <a:xfrm>
            <a:off x="8694968" y="2236238"/>
            <a:ext cx="246550" cy="213524"/>
          </a:xfrm>
          <a:custGeom>
            <a:avLst/>
            <a:gdLst>
              <a:gd name="connsiteX0" fmla="*/ 14082 w 458592"/>
              <a:gd name="connsiteY0" fmla="*/ 223004 h 397162"/>
              <a:gd name="connsiteX1" fmla="*/ 15140 w 458592"/>
              <a:gd name="connsiteY1" fmla="*/ 224846 h 397162"/>
              <a:gd name="connsiteX2" fmla="*/ 31263 w 458592"/>
              <a:gd name="connsiteY2" fmla="*/ 252771 h 397162"/>
              <a:gd name="connsiteX3" fmla="*/ 32321 w 458592"/>
              <a:gd name="connsiteY3" fmla="*/ 254613 h 397162"/>
              <a:gd name="connsiteX4" fmla="*/ 48445 w 458592"/>
              <a:gd name="connsiteY4" fmla="*/ 282537 h 397162"/>
              <a:gd name="connsiteX5" fmla="*/ 49521 w 458592"/>
              <a:gd name="connsiteY5" fmla="*/ 284380 h 397162"/>
              <a:gd name="connsiteX6" fmla="*/ 65644 w 458592"/>
              <a:gd name="connsiteY6" fmla="*/ 312304 h 397162"/>
              <a:gd name="connsiteX7" fmla="*/ 66702 w 458592"/>
              <a:gd name="connsiteY7" fmla="*/ 314146 h 397162"/>
              <a:gd name="connsiteX8" fmla="*/ 82826 w 458592"/>
              <a:gd name="connsiteY8" fmla="*/ 342071 h 397162"/>
              <a:gd name="connsiteX9" fmla="*/ 83884 w 458592"/>
              <a:gd name="connsiteY9" fmla="*/ 343913 h 397162"/>
              <a:gd name="connsiteX10" fmla="*/ 100007 w 458592"/>
              <a:gd name="connsiteY10" fmla="*/ 371837 h 397162"/>
              <a:gd name="connsiteX11" fmla="*/ 101065 w 458592"/>
              <a:gd name="connsiteY11" fmla="*/ 373680 h 397162"/>
              <a:gd name="connsiteX12" fmla="*/ 114599 w 458592"/>
              <a:gd name="connsiteY12" fmla="*/ 397099 h 397162"/>
              <a:gd name="connsiteX13" fmla="*/ 114909 w 458592"/>
              <a:gd name="connsiteY13" fmla="*/ 397628 h 397162"/>
              <a:gd name="connsiteX14" fmla="*/ 344196 w 458592"/>
              <a:gd name="connsiteY14" fmla="*/ 397628 h 397162"/>
              <a:gd name="connsiteX15" fmla="*/ 358040 w 458592"/>
              <a:gd name="connsiteY15" fmla="*/ 373680 h 397162"/>
              <a:gd name="connsiteX16" fmla="*/ 359098 w 458592"/>
              <a:gd name="connsiteY16" fmla="*/ 371837 h 397162"/>
              <a:gd name="connsiteX17" fmla="*/ 375221 w 458592"/>
              <a:gd name="connsiteY17" fmla="*/ 343913 h 397162"/>
              <a:gd name="connsiteX18" fmla="*/ 376279 w 458592"/>
              <a:gd name="connsiteY18" fmla="*/ 342071 h 397162"/>
              <a:gd name="connsiteX19" fmla="*/ 392403 w 458592"/>
              <a:gd name="connsiteY19" fmla="*/ 314146 h 397162"/>
              <a:gd name="connsiteX20" fmla="*/ 393460 w 458592"/>
              <a:gd name="connsiteY20" fmla="*/ 312304 h 397162"/>
              <a:gd name="connsiteX21" fmla="*/ 409584 w 458592"/>
              <a:gd name="connsiteY21" fmla="*/ 284380 h 397162"/>
              <a:gd name="connsiteX22" fmla="*/ 410660 w 458592"/>
              <a:gd name="connsiteY22" fmla="*/ 282537 h 397162"/>
              <a:gd name="connsiteX23" fmla="*/ 426784 w 458592"/>
              <a:gd name="connsiteY23" fmla="*/ 254613 h 397162"/>
              <a:gd name="connsiteX24" fmla="*/ 427842 w 458592"/>
              <a:gd name="connsiteY24" fmla="*/ 252771 h 397162"/>
              <a:gd name="connsiteX25" fmla="*/ 443965 w 458592"/>
              <a:gd name="connsiteY25" fmla="*/ 224846 h 397162"/>
              <a:gd name="connsiteX26" fmla="*/ 445023 w 458592"/>
              <a:gd name="connsiteY26" fmla="*/ 223004 h 397162"/>
              <a:gd name="connsiteX27" fmla="*/ 458849 w 458592"/>
              <a:gd name="connsiteY27" fmla="*/ 199056 h 397162"/>
              <a:gd name="connsiteX28" fmla="*/ 445023 w 458592"/>
              <a:gd name="connsiteY28" fmla="*/ 175089 h 397162"/>
              <a:gd name="connsiteX29" fmla="*/ 443965 w 458592"/>
              <a:gd name="connsiteY29" fmla="*/ 173247 h 397162"/>
              <a:gd name="connsiteX30" fmla="*/ 427842 w 458592"/>
              <a:gd name="connsiteY30" fmla="*/ 145323 h 397162"/>
              <a:gd name="connsiteX31" fmla="*/ 426784 w 458592"/>
              <a:gd name="connsiteY31" fmla="*/ 143481 h 397162"/>
              <a:gd name="connsiteX32" fmla="*/ 410660 w 458592"/>
              <a:gd name="connsiteY32" fmla="*/ 115556 h 397162"/>
              <a:gd name="connsiteX33" fmla="*/ 409584 w 458592"/>
              <a:gd name="connsiteY33" fmla="*/ 113714 h 397162"/>
              <a:gd name="connsiteX34" fmla="*/ 393460 w 458592"/>
              <a:gd name="connsiteY34" fmla="*/ 85789 h 397162"/>
              <a:gd name="connsiteX35" fmla="*/ 392403 w 458592"/>
              <a:gd name="connsiteY35" fmla="*/ 83947 h 397162"/>
              <a:gd name="connsiteX36" fmla="*/ 376279 w 458592"/>
              <a:gd name="connsiteY36" fmla="*/ 56023 h 397162"/>
              <a:gd name="connsiteX37" fmla="*/ 375221 w 458592"/>
              <a:gd name="connsiteY37" fmla="*/ 54181 h 397162"/>
              <a:gd name="connsiteX38" fmla="*/ 359098 w 458592"/>
              <a:gd name="connsiteY38" fmla="*/ 26256 h 397162"/>
              <a:gd name="connsiteX39" fmla="*/ 358040 w 458592"/>
              <a:gd name="connsiteY39" fmla="*/ 24432 h 397162"/>
              <a:gd name="connsiteX40" fmla="*/ 344506 w 458592"/>
              <a:gd name="connsiteY40" fmla="*/ 995 h 397162"/>
              <a:gd name="connsiteX41" fmla="*/ 344196 w 458592"/>
              <a:gd name="connsiteY41" fmla="*/ 466 h 397162"/>
              <a:gd name="connsiteX42" fmla="*/ 272789 w 458592"/>
              <a:gd name="connsiteY42" fmla="*/ 466 h 397162"/>
              <a:gd name="connsiteX43" fmla="*/ 272789 w 458592"/>
              <a:gd name="connsiteY43" fmla="*/ 2581 h 397162"/>
              <a:gd name="connsiteX44" fmla="*/ 342974 w 458592"/>
              <a:gd name="connsiteY44" fmla="*/ 2581 h 397162"/>
              <a:gd name="connsiteX45" fmla="*/ 356197 w 458592"/>
              <a:gd name="connsiteY45" fmla="*/ 25490 h 397162"/>
              <a:gd name="connsiteX46" fmla="*/ 357255 w 458592"/>
              <a:gd name="connsiteY46" fmla="*/ 27314 h 397162"/>
              <a:gd name="connsiteX47" fmla="*/ 373379 w 458592"/>
              <a:gd name="connsiteY47" fmla="*/ 55239 h 397162"/>
              <a:gd name="connsiteX48" fmla="*/ 374437 w 458592"/>
              <a:gd name="connsiteY48" fmla="*/ 57099 h 397162"/>
              <a:gd name="connsiteX49" fmla="*/ 390579 w 458592"/>
              <a:gd name="connsiteY49" fmla="*/ 85005 h 397162"/>
              <a:gd name="connsiteX50" fmla="*/ 391637 w 458592"/>
              <a:gd name="connsiteY50" fmla="*/ 86866 h 397162"/>
              <a:gd name="connsiteX51" fmla="*/ 407760 w 458592"/>
              <a:gd name="connsiteY51" fmla="*/ 114772 h 397162"/>
              <a:gd name="connsiteX52" fmla="*/ 408818 w 458592"/>
              <a:gd name="connsiteY52" fmla="*/ 116632 h 397162"/>
              <a:gd name="connsiteX53" fmla="*/ 424942 w 458592"/>
              <a:gd name="connsiteY53" fmla="*/ 144538 h 397162"/>
              <a:gd name="connsiteX54" fmla="*/ 426000 w 458592"/>
              <a:gd name="connsiteY54" fmla="*/ 146399 h 397162"/>
              <a:gd name="connsiteX55" fmla="*/ 442123 w 458592"/>
              <a:gd name="connsiteY55" fmla="*/ 174305 h 397162"/>
              <a:gd name="connsiteX56" fmla="*/ 443181 w 458592"/>
              <a:gd name="connsiteY56" fmla="*/ 176147 h 397162"/>
              <a:gd name="connsiteX57" fmla="*/ 456405 w 458592"/>
              <a:gd name="connsiteY57" fmla="*/ 199056 h 397162"/>
              <a:gd name="connsiteX58" fmla="*/ 443181 w 458592"/>
              <a:gd name="connsiteY58" fmla="*/ 221946 h 397162"/>
              <a:gd name="connsiteX59" fmla="*/ 442123 w 458592"/>
              <a:gd name="connsiteY59" fmla="*/ 223770 h 397162"/>
              <a:gd name="connsiteX60" fmla="*/ 426000 w 458592"/>
              <a:gd name="connsiteY60" fmla="*/ 251713 h 397162"/>
              <a:gd name="connsiteX61" fmla="*/ 424942 w 458592"/>
              <a:gd name="connsiteY61" fmla="*/ 253537 h 397162"/>
              <a:gd name="connsiteX62" fmla="*/ 408818 w 458592"/>
              <a:gd name="connsiteY62" fmla="*/ 281480 h 397162"/>
              <a:gd name="connsiteX63" fmla="*/ 407760 w 458592"/>
              <a:gd name="connsiteY63" fmla="*/ 283304 h 397162"/>
              <a:gd name="connsiteX64" fmla="*/ 391637 w 458592"/>
              <a:gd name="connsiteY64" fmla="*/ 311246 h 397162"/>
              <a:gd name="connsiteX65" fmla="*/ 390579 w 458592"/>
              <a:gd name="connsiteY65" fmla="*/ 313088 h 397162"/>
              <a:gd name="connsiteX66" fmla="*/ 374437 w 458592"/>
              <a:gd name="connsiteY66" fmla="*/ 341013 h 397162"/>
              <a:gd name="connsiteX67" fmla="*/ 373379 w 458592"/>
              <a:gd name="connsiteY67" fmla="*/ 342855 h 397162"/>
              <a:gd name="connsiteX68" fmla="*/ 357255 w 458592"/>
              <a:gd name="connsiteY68" fmla="*/ 370779 h 397162"/>
              <a:gd name="connsiteX69" fmla="*/ 356197 w 458592"/>
              <a:gd name="connsiteY69" fmla="*/ 372622 h 397162"/>
              <a:gd name="connsiteX70" fmla="*/ 342974 w 458592"/>
              <a:gd name="connsiteY70" fmla="*/ 395512 h 397162"/>
              <a:gd name="connsiteX71" fmla="*/ 116131 w 458592"/>
              <a:gd name="connsiteY71" fmla="*/ 395512 h 397162"/>
              <a:gd name="connsiteX72" fmla="*/ 102907 w 458592"/>
              <a:gd name="connsiteY72" fmla="*/ 372622 h 397162"/>
              <a:gd name="connsiteX73" fmla="*/ 101850 w 458592"/>
              <a:gd name="connsiteY73" fmla="*/ 370779 h 397162"/>
              <a:gd name="connsiteX74" fmla="*/ 85726 w 458592"/>
              <a:gd name="connsiteY74" fmla="*/ 342855 h 397162"/>
              <a:gd name="connsiteX75" fmla="*/ 84650 w 458592"/>
              <a:gd name="connsiteY75" fmla="*/ 341013 h 397162"/>
              <a:gd name="connsiteX76" fmla="*/ 68526 w 458592"/>
              <a:gd name="connsiteY76" fmla="*/ 313088 h 397162"/>
              <a:gd name="connsiteX77" fmla="*/ 67468 w 458592"/>
              <a:gd name="connsiteY77" fmla="*/ 311246 h 397162"/>
              <a:gd name="connsiteX78" fmla="*/ 51345 w 458592"/>
              <a:gd name="connsiteY78" fmla="*/ 283304 h 397162"/>
              <a:gd name="connsiteX79" fmla="*/ 50287 w 458592"/>
              <a:gd name="connsiteY79" fmla="*/ 281480 h 397162"/>
              <a:gd name="connsiteX80" fmla="*/ 34163 w 458592"/>
              <a:gd name="connsiteY80" fmla="*/ 253537 h 397162"/>
              <a:gd name="connsiteX81" fmla="*/ 33105 w 458592"/>
              <a:gd name="connsiteY81" fmla="*/ 251713 h 397162"/>
              <a:gd name="connsiteX82" fmla="*/ 16982 w 458592"/>
              <a:gd name="connsiteY82" fmla="*/ 223770 h 397162"/>
              <a:gd name="connsiteX83" fmla="*/ 15924 w 458592"/>
              <a:gd name="connsiteY83" fmla="*/ 221946 h 397162"/>
              <a:gd name="connsiteX84" fmla="*/ 2700 w 458592"/>
              <a:gd name="connsiteY84" fmla="*/ 199056 h 397162"/>
              <a:gd name="connsiteX85" fmla="*/ 116131 w 458592"/>
              <a:gd name="connsiteY85" fmla="*/ 2581 h 397162"/>
              <a:gd name="connsiteX86" fmla="*/ 186316 w 458592"/>
              <a:gd name="connsiteY86" fmla="*/ 2581 h 397162"/>
              <a:gd name="connsiteX87" fmla="*/ 186316 w 458592"/>
              <a:gd name="connsiteY87" fmla="*/ 466 h 397162"/>
              <a:gd name="connsiteX88" fmla="*/ 114909 w 458592"/>
              <a:gd name="connsiteY88" fmla="*/ 466 h 397162"/>
              <a:gd name="connsiteX89" fmla="*/ 548 w 458592"/>
              <a:gd name="connsiteY89" fmla="*/ 198527 h 397162"/>
              <a:gd name="connsiteX90" fmla="*/ 256 w 458592"/>
              <a:gd name="connsiteY90" fmla="*/ 199056 h 397162"/>
              <a:gd name="connsiteX91" fmla="*/ 14082 w 458592"/>
              <a:gd name="connsiteY91" fmla="*/ 223004 h 39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58592" h="397162">
                <a:moveTo>
                  <a:pt x="14082" y="223004"/>
                </a:moveTo>
                <a:lnTo>
                  <a:pt x="15140" y="224846"/>
                </a:lnTo>
                <a:lnTo>
                  <a:pt x="31263" y="252771"/>
                </a:lnTo>
                <a:lnTo>
                  <a:pt x="32321" y="254613"/>
                </a:lnTo>
                <a:lnTo>
                  <a:pt x="48445" y="282537"/>
                </a:lnTo>
                <a:lnTo>
                  <a:pt x="49521" y="284380"/>
                </a:lnTo>
                <a:lnTo>
                  <a:pt x="65644" y="312304"/>
                </a:lnTo>
                <a:lnTo>
                  <a:pt x="66702" y="314146"/>
                </a:lnTo>
                <a:lnTo>
                  <a:pt x="82826" y="342071"/>
                </a:lnTo>
                <a:lnTo>
                  <a:pt x="83884" y="343913"/>
                </a:lnTo>
                <a:lnTo>
                  <a:pt x="100007" y="371837"/>
                </a:lnTo>
                <a:lnTo>
                  <a:pt x="101065" y="373680"/>
                </a:lnTo>
                <a:lnTo>
                  <a:pt x="114599" y="397099"/>
                </a:lnTo>
                <a:lnTo>
                  <a:pt x="114909" y="397628"/>
                </a:lnTo>
                <a:lnTo>
                  <a:pt x="344196" y="397628"/>
                </a:lnTo>
                <a:lnTo>
                  <a:pt x="358040" y="373680"/>
                </a:lnTo>
                <a:lnTo>
                  <a:pt x="359098" y="371837"/>
                </a:lnTo>
                <a:lnTo>
                  <a:pt x="375221" y="343913"/>
                </a:lnTo>
                <a:lnTo>
                  <a:pt x="376279" y="342071"/>
                </a:lnTo>
                <a:lnTo>
                  <a:pt x="392403" y="314146"/>
                </a:lnTo>
                <a:lnTo>
                  <a:pt x="393460" y="312304"/>
                </a:lnTo>
                <a:lnTo>
                  <a:pt x="409584" y="284380"/>
                </a:lnTo>
                <a:lnTo>
                  <a:pt x="410660" y="282537"/>
                </a:lnTo>
                <a:lnTo>
                  <a:pt x="426784" y="254613"/>
                </a:lnTo>
                <a:lnTo>
                  <a:pt x="427842" y="252771"/>
                </a:lnTo>
                <a:lnTo>
                  <a:pt x="443965" y="224846"/>
                </a:lnTo>
                <a:lnTo>
                  <a:pt x="445023" y="223004"/>
                </a:lnTo>
                <a:lnTo>
                  <a:pt x="458849" y="199056"/>
                </a:lnTo>
                <a:lnTo>
                  <a:pt x="445023" y="175089"/>
                </a:lnTo>
                <a:lnTo>
                  <a:pt x="443965" y="173247"/>
                </a:lnTo>
                <a:lnTo>
                  <a:pt x="427842" y="145323"/>
                </a:lnTo>
                <a:lnTo>
                  <a:pt x="426784" y="143481"/>
                </a:lnTo>
                <a:lnTo>
                  <a:pt x="410660" y="115556"/>
                </a:lnTo>
                <a:lnTo>
                  <a:pt x="409584" y="113714"/>
                </a:lnTo>
                <a:lnTo>
                  <a:pt x="393460" y="85789"/>
                </a:lnTo>
                <a:lnTo>
                  <a:pt x="392403" y="83947"/>
                </a:lnTo>
                <a:lnTo>
                  <a:pt x="376279" y="56023"/>
                </a:lnTo>
                <a:lnTo>
                  <a:pt x="375221" y="54181"/>
                </a:lnTo>
                <a:lnTo>
                  <a:pt x="359098" y="26256"/>
                </a:lnTo>
                <a:lnTo>
                  <a:pt x="358040" y="24432"/>
                </a:lnTo>
                <a:lnTo>
                  <a:pt x="344506" y="995"/>
                </a:lnTo>
                <a:lnTo>
                  <a:pt x="344196" y="466"/>
                </a:lnTo>
                <a:lnTo>
                  <a:pt x="272789" y="466"/>
                </a:lnTo>
                <a:lnTo>
                  <a:pt x="272789" y="2581"/>
                </a:lnTo>
                <a:lnTo>
                  <a:pt x="342974" y="2581"/>
                </a:lnTo>
                <a:lnTo>
                  <a:pt x="356197" y="25490"/>
                </a:lnTo>
                <a:lnTo>
                  <a:pt x="357255" y="27314"/>
                </a:lnTo>
                <a:lnTo>
                  <a:pt x="373379" y="55239"/>
                </a:lnTo>
                <a:lnTo>
                  <a:pt x="374437" y="57099"/>
                </a:lnTo>
                <a:lnTo>
                  <a:pt x="390579" y="85005"/>
                </a:lnTo>
                <a:lnTo>
                  <a:pt x="391637" y="86866"/>
                </a:lnTo>
                <a:lnTo>
                  <a:pt x="407760" y="114772"/>
                </a:lnTo>
                <a:lnTo>
                  <a:pt x="408818" y="116632"/>
                </a:lnTo>
                <a:lnTo>
                  <a:pt x="424942" y="144538"/>
                </a:lnTo>
                <a:lnTo>
                  <a:pt x="426000" y="146399"/>
                </a:lnTo>
                <a:lnTo>
                  <a:pt x="442123" y="174305"/>
                </a:lnTo>
                <a:lnTo>
                  <a:pt x="443181" y="176147"/>
                </a:lnTo>
                <a:lnTo>
                  <a:pt x="456405" y="199056"/>
                </a:lnTo>
                <a:lnTo>
                  <a:pt x="443181" y="221946"/>
                </a:lnTo>
                <a:lnTo>
                  <a:pt x="442123" y="223770"/>
                </a:lnTo>
                <a:lnTo>
                  <a:pt x="426000" y="251713"/>
                </a:lnTo>
                <a:lnTo>
                  <a:pt x="424942" y="253537"/>
                </a:lnTo>
                <a:lnTo>
                  <a:pt x="408818" y="281480"/>
                </a:lnTo>
                <a:lnTo>
                  <a:pt x="407760" y="283304"/>
                </a:lnTo>
                <a:lnTo>
                  <a:pt x="391637" y="311246"/>
                </a:lnTo>
                <a:lnTo>
                  <a:pt x="390579" y="313088"/>
                </a:lnTo>
                <a:lnTo>
                  <a:pt x="374437" y="341013"/>
                </a:lnTo>
                <a:lnTo>
                  <a:pt x="373379" y="342855"/>
                </a:lnTo>
                <a:lnTo>
                  <a:pt x="357255" y="370779"/>
                </a:lnTo>
                <a:lnTo>
                  <a:pt x="356197" y="372622"/>
                </a:lnTo>
                <a:lnTo>
                  <a:pt x="342974" y="395512"/>
                </a:lnTo>
                <a:lnTo>
                  <a:pt x="116131" y="395512"/>
                </a:lnTo>
                <a:lnTo>
                  <a:pt x="102907" y="372622"/>
                </a:lnTo>
                <a:lnTo>
                  <a:pt x="101850" y="370779"/>
                </a:lnTo>
                <a:lnTo>
                  <a:pt x="85726" y="342855"/>
                </a:lnTo>
                <a:lnTo>
                  <a:pt x="84650" y="341013"/>
                </a:lnTo>
                <a:lnTo>
                  <a:pt x="68526" y="313088"/>
                </a:lnTo>
                <a:lnTo>
                  <a:pt x="67468" y="311246"/>
                </a:lnTo>
                <a:lnTo>
                  <a:pt x="51345" y="283304"/>
                </a:lnTo>
                <a:lnTo>
                  <a:pt x="50287" y="281480"/>
                </a:lnTo>
                <a:lnTo>
                  <a:pt x="34163" y="253537"/>
                </a:lnTo>
                <a:lnTo>
                  <a:pt x="33105" y="251713"/>
                </a:lnTo>
                <a:lnTo>
                  <a:pt x="16982" y="223770"/>
                </a:lnTo>
                <a:lnTo>
                  <a:pt x="15924" y="221946"/>
                </a:lnTo>
                <a:lnTo>
                  <a:pt x="2700" y="199056"/>
                </a:lnTo>
                <a:lnTo>
                  <a:pt x="116131" y="2581"/>
                </a:lnTo>
                <a:lnTo>
                  <a:pt x="186316" y="2581"/>
                </a:lnTo>
                <a:lnTo>
                  <a:pt x="186316" y="466"/>
                </a:lnTo>
                <a:lnTo>
                  <a:pt x="114909" y="466"/>
                </a:lnTo>
                <a:lnTo>
                  <a:pt x="548" y="198527"/>
                </a:lnTo>
                <a:lnTo>
                  <a:pt x="256" y="199056"/>
                </a:lnTo>
                <a:lnTo>
                  <a:pt x="14082" y="223004"/>
                </a:lnTo>
                <a:close/>
              </a:path>
            </a:pathLst>
          </a:custGeom>
          <a:solidFill>
            <a:srgbClr val="959898"/>
          </a:solidFill>
          <a:ln w="18232" cap="flat">
            <a:noFill/>
            <a:prstDash val="solid"/>
            <a:miter/>
          </a:ln>
        </p:spPr>
        <p:txBody>
          <a:bodyPr rtlCol="0" anchor="ctr"/>
          <a:lstStyle/>
          <a:p>
            <a:endParaRPr lang="en-GB"/>
          </a:p>
        </p:txBody>
      </p:sp>
      <p:sp>
        <p:nvSpPr>
          <p:cNvPr id="216" name="Freeform: Shape 215">
            <a:extLst>
              <a:ext uri="{FF2B5EF4-FFF2-40B4-BE49-F238E27FC236}">
                <a16:creationId xmlns:a16="http://schemas.microsoft.com/office/drawing/2014/main" id="{A0A42E7E-3BC6-4D5E-B11A-FF492C101DBC}"/>
              </a:ext>
            </a:extLst>
          </p:cNvPr>
          <p:cNvSpPr/>
          <p:nvPr/>
        </p:nvSpPr>
        <p:spPr>
          <a:xfrm>
            <a:off x="8702944" y="2243156"/>
            <a:ext cx="230586" cy="199697"/>
          </a:xfrm>
          <a:custGeom>
            <a:avLst/>
            <a:gdLst>
              <a:gd name="connsiteX0" fmla="*/ 10380 w 428898"/>
              <a:gd name="connsiteY0" fmla="*/ 203707 h 371444"/>
              <a:gd name="connsiteX1" fmla="*/ 11438 w 428898"/>
              <a:gd name="connsiteY1" fmla="*/ 205549 h 371444"/>
              <a:gd name="connsiteX2" fmla="*/ 27561 w 428898"/>
              <a:gd name="connsiteY2" fmla="*/ 233474 h 371444"/>
              <a:gd name="connsiteX3" fmla="*/ 28619 w 428898"/>
              <a:gd name="connsiteY3" fmla="*/ 235316 h 371444"/>
              <a:gd name="connsiteX4" fmla="*/ 44743 w 428898"/>
              <a:gd name="connsiteY4" fmla="*/ 263241 h 371444"/>
              <a:gd name="connsiteX5" fmla="*/ 45819 w 428898"/>
              <a:gd name="connsiteY5" fmla="*/ 265083 h 371444"/>
              <a:gd name="connsiteX6" fmla="*/ 61942 w 428898"/>
              <a:gd name="connsiteY6" fmla="*/ 293007 h 371444"/>
              <a:gd name="connsiteX7" fmla="*/ 63000 w 428898"/>
              <a:gd name="connsiteY7" fmla="*/ 294849 h 371444"/>
              <a:gd name="connsiteX8" fmla="*/ 79124 w 428898"/>
              <a:gd name="connsiteY8" fmla="*/ 322774 h 371444"/>
              <a:gd name="connsiteX9" fmla="*/ 80182 w 428898"/>
              <a:gd name="connsiteY9" fmla="*/ 324616 h 371444"/>
              <a:gd name="connsiteX10" fmla="*/ 96305 w 428898"/>
              <a:gd name="connsiteY10" fmla="*/ 352540 h 371444"/>
              <a:gd name="connsiteX11" fmla="*/ 97363 w 428898"/>
              <a:gd name="connsiteY11" fmla="*/ 354383 h 371444"/>
              <a:gd name="connsiteX12" fmla="*/ 107176 w 428898"/>
              <a:gd name="connsiteY12" fmla="*/ 371363 h 371444"/>
              <a:gd name="connsiteX13" fmla="*/ 107486 w 428898"/>
              <a:gd name="connsiteY13" fmla="*/ 371911 h 371444"/>
              <a:gd name="connsiteX14" fmla="*/ 321926 w 428898"/>
              <a:gd name="connsiteY14" fmla="*/ 371911 h 371444"/>
              <a:gd name="connsiteX15" fmla="*/ 332049 w 428898"/>
              <a:gd name="connsiteY15" fmla="*/ 354383 h 371444"/>
              <a:gd name="connsiteX16" fmla="*/ 333125 w 428898"/>
              <a:gd name="connsiteY16" fmla="*/ 352522 h 371444"/>
              <a:gd name="connsiteX17" fmla="*/ 349249 w 428898"/>
              <a:gd name="connsiteY17" fmla="*/ 324616 h 371444"/>
              <a:gd name="connsiteX18" fmla="*/ 350307 w 428898"/>
              <a:gd name="connsiteY18" fmla="*/ 322774 h 371444"/>
              <a:gd name="connsiteX19" fmla="*/ 366430 w 428898"/>
              <a:gd name="connsiteY19" fmla="*/ 294849 h 371444"/>
              <a:gd name="connsiteX20" fmla="*/ 367488 w 428898"/>
              <a:gd name="connsiteY20" fmla="*/ 293007 h 371444"/>
              <a:gd name="connsiteX21" fmla="*/ 383612 w 428898"/>
              <a:gd name="connsiteY21" fmla="*/ 265083 h 371444"/>
              <a:gd name="connsiteX22" fmla="*/ 384670 w 428898"/>
              <a:gd name="connsiteY22" fmla="*/ 263241 h 371444"/>
              <a:gd name="connsiteX23" fmla="*/ 400793 w 428898"/>
              <a:gd name="connsiteY23" fmla="*/ 235316 h 371444"/>
              <a:gd name="connsiteX24" fmla="*/ 401851 w 428898"/>
              <a:gd name="connsiteY24" fmla="*/ 233474 h 371444"/>
              <a:gd name="connsiteX25" fmla="*/ 417975 w 428898"/>
              <a:gd name="connsiteY25" fmla="*/ 205549 h 371444"/>
              <a:gd name="connsiteX26" fmla="*/ 419051 w 428898"/>
              <a:gd name="connsiteY26" fmla="*/ 203707 h 371444"/>
              <a:gd name="connsiteX27" fmla="*/ 429156 w 428898"/>
              <a:gd name="connsiteY27" fmla="*/ 186179 h 371444"/>
              <a:gd name="connsiteX28" fmla="*/ 419051 w 428898"/>
              <a:gd name="connsiteY28" fmla="*/ 168651 h 371444"/>
              <a:gd name="connsiteX29" fmla="*/ 417975 w 428898"/>
              <a:gd name="connsiteY29" fmla="*/ 166827 h 371444"/>
              <a:gd name="connsiteX30" fmla="*/ 401851 w 428898"/>
              <a:gd name="connsiteY30" fmla="*/ 138885 h 371444"/>
              <a:gd name="connsiteX31" fmla="*/ 400793 w 428898"/>
              <a:gd name="connsiteY31" fmla="*/ 137061 h 371444"/>
              <a:gd name="connsiteX32" fmla="*/ 384670 w 428898"/>
              <a:gd name="connsiteY32" fmla="*/ 109118 h 371444"/>
              <a:gd name="connsiteX33" fmla="*/ 383612 w 428898"/>
              <a:gd name="connsiteY33" fmla="*/ 107294 h 371444"/>
              <a:gd name="connsiteX34" fmla="*/ 367488 w 428898"/>
              <a:gd name="connsiteY34" fmla="*/ 79351 h 371444"/>
              <a:gd name="connsiteX35" fmla="*/ 366430 w 428898"/>
              <a:gd name="connsiteY35" fmla="*/ 77527 h 371444"/>
              <a:gd name="connsiteX36" fmla="*/ 350307 w 428898"/>
              <a:gd name="connsiteY36" fmla="*/ 49585 h 371444"/>
              <a:gd name="connsiteX37" fmla="*/ 349249 w 428898"/>
              <a:gd name="connsiteY37" fmla="*/ 47761 h 371444"/>
              <a:gd name="connsiteX38" fmla="*/ 333125 w 428898"/>
              <a:gd name="connsiteY38" fmla="*/ 19818 h 371444"/>
              <a:gd name="connsiteX39" fmla="*/ 332049 w 428898"/>
              <a:gd name="connsiteY39" fmla="*/ 17994 h 371444"/>
              <a:gd name="connsiteX40" fmla="*/ 322236 w 428898"/>
              <a:gd name="connsiteY40" fmla="*/ 995 h 371444"/>
              <a:gd name="connsiteX41" fmla="*/ 321926 w 428898"/>
              <a:gd name="connsiteY41" fmla="*/ 466 h 371444"/>
              <a:gd name="connsiteX42" fmla="*/ 257943 w 428898"/>
              <a:gd name="connsiteY42" fmla="*/ 466 h 371444"/>
              <a:gd name="connsiteX43" fmla="*/ 257943 w 428898"/>
              <a:gd name="connsiteY43" fmla="*/ 2582 h 371444"/>
              <a:gd name="connsiteX44" fmla="*/ 320723 w 428898"/>
              <a:gd name="connsiteY44" fmla="*/ 2582 h 371444"/>
              <a:gd name="connsiteX45" fmla="*/ 330225 w 428898"/>
              <a:gd name="connsiteY45" fmla="*/ 19052 h 371444"/>
              <a:gd name="connsiteX46" fmla="*/ 331283 w 428898"/>
              <a:gd name="connsiteY46" fmla="*/ 20876 h 371444"/>
              <a:gd name="connsiteX47" fmla="*/ 347407 w 428898"/>
              <a:gd name="connsiteY47" fmla="*/ 48819 h 371444"/>
              <a:gd name="connsiteX48" fmla="*/ 348465 w 428898"/>
              <a:gd name="connsiteY48" fmla="*/ 50643 h 371444"/>
              <a:gd name="connsiteX49" fmla="*/ 364588 w 428898"/>
              <a:gd name="connsiteY49" fmla="*/ 78585 h 371444"/>
              <a:gd name="connsiteX50" fmla="*/ 365646 w 428898"/>
              <a:gd name="connsiteY50" fmla="*/ 80409 h 371444"/>
              <a:gd name="connsiteX51" fmla="*/ 381770 w 428898"/>
              <a:gd name="connsiteY51" fmla="*/ 108352 h 371444"/>
              <a:gd name="connsiteX52" fmla="*/ 382846 w 428898"/>
              <a:gd name="connsiteY52" fmla="*/ 110176 h 371444"/>
              <a:gd name="connsiteX53" fmla="*/ 398969 w 428898"/>
              <a:gd name="connsiteY53" fmla="*/ 138119 h 371444"/>
              <a:gd name="connsiteX54" fmla="*/ 400027 w 428898"/>
              <a:gd name="connsiteY54" fmla="*/ 139961 h 371444"/>
              <a:gd name="connsiteX55" fmla="*/ 416151 w 428898"/>
              <a:gd name="connsiteY55" fmla="*/ 167885 h 371444"/>
              <a:gd name="connsiteX56" fmla="*/ 417209 w 428898"/>
              <a:gd name="connsiteY56" fmla="*/ 169727 h 371444"/>
              <a:gd name="connsiteX57" fmla="*/ 426711 w 428898"/>
              <a:gd name="connsiteY57" fmla="*/ 186179 h 371444"/>
              <a:gd name="connsiteX58" fmla="*/ 417209 w 428898"/>
              <a:gd name="connsiteY58" fmla="*/ 202649 h 371444"/>
              <a:gd name="connsiteX59" fmla="*/ 416151 w 428898"/>
              <a:gd name="connsiteY59" fmla="*/ 204473 h 371444"/>
              <a:gd name="connsiteX60" fmla="*/ 400027 w 428898"/>
              <a:gd name="connsiteY60" fmla="*/ 232416 h 371444"/>
              <a:gd name="connsiteX61" fmla="*/ 398969 w 428898"/>
              <a:gd name="connsiteY61" fmla="*/ 234240 h 371444"/>
              <a:gd name="connsiteX62" fmla="*/ 382846 w 428898"/>
              <a:gd name="connsiteY62" fmla="*/ 262183 h 371444"/>
              <a:gd name="connsiteX63" fmla="*/ 381770 w 428898"/>
              <a:gd name="connsiteY63" fmla="*/ 264007 h 371444"/>
              <a:gd name="connsiteX64" fmla="*/ 365646 w 428898"/>
              <a:gd name="connsiteY64" fmla="*/ 291949 h 371444"/>
              <a:gd name="connsiteX65" fmla="*/ 364588 w 428898"/>
              <a:gd name="connsiteY65" fmla="*/ 293791 h 371444"/>
              <a:gd name="connsiteX66" fmla="*/ 348465 w 428898"/>
              <a:gd name="connsiteY66" fmla="*/ 321716 h 371444"/>
              <a:gd name="connsiteX67" fmla="*/ 347407 w 428898"/>
              <a:gd name="connsiteY67" fmla="*/ 323558 h 371444"/>
              <a:gd name="connsiteX68" fmla="*/ 331283 w 428898"/>
              <a:gd name="connsiteY68" fmla="*/ 351483 h 371444"/>
              <a:gd name="connsiteX69" fmla="*/ 330225 w 428898"/>
              <a:gd name="connsiteY69" fmla="*/ 353325 h 371444"/>
              <a:gd name="connsiteX70" fmla="*/ 320723 w 428898"/>
              <a:gd name="connsiteY70" fmla="*/ 369777 h 371444"/>
              <a:gd name="connsiteX71" fmla="*/ 108708 w 428898"/>
              <a:gd name="connsiteY71" fmla="*/ 369777 h 371444"/>
              <a:gd name="connsiteX72" fmla="*/ 99205 w 428898"/>
              <a:gd name="connsiteY72" fmla="*/ 353325 h 371444"/>
              <a:gd name="connsiteX73" fmla="*/ 98148 w 428898"/>
              <a:gd name="connsiteY73" fmla="*/ 351483 h 371444"/>
              <a:gd name="connsiteX74" fmla="*/ 82024 w 428898"/>
              <a:gd name="connsiteY74" fmla="*/ 323558 h 371444"/>
              <a:gd name="connsiteX75" fmla="*/ 80948 w 428898"/>
              <a:gd name="connsiteY75" fmla="*/ 321716 h 371444"/>
              <a:gd name="connsiteX76" fmla="*/ 64824 w 428898"/>
              <a:gd name="connsiteY76" fmla="*/ 293791 h 371444"/>
              <a:gd name="connsiteX77" fmla="*/ 63766 w 428898"/>
              <a:gd name="connsiteY77" fmla="*/ 291949 h 371444"/>
              <a:gd name="connsiteX78" fmla="*/ 47643 w 428898"/>
              <a:gd name="connsiteY78" fmla="*/ 264007 h 371444"/>
              <a:gd name="connsiteX79" fmla="*/ 46585 w 428898"/>
              <a:gd name="connsiteY79" fmla="*/ 262183 h 371444"/>
              <a:gd name="connsiteX80" fmla="*/ 30461 w 428898"/>
              <a:gd name="connsiteY80" fmla="*/ 234240 h 371444"/>
              <a:gd name="connsiteX81" fmla="*/ 29403 w 428898"/>
              <a:gd name="connsiteY81" fmla="*/ 232416 h 371444"/>
              <a:gd name="connsiteX82" fmla="*/ 13280 w 428898"/>
              <a:gd name="connsiteY82" fmla="*/ 204473 h 371444"/>
              <a:gd name="connsiteX83" fmla="*/ 12222 w 428898"/>
              <a:gd name="connsiteY83" fmla="*/ 202649 h 371444"/>
              <a:gd name="connsiteX84" fmla="*/ 2701 w 428898"/>
              <a:gd name="connsiteY84" fmla="*/ 186179 h 371444"/>
              <a:gd name="connsiteX85" fmla="*/ 108708 w 428898"/>
              <a:gd name="connsiteY85" fmla="*/ 2582 h 371444"/>
              <a:gd name="connsiteX86" fmla="*/ 171488 w 428898"/>
              <a:gd name="connsiteY86" fmla="*/ 2582 h 371444"/>
              <a:gd name="connsiteX87" fmla="*/ 171488 w 428898"/>
              <a:gd name="connsiteY87" fmla="*/ 466 h 371444"/>
              <a:gd name="connsiteX88" fmla="*/ 107486 w 428898"/>
              <a:gd name="connsiteY88" fmla="*/ 466 h 371444"/>
              <a:gd name="connsiteX89" fmla="*/ 567 w 428898"/>
              <a:gd name="connsiteY89" fmla="*/ 185650 h 371444"/>
              <a:gd name="connsiteX90" fmla="*/ 257 w 428898"/>
              <a:gd name="connsiteY90" fmla="*/ 186179 h 371444"/>
              <a:gd name="connsiteX91" fmla="*/ 10380 w 428898"/>
              <a:gd name="connsiteY91" fmla="*/ 203707 h 37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28898" h="371444">
                <a:moveTo>
                  <a:pt x="10380" y="203707"/>
                </a:moveTo>
                <a:lnTo>
                  <a:pt x="11438" y="205549"/>
                </a:lnTo>
                <a:lnTo>
                  <a:pt x="27561" y="233474"/>
                </a:lnTo>
                <a:lnTo>
                  <a:pt x="28619" y="235316"/>
                </a:lnTo>
                <a:lnTo>
                  <a:pt x="44743" y="263241"/>
                </a:lnTo>
                <a:lnTo>
                  <a:pt x="45819" y="265083"/>
                </a:lnTo>
                <a:lnTo>
                  <a:pt x="61942" y="293007"/>
                </a:lnTo>
                <a:lnTo>
                  <a:pt x="63000" y="294849"/>
                </a:lnTo>
                <a:lnTo>
                  <a:pt x="79124" y="322774"/>
                </a:lnTo>
                <a:lnTo>
                  <a:pt x="80182" y="324616"/>
                </a:lnTo>
                <a:lnTo>
                  <a:pt x="96305" y="352540"/>
                </a:lnTo>
                <a:lnTo>
                  <a:pt x="97363" y="354383"/>
                </a:lnTo>
                <a:lnTo>
                  <a:pt x="107176" y="371363"/>
                </a:lnTo>
                <a:lnTo>
                  <a:pt x="107486" y="371911"/>
                </a:lnTo>
                <a:lnTo>
                  <a:pt x="321926" y="371911"/>
                </a:lnTo>
                <a:lnTo>
                  <a:pt x="332049" y="354383"/>
                </a:lnTo>
                <a:lnTo>
                  <a:pt x="333125" y="352522"/>
                </a:lnTo>
                <a:lnTo>
                  <a:pt x="349249" y="324616"/>
                </a:lnTo>
                <a:lnTo>
                  <a:pt x="350307" y="322774"/>
                </a:lnTo>
                <a:lnTo>
                  <a:pt x="366430" y="294849"/>
                </a:lnTo>
                <a:lnTo>
                  <a:pt x="367488" y="293007"/>
                </a:lnTo>
                <a:lnTo>
                  <a:pt x="383612" y="265083"/>
                </a:lnTo>
                <a:lnTo>
                  <a:pt x="384670" y="263241"/>
                </a:lnTo>
                <a:lnTo>
                  <a:pt x="400793" y="235316"/>
                </a:lnTo>
                <a:lnTo>
                  <a:pt x="401851" y="233474"/>
                </a:lnTo>
                <a:lnTo>
                  <a:pt x="417975" y="205549"/>
                </a:lnTo>
                <a:lnTo>
                  <a:pt x="419051" y="203707"/>
                </a:lnTo>
                <a:lnTo>
                  <a:pt x="429156" y="186179"/>
                </a:lnTo>
                <a:lnTo>
                  <a:pt x="419051" y="168651"/>
                </a:lnTo>
                <a:lnTo>
                  <a:pt x="417975" y="166827"/>
                </a:lnTo>
                <a:lnTo>
                  <a:pt x="401851" y="138885"/>
                </a:lnTo>
                <a:lnTo>
                  <a:pt x="400793" y="137061"/>
                </a:lnTo>
                <a:lnTo>
                  <a:pt x="384670" y="109118"/>
                </a:lnTo>
                <a:lnTo>
                  <a:pt x="383612" y="107294"/>
                </a:lnTo>
                <a:lnTo>
                  <a:pt x="367488" y="79351"/>
                </a:lnTo>
                <a:lnTo>
                  <a:pt x="366430" y="77527"/>
                </a:lnTo>
                <a:lnTo>
                  <a:pt x="350307" y="49585"/>
                </a:lnTo>
                <a:lnTo>
                  <a:pt x="349249" y="47761"/>
                </a:lnTo>
                <a:lnTo>
                  <a:pt x="333125" y="19818"/>
                </a:lnTo>
                <a:lnTo>
                  <a:pt x="332049" y="17994"/>
                </a:lnTo>
                <a:lnTo>
                  <a:pt x="322236" y="995"/>
                </a:lnTo>
                <a:lnTo>
                  <a:pt x="321926" y="466"/>
                </a:lnTo>
                <a:lnTo>
                  <a:pt x="257943" y="466"/>
                </a:lnTo>
                <a:lnTo>
                  <a:pt x="257943" y="2582"/>
                </a:lnTo>
                <a:lnTo>
                  <a:pt x="320723" y="2582"/>
                </a:lnTo>
                <a:lnTo>
                  <a:pt x="330225" y="19052"/>
                </a:lnTo>
                <a:lnTo>
                  <a:pt x="331283" y="20876"/>
                </a:lnTo>
                <a:lnTo>
                  <a:pt x="347407" y="48819"/>
                </a:lnTo>
                <a:lnTo>
                  <a:pt x="348465" y="50643"/>
                </a:lnTo>
                <a:lnTo>
                  <a:pt x="364588" y="78585"/>
                </a:lnTo>
                <a:lnTo>
                  <a:pt x="365646" y="80409"/>
                </a:lnTo>
                <a:lnTo>
                  <a:pt x="381770" y="108352"/>
                </a:lnTo>
                <a:lnTo>
                  <a:pt x="382846" y="110176"/>
                </a:lnTo>
                <a:lnTo>
                  <a:pt x="398969" y="138119"/>
                </a:lnTo>
                <a:lnTo>
                  <a:pt x="400027" y="139961"/>
                </a:lnTo>
                <a:lnTo>
                  <a:pt x="416151" y="167885"/>
                </a:lnTo>
                <a:lnTo>
                  <a:pt x="417209" y="169727"/>
                </a:lnTo>
                <a:lnTo>
                  <a:pt x="426711" y="186179"/>
                </a:lnTo>
                <a:lnTo>
                  <a:pt x="417209" y="202649"/>
                </a:lnTo>
                <a:lnTo>
                  <a:pt x="416151" y="204473"/>
                </a:lnTo>
                <a:lnTo>
                  <a:pt x="400027" y="232416"/>
                </a:lnTo>
                <a:lnTo>
                  <a:pt x="398969" y="234240"/>
                </a:lnTo>
                <a:lnTo>
                  <a:pt x="382846" y="262183"/>
                </a:lnTo>
                <a:lnTo>
                  <a:pt x="381770" y="264007"/>
                </a:lnTo>
                <a:lnTo>
                  <a:pt x="365646" y="291949"/>
                </a:lnTo>
                <a:lnTo>
                  <a:pt x="364588" y="293791"/>
                </a:lnTo>
                <a:lnTo>
                  <a:pt x="348465" y="321716"/>
                </a:lnTo>
                <a:lnTo>
                  <a:pt x="347407" y="323558"/>
                </a:lnTo>
                <a:lnTo>
                  <a:pt x="331283" y="351483"/>
                </a:lnTo>
                <a:lnTo>
                  <a:pt x="330225" y="353325"/>
                </a:lnTo>
                <a:lnTo>
                  <a:pt x="320723" y="369777"/>
                </a:lnTo>
                <a:lnTo>
                  <a:pt x="108708" y="369777"/>
                </a:lnTo>
                <a:lnTo>
                  <a:pt x="99205" y="353325"/>
                </a:lnTo>
                <a:lnTo>
                  <a:pt x="98148" y="351483"/>
                </a:lnTo>
                <a:lnTo>
                  <a:pt x="82024" y="323558"/>
                </a:lnTo>
                <a:lnTo>
                  <a:pt x="80948" y="321716"/>
                </a:lnTo>
                <a:lnTo>
                  <a:pt x="64824" y="293791"/>
                </a:lnTo>
                <a:lnTo>
                  <a:pt x="63766" y="291949"/>
                </a:lnTo>
                <a:lnTo>
                  <a:pt x="47643" y="264007"/>
                </a:lnTo>
                <a:lnTo>
                  <a:pt x="46585" y="262183"/>
                </a:lnTo>
                <a:lnTo>
                  <a:pt x="30461" y="234240"/>
                </a:lnTo>
                <a:lnTo>
                  <a:pt x="29403" y="232416"/>
                </a:lnTo>
                <a:lnTo>
                  <a:pt x="13280" y="204473"/>
                </a:lnTo>
                <a:lnTo>
                  <a:pt x="12222" y="202649"/>
                </a:lnTo>
                <a:lnTo>
                  <a:pt x="2701" y="186179"/>
                </a:lnTo>
                <a:lnTo>
                  <a:pt x="108708" y="2582"/>
                </a:lnTo>
                <a:lnTo>
                  <a:pt x="171488" y="2582"/>
                </a:lnTo>
                <a:lnTo>
                  <a:pt x="171488" y="466"/>
                </a:lnTo>
                <a:lnTo>
                  <a:pt x="107486" y="466"/>
                </a:lnTo>
                <a:lnTo>
                  <a:pt x="567" y="185650"/>
                </a:lnTo>
                <a:lnTo>
                  <a:pt x="257" y="186179"/>
                </a:lnTo>
                <a:lnTo>
                  <a:pt x="10380" y="203707"/>
                </a:lnTo>
                <a:close/>
              </a:path>
            </a:pathLst>
          </a:custGeom>
          <a:solidFill>
            <a:srgbClr val="959898"/>
          </a:solidFill>
          <a:ln w="18232" cap="flat">
            <a:noFill/>
            <a:prstDash val="solid"/>
            <a:miter/>
          </a:ln>
        </p:spPr>
        <p:txBody>
          <a:bodyPr rtlCol="0" anchor="ctr"/>
          <a:lstStyle/>
          <a:p>
            <a:endParaRPr lang="en-GB"/>
          </a:p>
        </p:txBody>
      </p:sp>
      <p:sp>
        <p:nvSpPr>
          <p:cNvPr id="217" name="Freeform: Shape 216">
            <a:extLst>
              <a:ext uri="{FF2B5EF4-FFF2-40B4-BE49-F238E27FC236}">
                <a16:creationId xmlns:a16="http://schemas.microsoft.com/office/drawing/2014/main" id="{1EDB8FEF-7181-4DB6-B8B0-2A5E5476B8AA}"/>
              </a:ext>
            </a:extLst>
          </p:cNvPr>
          <p:cNvSpPr/>
          <p:nvPr/>
        </p:nvSpPr>
        <p:spPr>
          <a:xfrm>
            <a:off x="8710936" y="2250064"/>
            <a:ext cx="214612" cy="185861"/>
          </a:xfrm>
          <a:custGeom>
            <a:avLst/>
            <a:gdLst>
              <a:gd name="connsiteX0" fmla="*/ 6660 w 399186"/>
              <a:gd name="connsiteY0" fmla="*/ 184429 h 345708"/>
              <a:gd name="connsiteX1" fmla="*/ 7717 w 399186"/>
              <a:gd name="connsiteY1" fmla="*/ 186271 h 345708"/>
              <a:gd name="connsiteX2" fmla="*/ 23841 w 399186"/>
              <a:gd name="connsiteY2" fmla="*/ 214195 h 345708"/>
              <a:gd name="connsiteX3" fmla="*/ 24899 w 399186"/>
              <a:gd name="connsiteY3" fmla="*/ 216037 h 345708"/>
              <a:gd name="connsiteX4" fmla="*/ 41023 w 399186"/>
              <a:gd name="connsiteY4" fmla="*/ 243962 h 345708"/>
              <a:gd name="connsiteX5" fmla="*/ 42099 w 399186"/>
              <a:gd name="connsiteY5" fmla="*/ 245804 h 345708"/>
              <a:gd name="connsiteX6" fmla="*/ 58222 w 399186"/>
              <a:gd name="connsiteY6" fmla="*/ 273729 h 345708"/>
              <a:gd name="connsiteX7" fmla="*/ 59280 w 399186"/>
              <a:gd name="connsiteY7" fmla="*/ 275571 h 345708"/>
              <a:gd name="connsiteX8" fmla="*/ 75404 w 399186"/>
              <a:gd name="connsiteY8" fmla="*/ 303495 h 345708"/>
              <a:gd name="connsiteX9" fmla="*/ 76462 w 399186"/>
              <a:gd name="connsiteY9" fmla="*/ 305337 h 345708"/>
              <a:gd name="connsiteX10" fmla="*/ 92585 w 399186"/>
              <a:gd name="connsiteY10" fmla="*/ 333262 h 345708"/>
              <a:gd name="connsiteX11" fmla="*/ 93643 w 399186"/>
              <a:gd name="connsiteY11" fmla="*/ 335104 h 345708"/>
              <a:gd name="connsiteX12" fmla="*/ 99753 w 399186"/>
              <a:gd name="connsiteY12" fmla="*/ 345646 h 345708"/>
              <a:gd name="connsiteX13" fmla="*/ 100063 w 399186"/>
              <a:gd name="connsiteY13" fmla="*/ 346175 h 345708"/>
              <a:gd name="connsiteX14" fmla="*/ 299657 w 399186"/>
              <a:gd name="connsiteY14" fmla="*/ 346175 h 345708"/>
              <a:gd name="connsiteX15" fmla="*/ 306059 w 399186"/>
              <a:gd name="connsiteY15" fmla="*/ 335086 h 345708"/>
              <a:gd name="connsiteX16" fmla="*/ 307117 w 399186"/>
              <a:gd name="connsiteY16" fmla="*/ 333244 h 345708"/>
              <a:gd name="connsiteX17" fmla="*/ 323240 w 399186"/>
              <a:gd name="connsiteY17" fmla="*/ 305319 h 345708"/>
              <a:gd name="connsiteX18" fmla="*/ 324298 w 399186"/>
              <a:gd name="connsiteY18" fmla="*/ 303477 h 345708"/>
              <a:gd name="connsiteX19" fmla="*/ 340422 w 399186"/>
              <a:gd name="connsiteY19" fmla="*/ 275552 h 345708"/>
              <a:gd name="connsiteX20" fmla="*/ 341498 w 399186"/>
              <a:gd name="connsiteY20" fmla="*/ 273710 h 345708"/>
              <a:gd name="connsiteX21" fmla="*/ 357621 w 399186"/>
              <a:gd name="connsiteY21" fmla="*/ 245786 h 345708"/>
              <a:gd name="connsiteX22" fmla="*/ 358679 w 399186"/>
              <a:gd name="connsiteY22" fmla="*/ 243944 h 345708"/>
              <a:gd name="connsiteX23" fmla="*/ 374803 w 399186"/>
              <a:gd name="connsiteY23" fmla="*/ 216019 h 345708"/>
              <a:gd name="connsiteX24" fmla="*/ 375861 w 399186"/>
              <a:gd name="connsiteY24" fmla="*/ 214177 h 345708"/>
              <a:gd name="connsiteX25" fmla="*/ 391984 w 399186"/>
              <a:gd name="connsiteY25" fmla="*/ 186271 h 345708"/>
              <a:gd name="connsiteX26" fmla="*/ 393042 w 399186"/>
              <a:gd name="connsiteY26" fmla="*/ 184410 h 345708"/>
              <a:gd name="connsiteX27" fmla="*/ 399444 w 399186"/>
              <a:gd name="connsiteY27" fmla="*/ 173339 h 345708"/>
              <a:gd name="connsiteX28" fmla="*/ 393042 w 399186"/>
              <a:gd name="connsiteY28" fmla="*/ 162231 h 345708"/>
              <a:gd name="connsiteX29" fmla="*/ 391984 w 399186"/>
              <a:gd name="connsiteY29" fmla="*/ 160407 h 345708"/>
              <a:gd name="connsiteX30" fmla="*/ 375861 w 399186"/>
              <a:gd name="connsiteY30" fmla="*/ 132465 h 345708"/>
              <a:gd name="connsiteX31" fmla="*/ 374803 w 399186"/>
              <a:gd name="connsiteY31" fmla="*/ 130641 h 345708"/>
              <a:gd name="connsiteX32" fmla="*/ 358679 w 399186"/>
              <a:gd name="connsiteY32" fmla="*/ 102716 h 345708"/>
              <a:gd name="connsiteX33" fmla="*/ 357621 w 399186"/>
              <a:gd name="connsiteY33" fmla="*/ 100874 h 345708"/>
              <a:gd name="connsiteX34" fmla="*/ 341498 w 399186"/>
              <a:gd name="connsiteY34" fmla="*/ 72950 h 345708"/>
              <a:gd name="connsiteX35" fmla="*/ 340422 w 399186"/>
              <a:gd name="connsiteY35" fmla="*/ 71107 h 345708"/>
              <a:gd name="connsiteX36" fmla="*/ 324298 w 399186"/>
              <a:gd name="connsiteY36" fmla="*/ 43183 h 345708"/>
              <a:gd name="connsiteX37" fmla="*/ 323240 w 399186"/>
              <a:gd name="connsiteY37" fmla="*/ 41341 h 345708"/>
              <a:gd name="connsiteX38" fmla="*/ 307117 w 399186"/>
              <a:gd name="connsiteY38" fmla="*/ 13416 h 345708"/>
              <a:gd name="connsiteX39" fmla="*/ 306059 w 399186"/>
              <a:gd name="connsiteY39" fmla="*/ 11574 h 345708"/>
              <a:gd name="connsiteX40" fmla="*/ 299967 w 399186"/>
              <a:gd name="connsiteY40" fmla="*/ 995 h 345708"/>
              <a:gd name="connsiteX41" fmla="*/ 299657 w 399186"/>
              <a:gd name="connsiteY41" fmla="*/ 466 h 345708"/>
              <a:gd name="connsiteX42" fmla="*/ 243078 w 399186"/>
              <a:gd name="connsiteY42" fmla="*/ 466 h 345708"/>
              <a:gd name="connsiteX43" fmla="*/ 243078 w 399186"/>
              <a:gd name="connsiteY43" fmla="*/ 2600 h 345708"/>
              <a:gd name="connsiteX44" fmla="*/ 298435 w 399186"/>
              <a:gd name="connsiteY44" fmla="*/ 2600 h 345708"/>
              <a:gd name="connsiteX45" fmla="*/ 304216 w 399186"/>
              <a:gd name="connsiteY45" fmla="*/ 12632 h 345708"/>
              <a:gd name="connsiteX46" fmla="*/ 305274 w 399186"/>
              <a:gd name="connsiteY46" fmla="*/ 14456 h 345708"/>
              <a:gd name="connsiteX47" fmla="*/ 321416 w 399186"/>
              <a:gd name="connsiteY47" fmla="*/ 42399 h 345708"/>
              <a:gd name="connsiteX48" fmla="*/ 322474 w 399186"/>
              <a:gd name="connsiteY48" fmla="*/ 44223 h 345708"/>
              <a:gd name="connsiteX49" fmla="*/ 338598 w 399186"/>
              <a:gd name="connsiteY49" fmla="*/ 72165 h 345708"/>
              <a:gd name="connsiteX50" fmla="*/ 339656 w 399186"/>
              <a:gd name="connsiteY50" fmla="*/ 73989 h 345708"/>
              <a:gd name="connsiteX51" fmla="*/ 355779 w 399186"/>
              <a:gd name="connsiteY51" fmla="*/ 101932 h 345708"/>
              <a:gd name="connsiteX52" fmla="*/ 356837 w 399186"/>
              <a:gd name="connsiteY52" fmla="*/ 103756 h 345708"/>
              <a:gd name="connsiteX53" fmla="*/ 372961 w 399186"/>
              <a:gd name="connsiteY53" fmla="*/ 131699 h 345708"/>
              <a:gd name="connsiteX54" fmla="*/ 374019 w 399186"/>
              <a:gd name="connsiteY54" fmla="*/ 133523 h 345708"/>
              <a:gd name="connsiteX55" fmla="*/ 390142 w 399186"/>
              <a:gd name="connsiteY55" fmla="*/ 161465 h 345708"/>
              <a:gd name="connsiteX56" fmla="*/ 391218 w 399186"/>
              <a:gd name="connsiteY56" fmla="*/ 163289 h 345708"/>
              <a:gd name="connsiteX57" fmla="*/ 397000 w 399186"/>
              <a:gd name="connsiteY57" fmla="*/ 173339 h 345708"/>
              <a:gd name="connsiteX58" fmla="*/ 391218 w 399186"/>
              <a:gd name="connsiteY58" fmla="*/ 183352 h 345708"/>
              <a:gd name="connsiteX59" fmla="*/ 390142 w 399186"/>
              <a:gd name="connsiteY59" fmla="*/ 185195 h 345708"/>
              <a:gd name="connsiteX60" fmla="*/ 374019 w 399186"/>
              <a:gd name="connsiteY60" fmla="*/ 213119 h 345708"/>
              <a:gd name="connsiteX61" fmla="*/ 372961 w 399186"/>
              <a:gd name="connsiteY61" fmla="*/ 214961 h 345708"/>
              <a:gd name="connsiteX62" fmla="*/ 356837 w 399186"/>
              <a:gd name="connsiteY62" fmla="*/ 242886 h 345708"/>
              <a:gd name="connsiteX63" fmla="*/ 355779 w 399186"/>
              <a:gd name="connsiteY63" fmla="*/ 244728 h 345708"/>
              <a:gd name="connsiteX64" fmla="*/ 339656 w 399186"/>
              <a:gd name="connsiteY64" fmla="*/ 272652 h 345708"/>
              <a:gd name="connsiteX65" fmla="*/ 338598 w 399186"/>
              <a:gd name="connsiteY65" fmla="*/ 274495 h 345708"/>
              <a:gd name="connsiteX66" fmla="*/ 322474 w 399186"/>
              <a:gd name="connsiteY66" fmla="*/ 302419 h 345708"/>
              <a:gd name="connsiteX67" fmla="*/ 321416 w 399186"/>
              <a:gd name="connsiteY67" fmla="*/ 304261 h 345708"/>
              <a:gd name="connsiteX68" fmla="*/ 305274 w 399186"/>
              <a:gd name="connsiteY68" fmla="*/ 332186 h 345708"/>
              <a:gd name="connsiteX69" fmla="*/ 304216 w 399186"/>
              <a:gd name="connsiteY69" fmla="*/ 334028 h 345708"/>
              <a:gd name="connsiteX70" fmla="*/ 298435 w 399186"/>
              <a:gd name="connsiteY70" fmla="*/ 344060 h 345708"/>
              <a:gd name="connsiteX71" fmla="*/ 101267 w 399186"/>
              <a:gd name="connsiteY71" fmla="*/ 344060 h 345708"/>
              <a:gd name="connsiteX72" fmla="*/ 95485 w 399186"/>
              <a:gd name="connsiteY72" fmla="*/ 334046 h 345708"/>
              <a:gd name="connsiteX73" fmla="*/ 94427 w 399186"/>
              <a:gd name="connsiteY73" fmla="*/ 332204 h 345708"/>
              <a:gd name="connsiteX74" fmla="*/ 78304 w 399186"/>
              <a:gd name="connsiteY74" fmla="*/ 304279 h 345708"/>
              <a:gd name="connsiteX75" fmla="*/ 77228 w 399186"/>
              <a:gd name="connsiteY75" fmla="*/ 302437 h 345708"/>
              <a:gd name="connsiteX76" fmla="*/ 61104 w 399186"/>
              <a:gd name="connsiteY76" fmla="*/ 274513 h 345708"/>
              <a:gd name="connsiteX77" fmla="*/ 60046 w 399186"/>
              <a:gd name="connsiteY77" fmla="*/ 272671 h 345708"/>
              <a:gd name="connsiteX78" fmla="*/ 43923 w 399186"/>
              <a:gd name="connsiteY78" fmla="*/ 244728 h 345708"/>
              <a:gd name="connsiteX79" fmla="*/ 42865 w 399186"/>
              <a:gd name="connsiteY79" fmla="*/ 242904 h 345708"/>
              <a:gd name="connsiteX80" fmla="*/ 26741 w 399186"/>
              <a:gd name="connsiteY80" fmla="*/ 214961 h 345708"/>
              <a:gd name="connsiteX81" fmla="*/ 25683 w 399186"/>
              <a:gd name="connsiteY81" fmla="*/ 213137 h 345708"/>
              <a:gd name="connsiteX82" fmla="*/ 9560 w 399186"/>
              <a:gd name="connsiteY82" fmla="*/ 185195 h 345708"/>
              <a:gd name="connsiteX83" fmla="*/ 8502 w 399186"/>
              <a:gd name="connsiteY83" fmla="*/ 183371 h 345708"/>
              <a:gd name="connsiteX84" fmla="*/ 2702 w 399186"/>
              <a:gd name="connsiteY84" fmla="*/ 173339 h 345708"/>
              <a:gd name="connsiteX85" fmla="*/ 101267 w 399186"/>
              <a:gd name="connsiteY85" fmla="*/ 2600 h 345708"/>
              <a:gd name="connsiteX86" fmla="*/ 156624 w 399186"/>
              <a:gd name="connsiteY86" fmla="*/ 2600 h 345708"/>
              <a:gd name="connsiteX87" fmla="*/ 156624 w 399186"/>
              <a:gd name="connsiteY87" fmla="*/ 466 h 345708"/>
              <a:gd name="connsiteX88" fmla="*/ 100063 w 399186"/>
              <a:gd name="connsiteY88" fmla="*/ 466 h 345708"/>
              <a:gd name="connsiteX89" fmla="*/ 568 w 399186"/>
              <a:gd name="connsiteY89" fmla="*/ 172810 h 345708"/>
              <a:gd name="connsiteX90" fmla="*/ 258 w 399186"/>
              <a:gd name="connsiteY90" fmla="*/ 173339 h 345708"/>
              <a:gd name="connsiteX91" fmla="*/ 6660 w 399186"/>
              <a:gd name="connsiteY91" fmla="*/ 184429 h 34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99186" h="345708">
                <a:moveTo>
                  <a:pt x="6660" y="184429"/>
                </a:moveTo>
                <a:lnTo>
                  <a:pt x="7717" y="186271"/>
                </a:lnTo>
                <a:lnTo>
                  <a:pt x="23841" y="214195"/>
                </a:lnTo>
                <a:lnTo>
                  <a:pt x="24899" y="216037"/>
                </a:lnTo>
                <a:lnTo>
                  <a:pt x="41023" y="243962"/>
                </a:lnTo>
                <a:lnTo>
                  <a:pt x="42099" y="245804"/>
                </a:lnTo>
                <a:lnTo>
                  <a:pt x="58222" y="273729"/>
                </a:lnTo>
                <a:lnTo>
                  <a:pt x="59280" y="275571"/>
                </a:lnTo>
                <a:lnTo>
                  <a:pt x="75404" y="303495"/>
                </a:lnTo>
                <a:lnTo>
                  <a:pt x="76462" y="305337"/>
                </a:lnTo>
                <a:lnTo>
                  <a:pt x="92585" y="333262"/>
                </a:lnTo>
                <a:lnTo>
                  <a:pt x="93643" y="335104"/>
                </a:lnTo>
                <a:lnTo>
                  <a:pt x="99753" y="345646"/>
                </a:lnTo>
                <a:lnTo>
                  <a:pt x="100063" y="346175"/>
                </a:lnTo>
                <a:lnTo>
                  <a:pt x="299657" y="346175"/>
                </a:lnTo>
                <a:lnTo>
                  <a:pt x="306059" y="335086"/>
                </a:lnTo>
                <a:lnTo>
                  <a:pt x="307117" y="333244"/>
                </a:lnTo>
                <a:lnTo>
                  <a:pt x="323240" y="305319"/>
                </a:lnTo>
                <a:lnTo>
                  <a:pt x="324298" y="303477"/>
                </a:lnTo>
                <a:lnTo>
                  <a:pt x="340422" y="275552"/>
                </a:lnTo>
                <a:lnTo>
                  <a:pt x="341498" y="273710"/>
                </a:lnTo>
                <a:lnTo>
                  <a:pt x="357621" y="245786"/>
                </a:lnTo>
                <a:lnTo>
                  <a:pt x="358679" y="243944"/>
                </a:lnTo>
                <a:lnTo>
                  <a:pt x="374803" y="216019"/>
                </a:lnTo>
                <a:lnTo>
                  <a:pt x="375861" y="214177"/>
                </a:lnTo>
                <a:lnTo>
                  <a:pt x="391984" y="186271"/>
                </a:lnTo>
                <a:lnTo>
                  <a:pt x="393042" y="184410"/>
                </a:lnTo>
                <a:lnTo>
                  <a:pt x="399444" y="173339"/>
                </a:lnTo>
                <a:lnTo>
                  <a:pt x="393042" y="162231"/>
                </a:lnTo>
                <a:lnTo>
                  <a:pt x="391984" y="160407"/>
                </a:lnTo>
                <a:lnTo>
                  <a:pt x="375861" y="132465"/>
                </a:lnTo>
                <a:lnTo>
                  <a:pt x="374803" y="130641"/>
                </a:lnTo>
                <a:lnTo>
                  <a:pt x="358679" y="102716"/>
                </a:lnTo>
                <a:lnTo>
                  <a:pt x="357621" y="100874"/>
                </a:lnTo>
                <a:lnTo>
                  <a:pt x="341498" y="72950"/>
                </a:lnTo>
                <a:lnTo>
                  <a:pt x="340422" y="71107"/>
                </a:lnTo>
                <a:lnTo>
                  <a:pt x="324298" y="43183"/>
                </a:lnTo>
                <a:lnTo>
                  <a:pt x="323240" y="41341"/>
                </a:lnTo>
                <a:lnTo>
                  <a:pt x="307117" y="13416"/>
                </a:lnTo>
                <a:lnTo>
                  <a:pt x="306059" y="11574"/>
                </a:lnTo>
                <a:lnTo>
                  <a:pt x="299967" y="995"/>
                </a:lnTo>
                <a:lnTo>
                  <a:pt x="299657" y="466"/>
                </a:lnTo>
                <a:lnTo>
                  <a:pt x="243078" y="466"/>
                </a:lnTo>
                <a:lnTo>
                  <a:pt x="243078" y="2600"/>
                </a:lnTo>
                <a:lnTo>
                  <a:pt x="298435" y="2600"/>
                </a:lnTo>
                <a:lnTo>
                  <a:pt x="304216" y="12632"/>
                </a:lnTo>
                <a:lnTo>
                  <a:pt x="305274" y="14456"/>
                </a:lnTo>
                <a:lnTo>
                  <a:pt x="321416" y="42399"/>
                </a:lnTo>
                <a:lnTo>
                  <a:pt x="322474" y="44223"/>
                </a:lnTo>
                <a:lnTo>
                  <a:pt x="338598" y="72165"/>
                </a:lnTo>
                <a:lnTo>
                  <a:pt x="339656" y="73989"/>
                </a:lnTo>
                <a:lnTo>
                  <a:pt x="355779" y="101932"/>
                </a:lnTo>
                <a:lnTo>
                  <a:pt x="356837" y="103756"/>
                </a:lnTo>
                <a:lnTo>
                  <a:pt x="372961" y="131699"/>
                </a:lnTo>
                <a:lnTo>
                  <a:pt x="374019" y="133523"/>
                </a:lnTo>
                <a:lnTo>
                  <a:pt x="390142" y="161465"/>
                </a:lnTo>
                <a:lnTo>
                  <a:pt x="391218" y="163289"/>
                </a:lnTo>
                <a:lnTo>
                  <a:pt x="397000" y="173339"/>
                </a:lnTo>
                <a:lnTo>
                  <a:pt x="391218" y="183352"/>
                </a:lnTo>
                <a:lnTo>
                  <a:pt x="390142" y="185195"/>
                </a:lnTo>
                <a:lnTo>
                  <a:pt x="374019" y="213119"/>
                </a:lnTo>
                <a:lnTo>
                  <a:pt x="372961" y="214961"/>
                </a:lnTo>
                <a:lnTo>
                  <a:pt x="356837" y="242886"/>
                </a:lnTo>
                <a:lnTo>
                  <a:pt x="355779" y="244728"/>
                </a:lnTo>
                <a:lnTo>
                  <a:pt x="339656" y="272652"/>
                </a:lnTo>
                <a:lnTo>
                  <a:pt x="338598" y="274495"/>
                </a:lnTo>
                <a:lnTo>
                  <a:pt x="322474" y="302419"/>
                </a:lnTo>
                <a:lnTo>
                  <a:pt x="321416" y="304261"/>
                </a:lnTo>
                <a:lnTo>
                  <a:pt x="305274" y="332186"/>
                </a:lnTo>
                <a:lnTo>
                  <a:pt x="304216" y="334028"/>
                </a:lnTo>
                <a:lnTo>
                  <a:pt x="298435" y="344060"/>
                </a:lnTo>
                <a:lnTo>
                  <a:pt x="101267" y="344060"/>
                </a:lnTo>
                <a:lnTo>
                  <a:pt x="95485" y="334046"/>
                </a:lnTo>
                <a:lnTo>
                  <a:pt x="94427" y="332204"/>
                </a:lnTo>
                <a:lnTo>
                  <a:pt x="78304" y="304279"/>
                </a:lnTo>
                <a:lnTo>
                  <a:pt x="77228" y="302437"/>
                </a:lnTo>
                <a:lnTo>
                  <a:pt x="61104" y="274513"/>
                </a:lnTo>
                <a:lnTo>
                  <a:pt x="60046" y="272671"/>
                </a:lnTo>
                <a:lnTo>
                  <a:pt x="43923" y="244728"/>
                </a:lnTo>
                <a:lnTo>
                  <a:pt x="42865" y="242904"/>
                </a:lnTo>
                <a:lnTo>
                  <a:pt x="26741" y="214961"/>
                </a:lnTo>
                <a:lnTo>
                  <a:pt x="25683" y="213137"/>
                </a:lnTo>
                <a:lnTo>
                  <a:pt x="9560" y="185195"/>
                </a:lnTo>
                <a:lnTo>
                  <a:pt x="8502" y="183371"/>
                </a:lnTo>
                <a:lnTo>
                  <a:pt x="2702" y="173339"/>
                </a:lnTo>
                <a:lnTo>
                  <a:pt x="101267" y="2600"/>
                </a:lnTo>
                <a:lnTo>
                  <a:pt x="156624" y="2600"/>
                </a:lnTo>
                <a:lnTo>
                  <a:pt x="156624" y="466"/>
                </a:lnTo>
                <a:lnTo>
                  <a:pt x="100063" y="466"/>
                </a:lnTo>
                <a:lnTo>
                  <a:pt x="568" y="172810"/>
                </a:lnTo>
                <a:lnTo>
                  <a:pt x="258" y="173339"/>
                </a:lnTo>
                <a:lnTo>
                  <a:pt x="6660" y="184429"/>
                </a:lnTo>
                <a:close/>
              </a:path>
            </a:pathLst>
          </a:custGeom>
          <a:solidFill>
            <a:srgbClr val="959898"/>
          </a:solidFill>
          <a:ln w="18232" cap="flat">
            <a:noFill/>
            <a:prstDash val="solid"/>
            <a:miter/>
          </a:ln>
        </p:spPr>
        <p:txBody>
          <a:bodyPr rtlCol="0" anchor="ctr"/>
          <a:lstStyle/>
          <a:p>
            <a:endParaRPr lang="en-GB"/>
          </a:p>
        </p:txBody>
      </p:sp>
      <p:sp>
        <p:nvSpPr>
          <p:cNvPr id="218" name="Freeform: Shape 217">
            <a:extLst>
              <a:ext uri="{FF2B5EF4-FFF2-40B4-BE49-F238E27FC236}">
                <a16:creationId xmlns:a16="http://schemas.microsoft.com/office/drawing/2014/main" id="{CB601A4E-EA83-439B-AF27-67FF1066F8A8}"/>
              </a:ext>
            </a:extLst>
          </p:cNvPr>
          <p:cNvSpPr/>
          <p:nvPr/>
        </p:nvSpPr>
        <p:spPr>
          <a:xfrm>
            <a:off x="8915914" y="2345711"/>
            <a:ext cx="25897" cy="15611"/>
          </a:xfrm>
          <a:custGeom>
            <a:avLst/>
            <a:gdLst>
              <a:gd name="connsiteX0" fmla="*/ 289 w 48170"/>
              <a:gd name="connsiteY0" fmla="*/ 2312 h 29037"/>
              <a:gd name="connsiteX1" fmla="*/ 1347 w 48170"/>
              <a:gd name="connsiteY1" fmla="*/ 470 h 29037"/>
              <a:gd name="connsiteX2" fmla="*/ 9974 w 48170"/>
              <a:gd name="connsiteY2" fmla="*/ 5449 h 29037"/>
              <a:gd name="connsiteX3" fmla="*/ 11817 w 48170"/>
              <a:gd name="connsiteY3" fmla="*/ 6507 h 29037"/>
              <a:gd name="connsiteX4" fmla="*/ 21119 w 48170"/>
              <a:gd name="connsiteY4" fmla="*/ 11888 h 29037"/>
              <a:gd name="connsiteX5" fmla="*/ 22943 w 48170"/>
              <a:gd name="connsiteY5" fmla="*/ 12946 h 29037"/>
              <a:gd name="connsiteX6" fmla="*/ 32245 w 48170"/>
              <a:gd name="connsiteY6" fmla="*/ 18326 h 29037"/>
              <a:gd name="connsiteX7" fmla="*/ 34087 w 48170"/>
              <a:gd name="connsiteY7" fmla="*/ 19384 h 29037"/>
              <a:gd name="connsiteX8" fmla="*/ 43389 w 48170"/>
              <a:gd name="connsiteY8" fmla="*/ 24746 h 29037"/>
              <a:gd name="connsiteX9" fmla="*/ 45231 w 48170"/>
              <a:gd name="connsiteY9" fmla="*/ 25804 h 29037"/>
              <a:gd name="connsiteX10" fmla="*/ 48460 w 48170"/>
              <a:gd name="connsiteY10" fmla="*/ 27683 h 29037"/>
              <a:gd name="connsiteX11" fmla="*/ 47402 w 48170"/>
              <a:gd name="connsiteY11" fmla="*/ 29507 h 29037"/>
              <a:gd name="connsiteX12" fmla="*/ 44173 w 48170"/>
              <a:gd name="connsiteY12" fmla="*/ 27647 h 29037"/>
              <a:gd name="connsiteX13" fmla="*/ 42331 w 48170"/>
              <a:gd name="connsiteY13" fmla="*/ 26589 h 29037"/>
              <a:gd name="connsiteX14" fmla="*/ 33029 w 48170"/>
              <a:gd name="connsiteY14" fmla="*/ 21208 h 29037"/>
              <a:gd name="connsiteX15" fmla="*/ 31187 w 48170"/>
              <a:gd name="connsiteY15" fmla="*/ 20150 h 29037"/>
              <a:gd name="connsiteX16" fmla="*/ 21885 w 48170"/>
              <a:gd name="connsiteY16" fmla="*/ 14788 h 29037"/>
              <a:gd name="connsiteX17" fmla="*/ 20061 w 48170"/>
              <a:gd name="connsiteY17" fmla="*/ 13730 h 29037"/>
              <a:gd name="connsiteX18" fmla="*/ 10741 w 48170"/>
              <a:gd name="connsiteY18" fmla="*/ 8367 h 29037"/>
              <a:gd name="connsiteX19" fmla="*/ 8917 w 48170"/>
              <a:gd name="connsiteY19" fmla="*/ 7291 h 29037"/>
              <a:gd name="connsiteX20" fmla="*/ 289 w 48170"/>
              <a:gd name="connsiteY20" fmla="*/ 2312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9" y="2312"/>
                </a:moveTo>
                <a:lnTo>
                  <a:pt x="1347" y="470"/>
                </a:lnTo>
                <a:lnTo>
                  <a:pt x="9974" y="5449"/>
                </a:lnTo>
                <a:lnTo>
                  <a:pt x="11817" y="6507"/>
                </a:lnTo>
                <a:lnTo>
                  <a:pt x="21119" y="11888"/>
                </a:lnTo>
                <a:lnTo>
                  <a:pt x="22943" y="12946"/>
                </a:lnTo>
                <a:lnTo>
                  <a:pt x="32245" y="18326"/>
                </a:lnTo>
                <a:lnTo>
                  <a:pt x="34087" y="19384"/>
                </a:lnTo>
                <a:lnTo>
                  <a:pt x="43389" y="24746"/>
                </a:lnTo>
                <a:lnTo>
                  <a:pt x="45231" y="25804"/>
                </a:lnTo>
                <a:lnTo>
                  <a:pt x="48460" y="27683"/>
                </a:lnTo>
                <a:lnTo>
                  <a:pt x="47402" y="29507"/>
                </a:lnTo>
                <a:lnTo>
                  <a:pt x="44173" y="27647"/>
                </a:lnTo>
                <a:lnTo>
                  <a:pt x="42331" y="26589"/>
                </a:lnTo>
                <a:lnTo>
                  <a:pt x="33029" y="21208"/>
                </a:lnTo>
                <a:lnTo>
                  <a:pt x="31187" y="20150"/>
                </a:lnTo>
                <a:lnTo>
                  <a:pt x="21885" y="14788"/>
                </a:lnTo>
                <a:lnTo>
                  <a:pt x="20061" y="13730"/>
                </a:lnTo>
                <a:lnTo>
                  <a:pt x="10741" y="8367"/>
                </a:lnTo>
                <a:lnTo>
                  <a:pt x="8917" y="7291"/>
                </a:lnTo>
                <a:lnTo>
                  <a:pt x="289" y="2312"/>
                </a:lnTo>
                <a:close/>
              </a:path>
            </a:pathLst>
          </a:custGeom>
          <a:solidFill>
            <a:srgbClr val="959898"/>
          </a:solidFill>
          <a:ln w="18232" cap="flat">
            <a:noFill/>
            <a:prstDash val="solid"/>
            <a:miter/>
          </a:ln>
        </p:spPr>
        <p:txBody>
          <a:bodyPr rtlCol="0" anchor="ctr"/>
          <a:lstStyle/>
          <a:p>
            <a:endParaRPr lang="en-GB"/>
          </a:p>
        </p:txBody>
      </p:sp>
      <p:sp>
        <p:nvSpPr>
          <p:cNvPr id="219" name="Freeform: Shape 218">
            <a:extLst>
              <a:ext uri="{FF2B5EF4-FFF2-40B4-BE49-F238E27FC236}">
                <a16:creationId xmlns:a16="http://schemas.microsoft.com/office/drawing/2014/main" id="{2D903D74-53FE-4B5D-9677-393215D3C79E}"/>
              </a:ext>
            </a:extLst>
          </p:cNvPr>
          <p:cNvSpPr/>
          <p:nvPr/>
        </p:nvSpPr>
        <p:spPr>
          <a:xfrm>
            <a:off x="8906672" y="2361714"/>
            <a:ext cx="25897" cy="15611"/>
          </a:xfrm>
          <a:custGeom>
            <a:avLst/>
            <a:gdLst>
              <a:gd name="connsiteX0" fmla="*/ 287 w 48170"/>
              <a:gd name="connsiteY0" fmla="*/ 2315 h 29037"/>
              <a:gd name="connsiteX1" fmla="*/ 1345 w 48170"/>
              <a:gd name="connsiteY1" fmla="*/ 473 h 29037"/>
              <a:gd name="connsiteX2" fmla="*/ 9973 w 48170"/>
              <a:gd name="connsiteY2" fmla="*/ 5452 h 29037"/>
              <a:gd name="connsiteX3" fmla="*/ 11815 w 48170"/>
              <a:gd name="connsiteY3" fmla="*/ 6510 h 29037"/>
              <a:gd name="connsiteX4" fmla="*/ 21117 w 48170"/>
              <a:gd name="connsiteY4" fmla="*/ 11891 h 29037"/>
              <a:gd name="connsiteX5" fmla="*/ 22941 w 48170"/>
              <a:gd name="connsiteY5" fmla="*/ 12949 h 29037"/>
              <a:gd name="connsiteX6" fmla="*/ 32243 w 48170"/>
              <a:gd name="connsiteY6" fmla="*/ 18329 h 29037"/>
              <a:gd name="connsiteX7" fmla="*/ 34085 w 48170"/>
              <a:gd name="connsiteY7" fmla="*/ 19387 h 29037"/>
              <a:gd name="connsiteX8" fmla="*/ 43387 w 48170"/>
              <a:gd name="connsiteY8" fmla="*/ 24750 h 29037"/>
              <a:gd name="connsiteX9" fmla="*/ 45229 w 48170"/>
              <a:gd name="connsiteY9" fmla="*/ 25808 h 29037"/>
              <a:gd name="connsiteX10" fmla="*/ 48458 w 48170"/>
              <a:gd name="connsiteY10" fmla="*/ 27686 h 29037"/>
              <a:gd name="connsiteX11" fmla="*/ 47400 w 48170"/>
              <a:gd name="connsiteY11" fmla="*/ 29510 h 29037"/>
              <a:gd name="connsiteX12" fmla="*/ 44171 w 48170"/>
              <a:gd name="connsiteY12" fmla="*/ 27650 h 29037"/>
              <a:gd name="connsiteX13" fmla="*/ 42329 w 48170"/>
              <a:gd name="connsiteY13" fmla="*/ 26592 h 29037"/>
              <a:gd name="connsiteX14" fmla="*/ 33027 w 48170"/>
              <a:gd name="connsiteY14" fmla="*/ 21211 h 29037"/>
              <a:gd name="connsiteX15" fmla="*/ 31185 w 48170"/>
              <a:gd name="connsiteY15" fmla="*/ 20153 h 29037"/>
              <a:gd name="connsiteX16" fmla="*/ 21883 w 48170"/>
              <a:gd name="connsiteY16" fmla="*/ 14791 h 29037"/>
              <a:gd name="connsiteX17" fmla="*/ 20059 w 48170"/>
              <a:gd name="connsiteY17" fmla="*/ 13733 h 29037"/>
              <a:gd name="connsiteX18" fmla="*/ 10739 w 48170"/>
              <a:gd name="connsiteY18" fmla="*/ 8353 h 29037"/>
              <a:gd name="connsiteX19" fmla="*/ 8915 w 48170"/>
              <a:gd name="connsiteY19" fmla="*/ 7295 h 29037"/>
              <a:gd name="connsiteX20" fmla="*/ 287 w 48170"/>
              <a:gd name="connsiteY20" fmla="*/ 2315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7" y="2315"/>
                </a:moveTo>
                <a:lnTo>
                  <a:pt x="1345" y="473"/>
                </a:lnTo>
                <a:lnTo>
                  <a:pt x="9973" y="5452"/>
                </a:lnTo>
                <a:lnTo>
                  <a:pt x="11815" y="6510"/>
                </a:lnTo>
                <a:lnTo>
                  <a:pt x="21117" y="11891"/>
                </a:lnTo>
                <a:lnTo>
                  <a:pt x="22941" y="12949"/>
                </a:lnTo>
                <a:lnTo>
                  <a:pt x="32243" y="18329"/>
                </a:lnTo>
                <a:lnTo>
                  <a:pt x="34085" y="19387"/>
                </a:lnTo>
                <a:lnTo>
                  <a:pt x="43387" y="24750"/>
                </a:lnTo>
                <a:lnTo>
                  <a:pt x="45229" y="25808"/>
                </a:lnTo>
                <a:lnTo>
                  <a:pt x="48458" y="27686"/>
                </a:lnTo>
                <a:lnTo>
                  <a:pt x="47400" y="29510"/>
                </a:lnTo>
                <a:lnTo>
                  <a:pt x="44171" y="27650"/>
                </a:lnTo>
                <a:lnTo>
                  <a:pt x="42329" y="26592"/>
                </a:lnTo>
                <a:lnTo>
                  <a:pt x="33027" y="21211"/>
                </a:lnTo>
                <a:lnTo>
                  <a:pt x="31185" y="20153"/>
                </a:lnTo>
                <a:lnTo>
                  <a:pt x="21883" y="14791"/>
                </a:lnTo>
                <a:lnTo>
                  <a:pt x="20059" y="13733"/>
                </a:lnTo>
                <a:lnTo>
                  <a:pt x="10739" y="8353"/>
                </a:lnTo>
                <a:lnTo>
                  <a:pt x="8915" y="7295"/>
                </a:lnTo>
                <a:lnTo>
                  <a:pt x="287" y="2315"/>
                </a:lnTo>
                <a:close/>
              </a:path>
            </a:pathLst>
          </a:custGeom>
          <a:solidFill>
            <a:srgbClr val="959898"/>
          </a:solidFill>
          <a:ln w="18232" cap="flat">
            <a:noFill/>
            <a:prstDash val="solid"/>
            <a:miter/>
          </a:ln>
        </p:spPr>
        <p:txBody>
          <a:bodyPr rtlCol="0" anchor="ctr"/>
          <a:lstStyle/>
          <a:p>
            <a:endParaRPr lang="en-GB"/>
          </a:p>
        </p:txBody>
      </p:sp>
      <p:sp>
        <p:nvSpPr>
          <p:cNvPr id="220" name="Freeform: Shape 219">
            <a:extLst>
              <a:ext uri="{FF2B5EF4-FFF2-40B4-BE49-F238E27FC236}">
                <a16:creationId xmlns:a16="http://schemas.microsoft.com/office/drawing/2014/main" id="{E251658F-878A-440C-A533-8F1ABB570BE7}"/>
              </a:ext>
            </a:extLst>
          </p:cNvPr>
          <p:cNvSpPr/>
          <p:nvPr/>
        </p:nvSpPr>
        <p:spPr>
          <a:xfrm>
            <a:off x="8897435" y="2377717"/>
            <a:ext cx="25897" cy="15611"/>
          </a:xfrm>
          <a:custGeom>
            <a:avLst/>
            <a:gdLst>
              <a:gd name="connsiteX0" fmla="*/ 286 w 48170"/>
              <a:gd name="connsiteY0" fmla="*/ 2319 h 29037"/>
              <a:gd name="connsiteX1" fmla="*/ 1343 w 48170"/>
              <a:gd name="connsiteY1" fmla="*/ 476 h 29037"/>
              <a:gd name="connsiteX2" fmla="*/ 9971 w 48170"/>
              <a:gd name="connsiteY2" fmla="*/ 5456 h 29037"/>
              <a:gd name="connsiteX3" fmla="*/ 11813 w 48170"/>
              <a:gd name="connsiteY3" fmla="*/ 6514 h 29037"/>
              <a:gd name="connsiteX4" fmla="*/ 21115 w 48170"/>
              <a:gd name="connsiteY4" fmla="*/ 11894 h 29037"/>
              <a:gd name="connsiteX5" fmla="*/ 22939 w 48170"/>
              <a:gd name="connsiteY5" fmla="*/ 12952 h 29037"/>
              <a:gd name="connsiteX6" fmla="*/ 32241 w 48170"/>
              <a:gd name="connsiteY6" fmla="*/ 18333 h 29037"/>
              <a:gd name="connsiteX7" fmla="*/ 34083 w 48170"/>
              <a:gd name="connsiteY7" fmla="*/ 19391 h 29037"/>
              <a:gd name="connsiteX8" fmla="*/ 43385 w 48170"/>
              <a:gd name="connsiteY8" fmla="*/ 24753 h 29037"/>
              <a:gd name="connsiteX9" fmla="*/ 45227 w 48170"/>
              <a:gd name="connsiteY9" fmla="*/ 25811 h 29037"/>
              <a:gd name="connsiteX10" fmla="*/ 48456 w 48170"/>
              <a:gd name="connsiteY10" fmla="*/ 27690 h 29037"/>
              <a:gd name="connsiteX11" fmla="*/ 47398 w 48170"/>
              <a:gd name="connsiteY11" fmla="*/ 29513 h 29037"/>
              <a:gd name="connsiteX12" fmla="*/ 44170 w 48170"/>
              <a:gd name="connsiteY12" fmla="*/ 27653 h 29037"/>
              <a:gd name="connsiteX13" fmla="*/ 42327 w 48170"/>
              <a:gd name="connsiteY13" fmla="*/ 26595 h 29037"/>
              <a:gd name="connsiteX14" fmla="*/ 33025 w 48170"/>
              <a:gd name="connsiteY14" fmla="*/ 21215 h 29037"/>
              <a:gd name="connsiteX15" fmla="*/ 31183 w 48170"/>
              <a:gd name="connsiteY15" fmla="*/ 20157 h 29037"/>
              <a:gd name="connsiteX16" fmla="*/ 21881 w 48170"/>
              <a:gd name="connsiteY16" fmla="*/ 14794 h 29037"/>
              <a:gd name="connsiteX17" fmla="*/ 20057 w 48170"/>
              <a:gd name="connsiteY17" fmla="*/ 13736 h 29037"/>
              <a:gd name="connsiteX18" fmla="*/ 10737 w 48170"/>
              <a:gd name="connsiteY18" fmla="*/ 8356 h 29037"/>
              <a:gd name="connsiteX19" fmla="*/ 8913 w 48170"/>
              <a:gd name="connsiteY19" fmla="*/ 7298 h 29037"/>
              <a:gd name="connsiteX20" fmla="*/ 286 w 48170"/>
              <a:gd name="connsiteY20" fmla="*/ 2319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6" y="2319"/>
                </a:moveTo>
                <a:lnTo>
                  <a:pt x="1343" y="476"/>
                </a:lnTo>
                <a:lnTo>
                  <a:pt x="9971" y="5456"/>
                </a:lnTo>
                <a:lnTo>
                  <a:pt x="11813" y="6514"/>
                </a:lnTo>
                <a:lnTo>
                  <a:pt x="21115" y="11894"/>
                </a:lnTo>
                <a:lnTo>
                  <a:pt x="22939" y="12952"/>
                </a:lnTo>
                <a:lnTo>
                  <a:pt x="32241" y="18333"/>
                </a:lnTo>
                <a:lnTo>
                  <a:pt x="34083" y="19391"/>
                </a:lnTo>
                <a:lnTo>
                  <a:pt x="43385" y="24753"/>
                </a:lnTo>
                <a:lnTo>
                  <a:pt x="45227" y="25811"/>
                </a:lnTo>
                <a:lnTo>
                  <a:pt x="48456" y="27690"/>
                </a:lnTo>
                <a:lnTo>
                  <a:pt x="47398" y="29513"/>
                </a:lnTo>
                <a:lnTo>
                  <a:pt x="44170" y="27653"/>
                </a:lnTo>
                <a:lnTo>
                  <a:pt x="42327" y="26595"/>
                </a:lnTo>
                <a:lnTo>
                  <a:pt x="33025" y="21215"/>
                </a:lnTo>
                <a:lnTo>
                  <a:pt x="31183" y="20157"/>
                </a:lnTo>
                <a:lnTo>
                  <a:pt x="21881" y="14794"/>
                </a:lnTo>
                <a:lnTo>
                  <a:pt x="20057" y="13736"/>
                </a:lnTo>
                <a:lnTo>
                  <a:pt x="10737" y="8356"/>
                </a:lnTo>
                <a:lnTo>
                  <a:pt x="8913" y="7298"/>
                </a:lnTo>
                <a:lnTo>
                  <a:pt x="286" y="2319"/>
                </a:lnTo>
                <a:close/>
              </a:path>
            </a:pathLst>
          </a:custGeom>
          <a:solidFill>
            <a:srgbClr val="959898"/>
          </a:solidFill>
          <a:ln w="18232" cap="flat">
            <a:noFill/>
            <a:prstDash val="solid"/>
            <a:miter/>
          </a:ln>
        </p:spPr>
        <p:txBody>
          <a:bodyPr rtlCol="0" anchor="ctr"/>
          <a:lstStyle/>
          <a:p>
            <a:endParaRPr lang="en-GB"/>
          </a:p>
        </p:txBody>
      </p:sp>
      <p:sp>
        <p:nvSpPr>
          <p:cNvPr id="221" name="Freeform: Shape 220">
            <a:extLst>
              <a:ext uri="{FF2B5EF4-FFF2-40B4-BE49-F238E27FC236}">
                <a16:creationId xmlns:a16="http://schemas.microsoft.com/office/drawing/2014/main" id="{B68FAE7F-6F4E-46D0-8460-1CB9C9A4CF30}"/>
              </a:ext>
            </a:extLst>
          </p:cNvPr>
          <p:cNvSpPr/>
          <p:nvPr/>
        </p:nvSpPr>
        <p:spPr>
          <a:xfrm>
            <a:off x="8888198" y="2393721"/>
            <a:ext cx="25897" cy="15611"/>
          </a:xfrm>
          <a:custGeom>
            <a:avLst/>
            <a:gdLst>
              <a:gd name="connsiteX0" fmla="*/ 284 w 48170"/>
              <a:gd name="connsiteY0" fmla="*/ 2322 h 29037"/>
              <a:gd name="connsiteX1" fmla="*/ 1342 w 48170"/>
              <a:gd name="connsiteY1" fmla="*/ 480 h 29037"/>
              <a:gd name="connsiteX2" fmla="*/ 9969 w 48170"/>
              <a:gd name="connsiteY2" fmla="*/ 5459 h 29037"/>
              <a:gd name="connsiteX3" fmla="*/ 11811 w 48170"/>
              <a:gd name="connsiteY3" fmla="*/ 6517 h 29037"/>
              <a:gd name="connsiteX4" fmla="*/ 21113 w 48170"/>
              <a:gd name="connsiteY4" fmla="*/ 11897 h 29037"/>
              <a:gd name="connsiteX5" fmla="*/ 22937 w 48170"/>
              <a:gd name="connsiteY5" fmla="*/ 12955 h 29037"/>
              <a:gd name="connsiteX6" fmla="*/ 32239 w 48170"/>
              <a:gd name="connsiteY6" fmla="*/ 18336 h 29037"/>
              <a:gd name="connsiteX7" fmla="*/ 34081 w 48170"/>
              <a:gd name="connsiteY7" fmla="*/ 19394 h 29037"/>
              <a:gd name="connsiteX8" fmla="*/ 43383 w 48170"/>
              <a:gd name="connsiteY8" fmla="*/ 24756 h 29037"/>
              <a:gd name="connsiteX9" fmla="*/ 45226 w 48170"/>
              <a:gd name="connsiteY9" fmla="*/ 25814 h 29037"/>
              <a:gd name="connsiteX10" fmla="*/ 48454 w 48170"/>
              <a:gd name="connsiteY10" fmla="*/ 27693 h 29037"/>
              <a:gd name="connsiteX11" fmla="*/ 47396 w 48170"/>
              <a:gd name="connsiteY11" fmla="*/ 29517 h 29037"/>
              <a:gd name="connsiteX12" fmla="*/ 44168 w 48170"/>
              <a:gd name="connsiteY12" fmla="*/ 27656 h 29037"/>
              <a:gd name="connsiteX13" fmla="*/ 42325 w 48170"/>
              <a:gd name="connsiteY13" fmla="*/ 26598 h 29037"/>
              <a:gd name="connsiteX14" fmla="*/ 33023 w 48170"/>
              <a:gd name="connsiteY14" fmla="*/ 21218 h 29037"/>
              <a:gd name="connsiteX15" fmla="*/ 31181 w 48170"/>
              <a:gd name="connsiteY15" fmla="*/ 20160 h 29037"/>
              <a:gd name="connsiteX16" fmla="*/ 21879 w 48170"/>
              <a:gd name="connsiteY16" fmla="*/ 14798 h 29037"/>
              <a:gd name="connsiteX17" fmla="*/ 20055 w 48170"/>
              <a:gd name="connsiteY17" fmla="*/ 13740 h 29037"/>
              <a:gd name="connsiteX18" fmla="*/ 10735 w 48170"/>
              <a:gd name="connsiteY18" fmla="*/ 8359 h 29037"/>
              <a:gd name="connsiteX19" fmla="*/ 8911 w 48170"/>
              <a:gd name="connsiteY19" fmla="*/ 7301 h 29037"/>
              <a:gd name="connsiteX20" fmla="*/ 284 w 48170"/>
              <a:gd name="connsiteY20" fmla="*/ 2322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4" y="2322"/>
                </a:moveTo>
                <a:lnTo>
                  <a:pt x="1342" y="480"/>
                </a:lnTo>
                <a:lnTo>
                  <a:pt x="9969" y="5459"/>
                </a:lnTo>
                <a:lnTo>
                  <a:pt x="11811" y="6517"/>
                </a:lnTo>
                <a:lnTo>
                  <a:pt x="21113" y="11897"/>
                </a:lnTo>
                <a:lnTo>
                  <a:pt x="22937" y="12955"/>
                </a:lnTo>
                <a:lnTo>
                  <a:pt x="32239" y="18336"/>
                </a:lnTo>
                <a:lnTo>
                  <a:pt x="34081" y="19394"/>
                </a:lnTo>
                <a:lnTo>
                  <a:pt x="43383" y="24756"/>
                </a:lnTo>
                <a:lnTo>
                  <a:pt x="45226" y="25814"/>
                </a:lnTo>
                <a:lnTo>
                  <a:pt x="48454" y="27693"/>
                </a:lnTo>
                <a:lnTo>
                  <a:pt x="47396" y="29517"/>
                </a:lnTo>
                <a:lnTo>
                  <a:pt x="44168" y="27656"/>
                </a:lnTo>
                <a:lnTo>
                  <a:pt x="42325" y="26598"/>
                </a:lnTo>
                <a:lnTo>
                  <a:pt x="33023" y="21218"/>
                </a:lnTo>
                <a:lnTo>
                  <a:pt x="31181" y="20160"/>
                </a:lnTo>
                <a:lnTo>
                  <a:pt x="21879" y="14798"/>
                </a:lnTo>
                <a:lnTo>
                  <a:pt x="20055" y="13740"/>
                </a:lnTo>
                <a:lnTo>
                  <a:pt x="10735" y="8359"/>
                </a:lnTo>
                <a:lnTo>
                  <a:pt x="8911" y="7301"/>
                </a:lnTo>
                <a:lnTo>
                  <a:pt x="284" y="2322"/>
                </a:lnTo>
                <a:close/>
              </a:path>
            </a:pathLst>
          </a:custGeom>
          <a:solidFill>
            <a:srgbClr val="959898"/>
          </a:solidFill>
          <a:ln w="18232" cap="flat">
            <a:noFill/>
            <a:prstDash val="solid"/>
            <a:miter/>
          </a:ln>
        </p:spPr>
        <p:txBody>
          <a:bodyPr rtlCol="0" anchor="ctr"/>
          <a:lstStyle/>
          <a:p>
            <a:endParaRPr lang="en-GB"/>
          </a:p>
        </p:txBody>
      </p:sp>
      <p:sp>
        <p:nvSpPr>
          <p:cNvPr id="222" name="Freeform: Shape 221">
            <a:extLst>
              <a:ext uri="{FF2B5EF4-FFF2-40B4-BE49-F238E27FC236}">
                <a16:creationId xmlns:a16="http://schemas.microsoft.com/office/drawing/2014/main" id="{085F0790-9173-4A07-9BF3-910B7FFE718B}"/>
              </a:ext>
            </a:extLst>
          </p:cNvPr>
          <p:cNvSpPr/>
          <p:nvPr/>
        </p:nvSpPr>
        <p:spPr>
          <a:xfrm>
            <a:off x="8878956" y="2409724"/>
            <a:ext cx="25897" cy="15611"/>
          </a:xfrm>
          <a:custGeom>
            <a:avLst/>
            <a:gdLst>
              <a:gd name="connsiteX0" fmla="*/ 282 w 48170"/>
              <a:gd name="connsiteY0" fmla="*/ 2325 h 29037"/>
              <a:gd name="connsiteX1" fmla="*/ 1340 w 48170"/>
              <a:gd name="connsiteY1" fmla="*/ 483 h 29037"/>
              <a:gd name="connsiteX2" fmla="*/ 9967 w 48170"/>
              <a:gd name="connsiteY2" fmla="*/ 5462 h 29037"/>
              <a:gd name="connsiteX3" fmla="*/ 11809 w 48170"/>
              <a:gd name="connsiteY3" fmla="*/ 6520 h 29037"/>
              <a:gd name="connsiteX4" fmla="*/ 21111 w 48170"/>
              <a:gd name="connsiteY4" fmla="*/ 11901 h 29037"/>
              <a:gd name="connsiteX5" fmla="*/ 22935 w 48170"/>
              <a:gd name="connsiteY5" fmla="*/ 12959 h 29037"/>
              <a:gd name="connsiteX6" fmla="*/ 32237 w 48170"/>
              <a:gd name="connsiteY6" fmla="*/ 18339 h 29037"/>
              <a:gd name="connsiteX7" fmla="*/ 34079 w 48170"/>
              <a:gd name="connsiteY7" fmla="*/ 19397 h 29037"/>
              <a:gd name="connsiteX8" fmla="*/ 43381 w 48170"/>
              <a:gd name="connsiteY8" fmla="*/ 24760 h 29037"/>
              <a:gd name="connsiteX9" fmla="*/ 45224 w 48170"/>
              <a:gd name="connsiteY9" fmla="*/ 25817 h 29037"/>
              <a:gd name="connsiteX10" fmla="*/ 48452 w 48170"/>
              <a:gd name="connsiteY10" fmla="*/ 27696 h 29037"/>
              <a:gd name="connsiteX11" fmla="*/ 47394 w 48170"/>
              <a:gd name="connsiteY11" fmla="*/ 29520 h 29037"/>
              <a:gd name="connsiteX12" fmla="*/ 44166 w 48170"/>
              <a:gd name="connsiteY12" fmla="*/ 27660 h 29037"/>
              <a:gd name="connsiteX13" fmla="*/ 42324 w 48170"/>
              <a:gd name="connsiteY13" fmla="*/ 26602 h 29037"/>
              <a:gd name="connsiteX14" fmla="*/ 33021 w 48170"/>
              <a:gd name="connsiteY14" fmla="*/ 21221 h 29037"/>
              <a:gd name="connsiteX15" fmla="*/ 31179 w 48170"/>
              <a:gd name="connsiteY15" fmla="*/ 20163 h 29037"/>
              <a:gd name="connsiteX16" fmla="*/ 21877 w 48170"/>
              <a:gd name="connsiteY16" fmla="*/ 14801 h 29037"/>
              <a:gd name="connsiteX17" fmla="*/ 20053 w 48170"/>
              <a:gd name="connsiteY17" fmla="*/ 13743 h 29037"/>
              <a:gd name="connsiteX18" fmla="*/ 10733 w 48170"/>
              <a:gd name="connsiteY18" fmla="*/ 8362 h 29037"/>
              <a:gd name="connsiteX19" fmla="*/ 8909 w 48170"/>
              <a:gd name="connsiteY19" fmla="*/ 7304 h 29037"/>
              <a:gd name="connsiteX20" fmla="*/ 282 w 48170"/>
              <a:gd name="connsiteY20" fmla="*/ 2325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2" y="2325"/>
                </a:moveTo>
                <a:lnTo>
                  <a:pt x="1340" y="483"/>
                </a:lnTo>
                <a:lnTo>
                  <a:pt x="9967" y="5462"/>
                </a:lnTo>
                <a:lnTo>
                  <a:pt x="11809" y="6520"/>
                </a:lnTo>
                <a:lnTo>
                  <a:pt x="21111" y="11901"/>
                </a:lnTo>
                <a:lnTo>
                  <a:pt x="22935" y="12959"/>
                </a:lnTo>
                <a:lnTo>
                  <a:pt x="32237" y="18339"/>
                </a:lnTo>
                <a:lnTo>
                  <a:pt x="34079" y="19397"/>
                </a:lnTo>
                <a:lnTo>
                  <a:pt x="43381" y="24760"/>
                </a:lnTo>
                <a:lnTo>
                  <a:pt x="45224" y="25817"/>
                </a:lnTo>
                <a:lnTo>
                  <a:pt x="48452" y="27696"/>
                </a:lnTo>
                <a:lnTo>
                  <a:pt x="47394" y="29520"/>
                </a:lnTo>
                <a:lnTo>
                  <a:pt x="44166" y="27660"/>
                </a:lnTo>
                <a:lnTo>
                  <a:pt x="42324" y="26602"/>
                </a:lnTo>
                <a:lnTo>
                  <a:pt x="33021" y="21221"/>
                </a:lnTo>
                <a:lnTo>
                  <a:pt x="31179" y="20163"/>
                </a:lnTo>
                <a:lnTo>
                  <a:pt x="21877" y="14801"/>
                </a:lnTo>
                <a:lnTo>
                  <a:pt x="20053" y="13743"/>
                </a:lnTo>
                <a:lnTo>
                  <a:pt x="10733" y="8362"/>
                </a:lnTo>
                <a:lnTo>
                  <a:pt x="8909" y="7304"/>
                </a:lnTo>
                <a:lnTo>
                  <a:pt x="282" y="2325"/>
                </a:lnTo>
                <a:close/>
              </a:path>
            </a:pathLst>
          </a:custGeom>
          <a:solidFill>
            <a:srgbClr val="959898"/>
          </a:solidFill>
          <a:ln w="18232" cap="flat">
            <a:noFill/>
            <a:prstDash val="solid"/>
            <a:miter/>
          </a:ln>
        </p:spPr>
        <p:txBody>
          <a:bodyPr rtlCol="0" anchor="ctr"/>
          <a:lstStyle/>
          <a:p>
            <a:endParaRPr lang="en-GB"/>
          </a:p>
        </p:txBody>
      </p:sp>
      <p:sp>
        <p:nvSpPr>
          <p:cNvPr id="223" name="Freeform: Shape 222">
            <a:extLst>
              <a:ext uri="{FF2B5EF4-FFF2-40B4-BE49-F238E27FC236}">
                <a16:creationId xmlns:a16="http://schemas.microsoft.com/office/drawing/2014/main" id="{B4ACE81E-9293-4568-80F5-7114620A9832}"/>
              </a:ext>
            </a:extLst>
          </p:cNvPr>
          <p:cNvSpPr/>
          <p:nvPr/>
        </p:nvSpPr>
        <p:spPr>
          <a:xfrm>
            <a:off x="8869718" y="2425727"/>
            <a:ext cx="25897" cy="15611"/>
          </a:xfrm>
          <a:custGeom>
            <a:avLst/>
            <a:gdLst>
              <a:gd name="connsiteX0" fmla="*/ 280 w 48170"/>
              <a:gd name="connsiteY0" fmla="*/ 2328 h 29037"/>
              <a:gd name="connsiteX1" fmla="*/ 1338 w 48170"/>
              <a:gd name="connsiteY1" fmla="*/ 486 h 29037"/>
              <a:gd name="connsiteX2" fmla="*/ 9965 w 48170"/>
              <a:gd name="connsiteY2" fmla="*/ 5466 h 29037"/>
              <a:gd name="connsiteX3" fmla="*/ 11807 w 48170"/>
              <a:gd name="connsiteY3" fmla="*/ 6523 h 29037"/>
              <a:gd name="connsiteX4" fmla="*/ 21109 w 48170"/>
              <a:gd name="connsiteY4" fmla="*/ 11904 h 29037"/>
              <a:gd name="connsiteX5" fmla="*/ 22933 w 48170"/>
              <a:gd name="connsiteY5" fmla="*/ 12962 h 29037"/>
              <a:gd name="connsiteX6" fmla="*/ 32235 w 48170"/>
              <a:gd name="connsiteY6" fmla="*/ 18343 h 29037"/>
              <a:gd name="connsiteX7" fmla="*/ 34077 w 48170"/>
              <a:gd name="connsiteY7" fmla="*/ 19400 h 29037"/>
              <a:gd name="connsiteX8" fmla="*/ 43380 w 48170"/>
              <a:gd name="connsiteY8" fmla="*/ 24763 h 29037"/>
              <a:gd name="connsiteX9" fmla="*/ 45222 w 48170"/>
              <a:gd name="connsiteY9" fmla="*/ 25821 h 29037"/>
              <a:gd name="connsiteX10" fmla="*/ 48450 w 48170"/>
              <a:gd name="connsiteY10" fmla="*/ 27699 h 29037"/>
              <a:gd name="connsiteX11" fmla="*/ 47392 w 48170"/>
              <a:gd name="connsiteY11" fmla="*/ 29523 h 29037"/>
              <a:gd name="connsiteX12" fmla="*/ 44164 w 48170"/>
              <a:gd name="connsiteY12" fmla="*/ 27663 h 29037"/>
              <a:gd name="connsiteX13" fmla="*/ 42322 w 48170"/>
              <a:gd name="connsiteY13" fmla="*/ 26605 h 29037"/>
              <a:gd name="connsiteX14" fmla="*/ 33020 w 48170"/>
              <a:gd name="connsiteY14" fmla="*/ 21224 h 29037"/>
              <a:gd name="connsiteX15" fmla="*/ 31177 w 48170"/>
              <a:gd name="connsiteY15" fmla="*/ 20166 h 29037"/>
              <a:gd name="connsiteX16" fmla="*/ 21875 w 48170"/>
              <a:gd name="connsiteY16" fmla="*/ 14804 h 29037"/>
              <a:gd name="connsiteX17" fmla="*/ 20051 w 48170"/>
              <a:gd name="connsiteY17" fmla="*/ 13746 h 29037"/>
              <a:gd name="connsiteX18" fmla="*/ 10731 w 48170"/>
              <a:gd name="connsiteY18" fmla="*/ 8366 h 29037"/>
              <a:gd name="connsiteX19" fmla="*/ 8907 w 48170"/>
              <a:gd name="connsiteY19" fmla="*/ 7308 h 29037"/>
              <a:gd name="connsiteX20" fmla="*/ 280 w 48170"/>
              <a:gd name="connsiteY20" fmla="*/ 2328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0" y="2328"/>
                </a:moveTo>
                <a:lnTo>
                  <a:pt x="1338" y="486"/>
                </a:lnTo>
                <a:lnTo>
                  <a:pt x="9965" y="5466"/>
                </a:lnTo>
                <a:lnTo>
                  <a:pt x="11807" y="6523"/>
                </a:lnTo>
                <a:lnTo>
                  <a:pt x="21109" y="11904"/>
                </a:lnTo>
                <a:lnTo>
                  <a:pt x="22933" y="12962"/>
                </a:lnTo>
                <a:lnTo>
                  <a:pt x="32235" y="18343"/>
                </a:lnTo>
                <a:lnTo>
                  <a:pt x="34077" y="19400"/>
                </a:lnTo>
                <a:lnTo>
                  <a:pt x="43380" y="24763"/>
                </a:lnTo>
                <a:lnTo>
                  <a:pt x="45222" y="25821"/>
                </a:lnTo>
                <a:lnTo>
                  <a:pt x="48450" y="27699"/>
                </a:lnTo>
                <a:lnTo>
                  <a:pt x="47392" y="29523"/>
                </a:lnTo>
                <a:lnTo>
                  <a:pt x="44164" y="27663"/>
                </a:lnTo>
                <a:lnTo>
                  <a:pt x="42322" y="26605"/>
                </a:lnTo>
                <a:lnTo>
                  <a:pt x="33020" y="21224"/>
                </a:lnTo>
                <a:lnTo>
                  <a:pt x="31177" y="20166"/>
                </a:lnTo>
                <a:lnTo>
                  <a:pt x="21875" y="14804"/>
                </a:lnTo>
                <a:lnTo>
                  <a:pt x="20051" y="13746"/>
                </a:lnTo>
                <a:lnTo>
                  <a:pt x="10731" y="8366"/>
                </a:lnTo>
                <a:lnTo>
                  <a:pt x="8907" y="7308"/>
                </a:lnTo>
                <a:lnTo>
                  <a:pt x="280" y="2328"/>
                </a:lnTo>
                <a:close/>
              </a:path>
            </a:pathLst>
          </a:custGeom>
          <a:solidFill>
            <a:srgbClr val="959898"/>
          </a:solidFill>
          <a:ln w="18232" cap="flat">
            <a:noFill/>
            <a:prstDash val="solid"/>
            <a:miter/>
          </a:ln>
        </p:spPr>
        <p:txBody>
          <a:bodyPr rtlCol="0" anchor="ctr"/>
          <a:lstStyle/>
          <a:p>
            <a:endParaRPr lang="en-GB"/>
          </a:p>
        </p:txBody>
      </p:sp>
      <p:sp>
        <p:nvSpPr>
          <p:cNvPr id="224" name="Freeform: Shape 223">
            <a:extLst>
              <a:ext uri="{FF2B5EF4-FFF2-40B4-BE49-F238E27FC236}">
                <a16:creationId xmlns:a16="http://schemas.microsoft.com/office/drawing/2014/main" id="{8D0B5ABE-6A63-462E-8C07-A3F43E203884}"/>
              </a:ext>
            </a:extLst>
          </p:cNvPr>
          <p:cNvSpPr/>
          <p:nvPr/>
        </p:nvSpPr>
        <p:spPr>
          <a:xfrm>
            <a:off x="8869718" y="2244662"/>
            <a:ext cx="25897" cy="15611"/>
          </a:xfrm>
          <a:custGeom>
            <a:avLst/>
            <a:gdLst>
              <a:gd name="connsiteX0" fmla="*/ 280 w 48170"/>
              <a:gd name="connsiteY0" fmla="*/ 27643 h 29037"/>
              <a:gd name="connsiteX1" fmla="*/ 8907 w 48170"/>
              <a:gd name="connsiteY1" fmla="*/ 22663 h 29037"/>
              <a:gd name="connsiteX2" fmla="*/ 10731 w 48170"/>
              <a:gd name="connsiteY2" fmla="*/ 21606 h 29037"/>
              <a:gd name="connsiteX3" fmla="*/ 20051 w 48170"/>
              <a:gd name="connsiteY3" fmla="*/ 16225 h 29037"/>
              <a:gd name="connsiteX4" fmla="*/ 21875 w 48170"/>
              <a:gd name="connsiteY4" fmla="*/ 15167 h 29037"/>
              <a:gd name="connsiteX5" fmla="*/ 31177 w 48170"/>
              <a:gd name="connsiteY5" fmla="*/ 9805 h 29037"/>
              <a:gd name="connsiteX6" fmla="*/ 33020 w 48170"/>
              <a:gd name="connsiteY6" fmla="*/ 8747 h 29037"/>
              <a:gd name="connsiteX7" fmla="*/ 42322 w 48170"/>
              <a:gd name="connsiteY7" fmla="*/ 3366 h 29037"/>
              <a:gd name="connsiteX8" fmla="*/ 44164 w 48170"/>
              <a:gd name="connsiteY8" fmla="*/ 2308 h 29037"/>
              <a:gd name="connsiteX9" fmla="*/ 47392 w 48170"/>
              <a:gd name="connsiteY9" fmla="*/ 448 h 29037"/>
              <a:gd name="connsiteX10" fmla="*/ 48450 w 48170"/>
              <a:gd name="connsiteY10" fmla="*/ 2272 h 29037"/>
              <a:gd name="connsiteX11" fmla="*/ 45222 w 48170"/>
              <a:gd name="connsiteY11" fmla="*/ 4150 h 29037"/>
              <a:gd name="connsiteX12" fmla="*/ 43380 w 48170"/>
              <a:gd name="connsiteY12" fmla="*/ 5208 h 29037"/>
              <a:gd name="connsiteX13" fmla="*/ 34077 w 48170"/>
              <a:gd name="connsiteY13" fmla="*/ 10571 h 29037"/>
              <a:gd name="connsiteX14" fmla="*/ 32235 w 48170"/>
              <a:gd name="connsiteY14" fmla="*/ 11629 h 29037"/>
              <a:gd name="connsiteX15" fmla="*/ 22933 w 48170"/>
              <a:gd name="connsiteY15" fmla="*/ 17009 h 29037"/>
              <a:gd name="connsiteX16" fmla="*/ 21109 w 48170"/>
              <a:gd name="connsiteY16" fmla="*/ 18067 h 29037"/>
              <a:gd name="connsiteX17" fmla="*/ 11807 w 48170"/>
              <a:gd name="connsiteY17" fmla="*/ 23448 h 29037"/>
              <a:gd name="connsiteX18" fmla="*/ 9965 w 48170"/>
              <a:gd name="connsiteY18" fmla="*/ 24487 h 29037"/>
              <a:gd name="connsiteX19" fmla="*/ 1338 w 48170"/>
              <a:gd name="connsiteY19" fmla="*/ 29485 h 29037"/>
              <a:gd name="connsiteX20" fmla="*/ 280 w 48170"/>
              <a:gd name="connsiteY20" fmla="*/ 27643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0" y="27643"/>
                </a:moveTo>
                <a:lnTo>
                  <a:pt x="8907" y="22663"/>
                </a:lnTo>
                <a:lnTo>
                  <a:pt x="10731" y="21606"/>
                </a:lnTo>
                <a:lnTo>
                  <a:pt x="20051" y="16225"/>
                </a:lnTo>
                <a:lnTo>
                  <a:pt x="21875" y="15167"/>
                </a:lnTo>
                <a:lnTo>
                  <a:pt x="31177" y="9805"/>
                </a:lnTo>
                <a:lnTo>
                  <a:pt x="33020" y="8747"/>
                </a:lnTo>
                <a:lnTo>
                  <a:pt x="42322" y="3366"/>
                </a:lnTo>
                <a:lnTo>
                  <a:pt x="44164" y="2308"/>
                </a:lnTo>
                <a:lnTo>
                  <a:pt x="47392" y="448"/>
                </a:lnTo>
                <a:lnTo>
                  <a:pt x="48450" y="2272"/>
                </a:lnTo>
                <a:lnTo>
                  <a:pt x="45222" y="4150"/>
                </a:lnTo>
                <a:lnTo>
                  <a:pt x="43380" y="5208"/>
                </a:lnTo>
                <a:lnTo>
                  <a:pt x="34077" y="10571"/>
                </a:lnTo>
                <a:lnTo>
                  <a:pt x="32235" y="11629"/>
                </a:lnTo>
                <a:lnTo>
                  <a:pt x="22933" y="17009"/>
                </a:lnTo>
                <a:lnTo>
                  <a:pt x="21109" y="18067"/>
                </a:lnTo>
                <a:lnTo>
                  <a:pt x="11807" y="23448"/>
                </a:lnTo>
                <a:lnTo>
                  <a:pt x="9965" y="24487"/>
                </a:lnTo>
                <a:lnTo>
                  <a:pt x="1338" y="29485"/>
                </a:lnTo>
                <a:lnTo>
                  <a:pt x="280" y="27643"/>
                </a:lnTo>
                <a:close/>
              </a:path>
            </a:pathLst>
          </a:custGeom>
          <a:solidFill>
            <a:srgbClr val="959898"/>
          </a:solidFill>
          <a:ln w="18232" cap="flat">
            <a:noFill/>
            <a:prstDash val="solid"/>
            <a:miter/>
          </a:ln>
        </p:spPr>
        <p:txBody>
          <a:bodyPr rtlCol="0" anchor="ctr"/>
          <a:lstStyle/>
          <a:p>
            <a:endParaRPr lang="en-GB"/>
          </a:p>
        </p:txBody>
      </p:sp>
      <p:sp>
        <p:nvSpPr>
          <p:cNvPr id="225" name="Freeform: Shape 224">
            <a:extLst>
              <a:ext uri="{FF2B5EF4-FFF2-40B4-BE49-F238E27FC236}">
                <a16:creationId xmlns:a16="http://schemas.microsoft.com/office/drawing/2014/main" id="{034D6D79-9F92-48C9-AEAD-B2949F723B48}"/>
              </a:ext>
            </a:extLst>
          </p:cNvPr>
          <p:cNvSpPr/>
          <p:nvPr/>
        </p:nvSpPr>
        <p:spPr>
          <a:xfrm>
            <a:off x="8878956" y="2260660"/>
            <a:ext cx="25897" cy="15611"/>
          </a:xfrm>
          <a:custGeom>
            <a:avLst/>
            <a:gdLst>
              <a:gd name="connsiteX0" fmla="*/ 282 w 48170"/>
              <a:gd name="connsiteY0" fmla="*/ 27646 h 29037"/>
              <a:gd name="connsiteX1" fmla="*/ 8909 w 48170"/>
              <a:gd name="connsiteY1" fmla="*/ 22667 h 29037"/>
              <a:gd name="connsiteX2" fmla="*/ 10733 w 48170"/>
              <a:gd name="connsiteY2" fmla="*/ 21609 h 29037"/>
              <a:gd name="connsiteX3" fmla="*/ 20053 w 48170"/>
              <a:gd name="connsiteY3" fmla="*/ 16246 h 29037"/>
              <a:gd name="connsiteX4" fmla="*/ 21877 w 48170"/>
              <a:gd name="connsiteY4" fmla="*/ 15189 h 29037"/>
              <a:gd name="connsiteX5" fmla="*/ 31179 w 48170"/>
              <a:gd name="connsiteY5" fmla="*/ 9808 h 29037"/>
              <a:gd name="connsiteX6" fmla="*/ 33021 w 48170"/>
              <a:gd name="connsiteY6" fmla="*/ 8750 h 29037"/>
              <a:gd name="connsiteX7" fmla="*/ 42324 w 48170"/>
              <a:gd name="connsiteY7" fmla="*/ 3369 h 29037"/>
              <a:gd name="connsiteX8" fmla="*/ 44166 w 48170"/>
              <a:gd name="connsiteY8" fmla="*/ 2312 h 29037"/>
              <a:gd name="connsiteX9" fmla="*/ 47394 w 48170"/>
              <a:gd name="connsiteY9" fmla="*/ 451 h 29037"/>
              <a:gd name="connsiteX10" fmla="*/ 48452 w 48170"/>
              <a:gd name="connsiteY10" fmla="*/ 2293 h 29037"/>
              <a:gd name="connsiteX11" fmla="*/ 45224 w 48170"/>
              <a:gd name="connsiteY11" fmla="*/ 4154 h 29037"/>
              <a:gd name="connsiteX12" fmla="*/ 43381 w 48170"/>
              <a:gd name="connsiteY12" fmla="*/ 5212 h 29037"/>
              <a:gd name="connsiteX13" fmla="*/ 34079 w 48170"/>
              <a:gd name="connsiteY13" fmla="*/ 10592 h 29037"/>
              <a:gd name="connsiteX14" fmla="*/ 32237 w 48170"/>
              <a:gd name="connsiteY14" fmla="*/ 11650 h 29037"/>
              <a:gd name="connsiteX15" fmla="*/ 22935 w 48170"/>
              <a:gd name="connsiteY15" fmla="*/ 17012 h 29037"/>
              <a:gd name="connsiteX16" fmla="*/ 21111 w 48170"/>
              <a:gd name="connsiteY16" fmla="*/ 18070 h 29037"/>
              <a:gd name="connsiteX17" fmla="*/ 11809 w 48170"/>
              <a:gd name="connsiteY17" fmla="*/ 23451 h 29037"/>
              <a:gd name="connsiteX18" fmla="*/ 9967 w 48170"/>
              <a:gd name="connsiteY18" fmla="*/ 24509 h 29037"/>
              <a:gd name="connsiteX19" fmla="*/ 1340 w 48170"/>
              <a:gd name="connsiteY19" fmla="*/ 29488 h 29037"/>
              <a:gd name="connsiteX20" fmla="*/ 282 w 48170"/>
              <a:gd name="connsiteY20" fmla="*/ 27646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2" y="27646"/>
                </a:moveTo>
                <a:lnTo>
                  <a:pt x="8909" y="22667"/>
                </a:lnTo>
                <a:lnTo>
                  <a:pt x="10733" y="21609"/>
                </a:lnTo>
                <a:lnTo>
                  <a:pt x="20053" y="16246"/>
                </a:lnTo>
                <a:lnTo>
                  <a:pt x="21877" y="15189"/>
                </a:lnTo>
                <a:lnTo>
                  <a:pt x="31179" y="9808"/>
                </a:lnTo>
                <a:lnTo>
                  <a:pt x="33021" y="8750"/>
                </a:lnTo>
                <a:lnTo>
                  <a:pt x="42324" y="3369"/>
                </a:lnTo>
                <a:lnTo>
                  <a:pt x="44166" y="2312"/>
                </a:lnTo>
                <a:lnTo>
                  <a:pt x="47394" y="451"/>
                </a:lnTo>
                <a:lnTo>
                  <a:pt x="48452" y="2293"/>
                </a:lnTo>
                <a:lnTo>
                  <a:pt x="45224" y="4154"/>
                </a:lnTo>
                <a:lnTo>
                  <a:pt x="43381" y="5212"/>
                </a:lnTo>
                <a:lnTo>
                  <a:pt x="34079" y="10592"/>
                </a:lnTo>
                <a:lnTo>
                  <a:pt x="32237" y="11650"/>
                </a:lnTo>
                <a:lnTo>
                  <a:pt x="22935" y="17012"/>
                </a:lnTo>
                <a:lnTo>
                  <a:pt x="21111" y="18070"/>
                </a:lnTo>
                <a:lnTo>
                  <a:pt x="11809" y="23451"/>
                </a:lnTo>
                <a:lnTo>
                  <a:pt x="9967" y="24509"/>
                </a:lnTo>
                <a:lnTo>
                  <a:pt x="1340" y="29488"/>
                </a:lnTo>
                <a:lnTo>
                  <a:pt x="282" y="27646"/>
                </a:lnTo>
                <a:close/>
              </a:path>
            </a:pathLst>
          </a:custGeom>
          <a:solidFill>
            <a:srgbClr val="959898"/>
          </a:solidFill>
          <a:ln w="18232" cap="flat">
            <a:noFill/>
            <a:prstDash val="solid"/>
            <a:miter/>
          </a:ln>
        </p:spPr>
        <p:txBody>
          <a:bodyPr rtlCol="0" anchor="ctr"/>
          <a:lstStyle/>
          <a:p>
            <a:endParaRPr lang="en-GB"/>
          </a:p>
        </p:txBody>
      </p:sp>
      <p:sp>
        <p:nvSpPr>
          <p:cNvPr id="226" name="Freeform: Shape 225">
            <a:extLst>
              <a:ext uri="{FF2B5EF4-FFF2-40B4-BE49-F238E27FC236}">
                <a16:creationId xmlns:a16="http://schemas.microsoft.com/office/drawing/2014/main" id="{2593BA26-05D7-4014-A30F-659203ABB206}"/>
              </a:ext>
            </a:extLst>
          </p:cNvPr>
          <p:cNvSpPr/>
          <p:nvPr/>
        </p:nvSpPr>
        <p:spPr>
          <a:xfrm>
            <a:off x="8888198" y="2276663"/>
            <a:ext cx="25897" cy="15611"/>
          </a:xfrm>
          <a:custGeom>
            <a:avLst/>
            <a:gdLst>
              <a:gd name="connsiteX0" fmla="*/ 284 w 48170"/>
              <a:gd name="connsiteY0" fmla="*/ 27649 h 29037"/>
              <a:gd name="connsiteX1" fmla="*/ 8911 w 48170"/>
              <a:gd name="connsiteY1" fmla="*/ 22670 h 29037"/>
              <a:gd name="connsiteX2" fmla="*/ 10735 w 48170"/>
              <a:gd name="connsiteY2" fmla="*/ 21612 h 29037"/>
              <a:gd name="connsiteX3" fmla="*/ 20055 w 48170"/>
              <a:gd name="connsiteY3" fmla="*/ 16250 h 29037"/>
              <a:gd name="connsiteX4" fmla="*/ 21879 w 48170"/>
              <a:gd name="connsiteY4" fmla="*/ 15192 h 29037"/>
              <a:gd name="connsiteX5" fmla="*/ 31181 w 48170"/>
              <a:gd name="connsiteY5" fmla="*/ 9811 h 29037"/>
              <a:gd name="connsiteX6" fmla="*/ 33023 w 48170"/>
              <a:gd name="connsiteY6" fmla="*/ 8753 h 29037"/>
              <a:gd name="connsiteX7" fmla="*/ 42325 w 48170"/>
              <a:gd name="connsiteY7" fmla="*/ 3373 h 29037"/>
              <a:gd name="connsiteX8" fmla="*/ 44168 w 48170"/>
              <a:gd name="connsiteY8" fmla="*/ 2315 h 29037"/>
              <a:gd name="connsiteX9" fmla="*/ 47396 w 48170"/>
              <a:gd name="connsiteY9" fmla="*/ 454 h 29037"/>
              <a:gd name="connsiteX10" fmla="*/ 48454 w 48170"/>
              <a:gd name="connsiteY10" fmla="*/ 2297 h 29037"/>
              <a:gd name="connsiteX11" fmla="*/ 45226 w 48170"/>
              <a:gd name="connsiteY11" fmla="*/ 4157 h 29037"/>
              <a:gd name="connsiteX12" fmla="*/ 43383 w 48170"/>
              <a:gd name="connsiteY12" fmla="*/ 5215 h 29037"/>
              <a:gd name="connsiteX13" fmla="*/ 34081 w 48170"/>
              <a:gd name="connsiteY13" fmla="*/ 10595 h 29037"/>
              <a:gd name="connsiteX14" fmla="*/ 32239 w 48170"/>
              <a:gd name="connsiteY14" fmla="*/ 11653 h 29037"/>
              <a:gd name="connsiteX15" fmla="*/ 22937 w 48170"/>
              <a:gd name="connsiteY15" fmla="*/ 17016 h 29037"/>
              <a:gd name="connsiteX16" fmla="*/ 21113 w 48170"/>
              <a:gd name="connsiteY16" fmla="*/ 18074 h 29037"/>
              <a:gd name="connsiteX17" fmla="*/ 11811 w 48170"/>
              <a:gd name="connsiteY17" fmla="*/ 23454 h 29037"/>
              <a:gd name="connsiteX18" fmla="*/ 9969 w 48170"/>
              <a:gd name="connsiteY18" fmla="*/ 24512 h 29037"/>
              <a:gd name="connsiteX19" fmla="*/ 1342 w 48170"/>
              <a:gd name="connsiteY19" fmla="*/ 29491 h 29037"/>
              <a:gd name="connsiteX20" fmla="*/ 284 w 48170"/>
              <a:gd name="connsiteY20" fmla="*/ 27649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4" y="27649"/>
                </a:moveTo>
                <a:lnTo>
                  <a:pt x="8911" y="22670"/>
                </a:lnTo>
                <a:lnTo>
                  <a:pt x="10735" y="21612"/>
                </a:lnTo>
                <a:lnTo>
                  <a:pt x="20055" y="16250"/>
                </a:lnTo>
                <a:lnTo>
                  <a:pt x="21879" y="15192"/>
                </a:lnTo>
                <a:lnTo>
                  <a:pt x="31181" y="9811"/>
                </a:lnTo>
                <a:lnTo>
                  <a:pt x="33023" y="8753"/>
                </a:lnTo>
                <a:lnTo>
                  <a:pt x="42325" y="3373"/>
                </a:lnTo>
                <a:lnTo>
                  <a:pt x="44168" y="2315"/>
                </a:lnTo>
                <a:lnTo>
                  <a:pt x="47396" y="454"/>
                </a:lnTo>
                <a:lnTo>
                  <a:pt x="48454" y="2297"/>
                </a:lnTo>
                <a:lnTo>
                  <a:pt x="45226" y="4157"/>
                </a:lnTo>
                <a:lnTo>
                  <a:pt x="43383" y="5215"/>
                </a:lnTo>
                <a:lnTo>
                  <a:pt x="34081" y="10595"/>
                </a:lnTo>
                <a:lnTo>
                  <a:pt x="32239" y="11653"/>
                </a:lnTo>
                <a:lnTo>
                  <a:pt x="22937" y="17016"/>
                </a:lnTo>
                <a:lnTo>
                  <a:pt x="21113" y="18074"/>
                </a:lnTo>
                <a:lnTo>
                  <a:pt x="11811" y="23454"/>
                </a:lnTo>
                <a:lnTo>
                  <a:pt x="9969" y="24512"/>
                </a:lnTo>
                <a:lnTo>
                  <a:pt x="1342" y="29491"/>
                </a:lnTo>
                <a:lnTo>
                  <a:pt x="284" y="27649"/>
                </a:lnTo>
                <a:close/>
              </a:path>
            </a:pathLst>
          </a:custGeom>
          <a:solidFill>
            <a:srgbClr val="959898"/>
          </a:solidFill>
          <a:ln w="18232" cap="flat">
            <a:noFill/>
            <a:prstDash val="solid"/>
            <a:miter/>
          </a:ln>
        </p:spPr>
        <p:txBody>
          <a:bodyPr rtlCol="0" anchor="ctr"/>
          <a:lstStyle/>
          <a:p>
            <a:endParaRPr lang="en-GB"/>
          </a:p>
        </p:txBody>
      </p:sp>
      <p:sp>
        <p:nvSpPr>
          <p:cNvPr id="227" name="Freeform: Shape 226">
            <a:extLst>
              <a:ext uri="{FF2B5EF4-FFF2-40B4-BE49-F238E27FC236}">
                <a16:creationId xmlns:a16="http://schemas.microsoft.com/office/drawing/2014/main" id="{C0CDEA7D-F6B4-42A7-B777-DD5BBE5C608E}"/>
              </a:ext>
            </a:extLst>
          </p:cNvPr>
          <p:cNvSpPr/>
          <p:nvPr/>
        </p:nvSpPr>
        <p:spPr>
          <a:xfrm>
            <a:off x="8897435" y="2292666"/>
            <a:ext cx="25897" cy="15611"/>
          </a:xfrm>
          <a:custGeom>
            <a:avLst/>
            <a:gdLst>
              <a:gd name="connsiteX0" fmla="*/ 286 w 48170"/>
              <a:gd name="connsiteY0" fmla="*/ 27653 h 29037"/>
              <a:gd name="connsiteX1" fmla="*/ 8913 w 48170"/>
              <a:gd name="connsiteY1" fmla="*/ 22673 h 29037"/>
              <a:gd name="connsiteX2" fmla="*/ 10737 w 48170"/>
              <a:gd name="connsiteY2" fmla="*/ 21615 h 29037"/>
              <a:gd name="connsiteX3" fmla="*/ 20057 w 48170"/>
              <a:gd name="connsiteY3" fmla="*/ 16253 h 29037"/>
              <a:gd name="connsiteX4" fmla="*/ 21881 w 48170"/>
              <a:gd name="connsiteY4" fmla="*/ 15195 h 29037"/>
              <a:gd name="connsiteX5" fmla="*/ 31183 w 48170"/>
              <a:gd name="connsiteY5" fmla="*/ 9814 h 29037"/>
              <a:gd name="connsiteX6" fmla="*/ 33025 w 48170"/>
              <a:gd name="connsiteY6" fmla="*/ 8757 h 29037"/>
              <a:gd name="connsiteX7" fmla="*/ 42327 w 48170"/>
              <a:gd name="connsiteY7" fmla="*/ 3376 h 29037"/>
              <a:gd name="connsiteX8" fmla="*/ 44170 w 48170"/>
              <a:gd name="connsiteY8" fmla="*/ 2318 h 29037"/>
              <a:gd name="connsiteX9" fmla="*/ 47398 w 48170"/>
              <a:gd name="connsiteY9" fmla="*/ 458 h 29037"/>
              <a:gd name="connsiteX10" fmla="*/ 48456 w 48170"/>
              <a:gd name="connsiteY10" fmla="*/ 2300 h 29037"/>
              <a:gd name="connsiteX11" fmla="*/ 45227 w 48170"/>
              <a:gd name="connsiteY11" fmla="*/ 4160 h 29037"/>
              <a:gd name="connsiteX12" fmla="*/ 43385 w 48170"/>
              <a:gd name="connsiteY12" fmla="*/ 5218 h 29037"/>
              <a:gd name="connsiteX13" fmla="*/ 34083 w 48170"/>
              <a:gd name="connsiteY13" fmla="*/ 10599 h 29037"/>
              <a:gd name="connsiteX14" fmla="*/ 32241 w 48170"/>
              <a:gd name="connsiteY14" fmla="*/ 11657 h 29037"/>
              <a:gd name="connsiteX15" fmla="*/ 22939 w 48170"/>
              <a:gd name="connsiteY15" fmla="*/ 17019 h 29037"/>
              <a:gd name="connsiteX16" fmla="*/ 21115 w 48170"/>
              <a:gd name="connsiteY16" fmla="*/ 18077 h 29037"/>
              <a:gd name="connsiteX17" fmla="*/ 11813 w 48170"/>
              <a:gd name="connsiteY17" fmla="*/ 23457 h 29037"/>
              <a:gd name="connsiteX18" fmla="*/ 9971 w 48170"/>
              <a:gd name="connsiteY18" fmla="*/ 24515 h 29037"/>
              <a:gd name="connsiteX19" fmla="*/ 1343 w 48170"/>
              <a:gd name="connsiteY19" fmla="*/ 29495 h 29037"/>
              <a:gd name="connsiteX20" fmla="*/ 286 w 48170"/>
              <a:gd name="connsiteY20" fmla="*/ 27653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6" y="27653"/>
                </a:moveTo>
                <a:lnTo>
                  <a:pt x="8913" y="22673"/>
                </a:lnTo>
                <a:lnTo>
                  <a:pt x="10737" y="21615"/>
                </a:lnTo>
                <a:lnTo>
                  <a:pt x="20057" y="16253"/>
                </a:lnTo>
                <a:lnTo>
                  <a:pt x="21881" y="15195"/>
                </a:lnTo>
                <a:lnTo>
                  <a:pt x="31183" y="9814"/>
                </a:lnTo>
                <a:lnTo>
                  <a:pt x="33025" y="8757"/>
                </a:lnTo>
                <a:lnTo>
                  <a:pt x="42327" y="3376"/>
                </a:lnTo>
                <a:lnTo>
                  <a:pt x="44170" y="2318"/>
                </a:lnTo>
                <a:lnTo>
                  <a:pt x="47398" y="458"/>
                </a:lnTo>
                <a:lnTo>
                  <a:pt x="48456" y="2300"/>
                </a:lnTo>
                <a:lnTo>
                  <a:pt x="45227" y="4160"/>
                </a:lnTo>
                <a:lnTo>
                  <a:pt x="43385" y="5218"/>
                </a:lnTo>
                <a:lnTo>
                  <a:pt x="34083" y="10599"/>
                </a:lnTo>
                <a:lnTo>
                  <a:pt x="32241" y="11657"/>
                </a:lnTo>
                <a:lnTo>
                  <a:pt x="22939" y="17019"/>
                </a:lnTo>
                <a:lnTo>
                  <a:pt x="21115" y="18077"/>
                </a:lnTo>
                <a:lnTo>
                  <a:pt x="11813" y="23457"/>
                </a:lnTo>
                <a:lnTo>
                  <a:pt x="9971" y="24515"/>
                </a:lnTo>
                <a:lnTo>
                  <a:pt x="1343" y="29495"/>
                </a:lnTo>
                <a:lnTo>
                  <a:pt x="286" y="27653"/>
                </a:lnTo>
                <a:close/>
              </a:path>
            </a:pathLst>
          </a:custGeom>
          <a:solidFill>
            <a:srgbClr val="959898"/>
          </a:solidFill>
          <a:ln w="18232" cap="flat">
            <a:noFill/>
            <a:prstDash val="solid"/>
            <a:miter/>
          </a:ln>
        </p:spPr>
        <p:txBody>
          <a:bodyPr rtlCol="0" anchor="ctr"/>
          <a:lstStyle/>
          <a:p>
            <a:endParaRPr lang="en-GB"/>
          </a:p>
        </p:txBody>
      </p:sp>
      <p:sp>
        <p:nvSpPr>
          <p:cNvPr id="228" name="Freeform: Shape 227">
            <a:extLst>
              <a:ext uri="{FF2B5EF4-FFF2-40B4-BE49-F238E27FC236}">
                <a16:creationId xmlns:a16="http://schemas.microsoft.com/office/drawing/2014/main" id="{5335122F-05AB-46C8-860D-BA102D778BE5}"/>
              </a:ext>
            </a:extLst>
          </p:cNvPr>
          <p:cNvSpPr/>
          <p:nvPr/>
        </p:nvSpPr>
        <p:spPr>
          <a:xfrm>
            <a:off x="8906672" y="2308669"/>
            <a:ext cx="25897" cy="15611"/>
          </a:xfrm>
          <a:custGeom>
            <a:avLst/>
            <a:gdLst>
              <a:gd name="connsiteX0" fmla="*/ 287 w 48170"/>
              <a:gd name="connsiteY0" fmla="*/ 27656 h 29037"/>
              <a:gd name="connsiteX1" fmla="*/ 8915 w 48170"/>
              <a:gd name="connsiteY1" fmla="*/ 22676 h 29037"/>
              <a:gd name="connsiteX2" fmla="*/ 10739 w 48170"/>
              <a:gd name="connsiteY2" fmla="*/ 21619 h 29037"/>
              <a:gd name="connsiteX3" fmla="*/ 20059 w 48170"/>
              <a:gd name="connsiteY3" fmla="*/ 16256 h 29037"/>
              <a:gd name="connsiteX4" fmla="*/ 21883 w 48170"/>
              <a:gd name="connsiteY4" fmla="*/ 15198 h 29037"/>
              <a:gd name="connsiteX5" fmla="*/ 31185 w 48170"/>
              <a:gd name="connsiteY5" fmla="*/ 9818 h 29037"/>
              <a:gd name="connsiteX6" fmla="*/ 33027 w 48170"/>
              <a:gd name="connsiteY6" fmla="*/ 8760 h 29037"/>
              <a:gd name="connsiteX7" fmla="*/ 42329 w 48170"/>
              <a:gd name="connsiteY7" fmla="*/ 3379 h 29037"/>
              <a:gd name="connsiteX8" fmla="*/ 44171 w 48170"/>
              <a:gd name="connsiteY8" fmla="*/ 2321 h 29037"/>
              <a:gd name="connsiteX9" fmla="*/ 47400 w 48170"/>
              <a:gd name="connsiteY9" fmla="*/ 461 h 29037"/>
              <a:gd name="connsiteX10" fmla="*/ 48458 w 48170"/>
              <a:gd name="connsiteY10" fmla="*/ 2303 h 29037"/>
              <a:gd name="connsiteX11" fmla="*/ 45229 w 48170"/>
              <a:gd name="connsiteY11" fmla="*/ 4163 h 29037"/>
              <a:gd name="connsiteX12" fmla="*/ 43387 w 48170"/>
              <a:gd name="connsiteY12" fmla="*/ 5240 h 29037"/>
              <a:gd name="connsiteX13" fmla="*/ 34085 w 48170"/>
              <a:gd name="connsiteY13" fmla="*/ 10602 h 29037"/>
              <a:gd name="connsiteX14" fmla="*/ 32243 w 48170"/>
              <a:gd name="connsiteY14" fmla="*/ 11660 h 29037"/>
              <a:gd name="connsiteX15" fmla="*/ 22941 w 48170"/>
              <a:gd name="connsiteY15" fmla="*/ 17022 h 29037"/>
              <a:gd name="connsiteX16" fmla="*/ 21117 w 48170"/>
              <a:gd name="connsiteY16" fmla="*/ 18080 h 29037"/>
              <a:gd name="connsiteX17" fmla="*/ 11815 w 48170"/>
              <a:gd name="connsiteY17" fmla="*/ 23461 h 29037"/>
              <a:gd name="connsiteX18" fmla="*/ 9973 w 48170"/>
              <a:gd name="connsiteY18" fmla="*/ 24519 h 29037"/>
              <a:gd name="connsiteX19" fmla="*/ 1345 w 48170"/>
              <a:gd name="connsiteY19" fmla="*/ 29498 h 29037"/>
              <a:gd name="connsiteX20" fmla="*/ 287 w 48170"/>
              <a:gd name="connsiteY20" fmla="*/ 27656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7" y="27656"/>
                </a:moveTo>
                <a:lnTo>
                  <a:pt x="8915" y="22676"/>
                </a:lnTo>
                <a:lnTo>
                  <a:pt x="10739" y="21619"/>
                </a:lnTo>
                <a:lnTo>
                  <a:pt x="20059" y="16256"/>
                </a:lnTo>
                <a:lnTo>
                  <a:pt x="21883" y="15198"/>
                </a:lnTo>
                <a:lnTo>
                  <a:pt x="31185" y="9818"/>
                </a:lnTo>
                <a:lnTo>
                  <a:pt x="33027" y="8760"/>
                </a:lnTo>
                <a:lnTo>
                  <a:pt x="42329" y="3379"/>
                </a:lnTo>
                <a:lnTo>
                  <a:pt x="44171" y="2321"/>
                </a:lnTo>
                <a:lnTo>
                  <a:pt x="47400" y="461"/>
                </a:lnTo>
                <a:lnTo>
                  <a:pt x="48458" y="2303"/>
                </a:lnTo>
                <a:lnTo>
                  <a:pt x="45229" y="4163"/>
                </a:lnTo>
                <a:lnTo>
                  <a:pt x="43387" y="5240"/>
                </a:lnTo>
                <a:lnTo>
                  <a:pt x="34085" y="10602"/>
                </a:lnTo>
                <a:lnTo>
                  <a:pt x="32243" y="11660"/>
                </a:lnTo>
                <a:lnTo>
                  <a:pt x="22941" y="17022"/>
                </a:lnTo>
                <a:lnTo>
                  <a:pt x="21117" y="18080"/>
                </a:lnTo>
                <a:lnTo>
                  <a:pt x="11815" y="23461"/>
                </a:lnTo>
                <a:lnTo>
                  <a:pt x="9973" y="24519"/>
                </a:lnTo>
                <a:lnTo>
                  <a:pt x="1345" y="29498"/>
                </a:lnTo>
                <a:lnTo>
                  <a:pt x="287" y="27656"/>
                </a:lnTo>
                <a:close/>
              </a:path>
            </a:pathLst>
          </a:custGeom>
          <a:solidFill>
            <a:srgbClr val="959898"/>
          </a:solidFill>
          <a:ln w="18232" cap="flat">
            <a:noFill/>
            <a:prstDash val="solid"/>
            <a:miter/>
          </a:ln>
        </p:spPr>
        <p:txBody>
          <a:bodyPr rtlCol="0" anchor="ctr"/>
          <a:lstStyle/>
          <a:p>
            <a:endParaRPr lang="en-GB"/>
          </a:p>
        </p:txBody>
      </p:sp>
      <p:sp>
        <p:nvSpPr>
          <p:cNvPr id="229" name="Freeform: Shape 228">
            <a:extLst>
              <a:ext uri="{FF2B5EF4-FFF2-40B4-BE49-F238E27FC236}">
                <a16:creationId xmlns:a16="http://schemas.microsoft.com/office/drawing/2014/main" id="{68577B38-F2B4-449C-9608-77392922555C}"/>
              </a:ext>
            </a:extLst>
          </p:cNvPr>
          <p:cNvSpPr/>
          <p:nvPr/>
        </p:nvSpPr>
        <p:spPr>
          <a:xfrm>
            <a:off x="8915914" y="2324673"/>
            <a:ext cx="25897" cy="15611"/>
          </a:xfrm>
          <a:custGeom>
            <a:avLst/>
            <a:gdLst>
              <a:gd name="connsiteX0" fmla="*/ 289 w 48170"/>
              <a:gd name="connsiteY0" fmla="*/ 27659 h 29037"/>
              <a:gd name="connsiteX1" fmla="*/ 8917 w 48170"/>
              <a:gd name="connsiteY1" fmla="*/ 22680 h 29037"/>
              <a:gd name="connsiteX2" fmla="*/ 10741 w 48170"/>
              <a:gd name="connsiteY2" fmla="*/ 21622 h 29037"/>
              <a:gd name="connsiteX3" fmla="*/ 20061 w 48170"/>
              <a:gd name="connsiteY3" fmla="*/ 16259 h 29037"/>
              <a:gd name="connsiteX4" fmla="*/ 21885 w 48170"/>
              <a:gd name="connsiteY4" fmla="*/ 15202 h 29037"/>
              <a:gd name="connsiteX5" fmla="*/ 31187 w 48170"/>
              <a:gd name="connsiteY5" fmla="*/ 9821 h 29037"/>
              <a:gd name="connsiteX6" fmla="*/ 33029 w 48170"/>
              <a:gd name="connsiteY6" fmla="*/ 8763 h 29037"/>
              <a:gd name="connsiteX7" fmla="*/ 42331 w 48170"/>
              <a:gd name="connsiteY7" fmla="*/ 3382 h 29037"/>
              <a:gd name="connsiteX8" fmla="*/ 44173 w 48170"/>
              <a:gd name="connsiteY8" fmla="*/ 2325 h 29037"/>
              <a:gd name="connsiteX9" fmla="*/ 47402 w 48170"/>
              <a:gd name="connsiteY9" fmla="*/ 464 h 29037"/>
              <a:gd name="connsiteX10" fmla="*/ 48460 w 48170"/>
              <a:gd name="connsiteY10" fmla="*/ 2288 h 29037"/>
              <a:gd name="connsiteX11" fmla="*/ 45231 w 48170"/>
              <a:gd name="connsiteY11" fmla="*/ 4167 h 29037"/>
              <a:gd name="connsiteX12" fmla="*/ 43389 w 48170"/>
              <a:gd name="connsiteY12" fmla="*/ 5225 h 29037"/>
              <a:gd name="connsiteX13" fmla="*/ 34087 w 48170"/>
              <a:gd name="connsiteY13" fmla="*/ 10587 h 29037"/>
              <a:gd name="connsiteX14" fmla="*/ 32245 w 48170"/>
              <a:gd name="connsiteY14" fmla="*/ 11645 h 29037"/>
              <a:gd name="connsiteX15" fmla="*/ 22943 w 48170"/>
              <a:gd name="connsiteY15" fmla="*/ 17026 h 29037"/>
              <a:gd name="connsiteX16" fmla="*/ 21119 w 48170"/>
              <a:gd name="connsiteY16" fmla="*/ 18083 h 29037"/>
              <a:gd name="connsiteX17" fmla="*/ 11817 w 48170"/>
              <a:gd name="connsiteY17" fmla="*/ 23464 h 29037"/>
              <a:gd name="connsiteX18" fmla="*/ 9974 w 48170"/>
              <a:gd name="connsiteY18" fmla="*/ 24522 h 29037"/>
              <a:gd name="connsiteX19" fmla="*/ 1347 w 48170"/>
              <a:gd name="connsiteY19" fmla="*/ 29501 h 29037"/>
              <a:gd name="connsiteX20" fmla="*/ 289 w 48170"/>
              <a:gd name="connsiteY20" fmla="*/ 27659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89" y="27659"/>
                </a:moveTo>
                <a:lnTo>
                  <a:pt x="8917" y="22680"/>
                </a:lnTo>
                <a:lnTo>
                  <a:pt x="10741" y="21622"/>
                </a:lnTo>
                <a:lnTo>
                  <a:pt x="20061" y="16259"/>
                </a:lnTo>
                <a:lnTo>
                  <a:pt x="21885" y="15202"/>
                </a:lnTo>
                <a:lnTo>
                  <a:pt x="31187" y="9821"/>
                </a:lnTo>
                <a:lnTo>
                  <a:pt x="33029" y="8763"/>
                </a:lnTo>
                <a:lnTo>
                  <a:pt x="42331" y="3382"/>
                </a:lnTo>
                <a:lnTo>
                  <a:pt x="44173" y="2325"/>
                </a:lnTo>
                <a:lnTo>
                  <a:pt x="47402" y="464"/>
                </a:lnTo>
                <a:lnTo>
                  <a:pt x="48460" y="2288"/>
                </a:lnTo>
                <a:lnTo>
                  <a:pt x="45231" y="4167"/>
                </a:lnTo>
                <a:lnTo>
                  <a:pt x="43389" y="5225"/>
                </a:lnTo>
                <a:lnTo>
                  <a:pt x="34087" y="10587"/>
                </a:lnTo>
                <a:lnTo>
                  <a:pt x="32245" y="11645"/>
                </a:lnTo>
                <a:lnTo>
                  <a:pt x="22943" y="17026"/>
                </a:lnTo>
                <a:lnTo>
                  <a:pt x="21119" y="18083"/>
                </a:lnTo>
                <a:lnTo>
                  <a:pt x="11817" y="23464"/>
                </a:lnTo>
                <a:lnTo>
                  <a:pt x="9974" y="24522"/>
                </a:lnTo>
                <a:lnTo>
                  <a:pt x="1347" y="29501"/>
                </a:lnTo>
                <a:lnTo>
                  <a:pt x="289" y="27659"/>
                </a:lnTo>
                <a:close/>
              </a:path>
            </a:pathLst>
          </a:custGeom>
          <a:solidFill>
            <a:srgbClr val="959898"/>
          </a:solidFill>
          <a:ln w="18232" cap="flat">
            <a:noFill/>
            <a:prstDash val="solid"/>
            <a:miter/>
          </a:ln>
        </p:spPr>
        <p:txBody>
          <a:bodyPr rtlCol="0" anchor="ctr"/>
          <a:lstStyle/>
          <a:p>
            <a:endParaRPr lang="en-GB"/>
          </a:p>
        </p:txBody>
      </p:sp>
      <p:sp>
        <p:nvSpPr>
          <p:cNvPr id="230" name="Freeform: Shape 229">
            <a:extLst>
              <a:ext uri="{FF2B5EF4-FFF2-40B4-BE49-F238E27FC236}">
                <a16:creationId xmlns:a16="http://schemas.microsoft.com/office/drawing/2014/main" id="{E6EC66E8-E7B9-4966-9617-E307AA114B98}"/>
              </a:ext>
            </a:extLst>
          </p:cNvPr>
          <p:cNvSpPr/>
          <p:nvPr/>
        </p:nvSpPr>
        <p:spPr>
          <a:xfrm>
            <a:off x="8740869" y="2244662"/>
            <a:ext cx="25897" cy="15611"/>
          </a:xfrm>
          <a:custGeom>
            <a:avLst/>
            <a:gdLst>
              <a:gd name="connsiteX0" fmla="*/ 48426 w 48170"/>
              <a:gd name="connsiteY0" fmla="*/ 27643 h 29037"/>
              <a:gd name="connsiteX1" fmla="*/ 39799 w 48170"/>
              <a:gd name="connsiteY1" fmla="*/ 22663 h 29037"/>
              <a:gd name="connsiteX2" fmla="*/ 37975 w 48170"/>
              <a:gd name="connsiteY2" fmla="*/ 21606 h 29037"/>
              <a:gd name="connsiteX3" fmla="*/ 28655 w 48170"/>
              <a:gd name="connsiteY3" fmla="*/ 16225 h 29037"/>
              <a:gd name="connsiteX4" fmla="*/ 26831 w 48170"/>
              <a:gd name="connsiteY4" fmla="*/ 15167 h 29037"/>
              <a:gd name="connsiteX5" fmla="*/ 17529 w 48170"/>
              <a:gd name="connsiteY5" fmla="*/ 9805 h 29037"/>
              <a:gd name="connsiteX6" fmla="*/ 15687 w 48170"/>
              <a:gd name="connsiteY6" fmla="*/ 8747 h 29037"/>
              <a:gd name="connsiteX7" fmla="*/ 6385 w 48170"/>
              <a:gd name="connsiteY7" fmla="*/ 3366 h 29037"/>
              <a:gd name="connsiteX8" fmla="*/ 4543 w 48170"/>
              <a:gd name="connsiteY8" fmla="*/ 2308 h 29037"/>
              <a:gd name="connsiteX9" fmla="*/ 1314 w 48170"/>
              <a:gd name="connsiteY9" fmla="*/ 448 h 29037"/>
              <a:gd name="connsiteX10" fmla="*/ 256 w 48170"/>
              <a:gd name="connsiteY10" fmla="*/ 2272 h 29037"/>
              <a:gd name="connsiteX11" fmla="*/ 3485 w 48170"/>
              <a:gd name="connsiteY11" fmla="*/ 4150 h 29037"/>
              <a:gd name="connsiteX12" fmla="*/ 5327 w 48170"/>
              <a:gd name="connsiteY12" fmla="*/ 5208 h 29037"/>
              <a:gd name="connsiteX13" fmla="*/ 14629 w 48170"/>
              <a:gd name="connsiteY13" fmla="*/ 10571 h 29037"/>
              <a:gd name="connsiteX14" fmla="*/ 16471 w 48170"/>
              <a:gd name="connsiteY14" fmla="*/ 11629 h 29037"/>
              <a:gd name="connsiteX15" fmla="*/ 25773 w 48170"/>
              <a:gd name="connsiteY15" fmla="*/ 17009 h 29037"/>
              <a:gd name="connsiteX16" fmla="*/ 27597 w 48170"/>
              <a:gd name="connsiteY16" fmla="*/ 18067 h 29037"/>
              <a:gd name="connsiteX17" fmla="*/ 36899 w 48170"/>
              <a:gd name="connsiteY17" fmla="*/ 23448 h 29037"/>
              <a:gd name="connsiteX18" fmla="*/ 38741 w 48170"/>
              <a:gd name="connsiteY18" fmla="*/ 24487 h 29037"/>
              <a:gd name="connsiteX19" fmla="*/ 47369 w 48170"/>
              <a:gd name="connsiteY19" fmla="*/ 29485 h 29037"/>
              <a:gd name="connsiteX20" fmla="*/ 48426 w 48170"/>
              <a:gd name="connsiteY20" fmla="*/ 27643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48426" y="27643"/>
                </a:moveTo>
                <a:lnTo>
                  <a:pt x="39799" y="22663"/>
                </a:lnTo>
                <a:lnTo>
                  <a:pt x="37975" y="21606"/>
                </a:lnTo>
                <a:lnTo>
                  <a:pt x="28655" y="16225"/>
                </a:lnTo>
                <a:lnTo>
                  <a:pt x="26831" y="15167"/>
                </a:lnTo>
                <a:lnTo>
                  <a:pt x="17529" y="9805"/>
                </a:lnTo>
                <a:lnTo>
                  <a:pt x="15687" y="8747"/>
                </a:lnTo>
                <a:lnTo>
                  <a:pt x="6385" y="3366"/>
                </a:lnTo>
                <a:lnTo>
                  <a:pt x="4543" y="2308"/>
                </a:lnTo>
                <a:lnTo>
                  <a:pt x="1314" y="448"/>
                </a:lnTo>
                <a:lnTo>
                  <a:pt x="256" y="2272"/>
                </a:lnTo>
                <a:lnTo>
                  <a:pt x="3485" y="4150"/>
                </a:lnTo>
                <a:lnTo>
                  <a:pt x="5327" y="5208"/>
                </a:lnTo>
                <a:lnTo>
                  <a:pt x="14629" y="10571"/>
                </a:lnTo>
                <a:lnTo>
                  <a:pt x="16471" y="11629"/>
                </a:lnTo>
                <a:lnTo>
                  <a:pt x="25773" y="17009"/>
                </a:lnTo>
                <a:lnTo>
                  <a:pt x="27597" y="18067"/>
                </a:lnTo>
                <a:lnTo>
                  <a:pt x="36899" y="23448"/>
                </a:lnTo>
                <a:lnTo>
                  <a:pt x="38741" y="24487"/>
                </a:lnTo>
                <a:lnTo>
                  <a:pt x="47369" y="29485"/>
                </a:lnTo>
                <a:lnTo>
                  <a:pt x="48426" y="27643"/>
                </a:lnTo>
                <a:close/>
              </a:path>
            </a:pathLst>
          </a:custGeom>
          <a:solidFill>
            <a:srgbClr val="959898"/>
          </a:solidFill>
          <a:ln w="18232" cap="flat">
            <a:noFill/>
            <a:prstDash val="solid"/>
            <a:miter/>
          </a:ln>
        </p:spPr>
        <p:txBody>
          <a:bodyPr rtlCol="0" anchor="ctr"/>
          <a:lstStyle/>
          <a:p>
            <a:endParaRPr lang="en-GB"/>
          </a:p>
        </p:txBody>
      </p:sp>
      <p:sp>
        <p:nvSpPr>
          <p:cNvPr id="231" name="Freeform: Shape 230">
            <a:extLst>
              <a:ext uri="{FF2B5EF4-FFF2-40B4-BE49-F238E27FC236}">
                <a16:creationId xmlns:a16="http://schemas.microsoft.com/office/drawing/2014/main" id="{D28B3012-22E9-49AC-8B8C-FB499E52A5E1}"/>
              </a:ext>
            </a:extLst>
          </p:cNvPr>
          <p:cNvSpPr/>
          <p:nvPr/>
        </p:nvSpPr>
        <p:spPr>
          <a:xfrm>
            <a:off x="8731632" y="2260660"/>
            <a:ext cx="25897" cy="15611"/>
          </a:xfrm>
          <a:custGeom>
            <a:avLst/>
            <a:gdLst>
              <a:gd name="connsiteX0" fmla="*/ 48425 w 48170"/>
              <a:gd name="connsiteY0" fmla="*/ 27646 h 29037"/>
              <a:gd name="connsiteX1" fmla="*/ 39797 w 48170"/>
              <a:gd name="connsiteY1" fmla="*/ 22667 h 29037"/>
              <a:gd name="connsiteX2" fmla="*/ 37973 w 48170"/>
              <a:gd name="connsiteY2" fmla="*/ 21609 h 29037"/>
              <a:gd name="connsiteX3" fmla="*/ 28653 w 48170"/>
              <a:gd name="connsiteY3" fmla="*/ 16246 h 29037"/>
              <a:gd name="connsiteX4" fmla="*/ 26829 w 48170"/>
              <a:gd name="connsiteY4" fmla="*/ 15189 h 29037"/>
              <a:gd name="connsiteX5" fmla="*/ 17527 w 48170"/>
              <a:gd name="connsiteY5" fmla="*/ 9808 h 29037"/>
              <a:gd name="connsiteX6" fmla="*/ 15685 w 48170"/>
              <a:gd name="connsiteY6" fmla="*/ 8750 h 29037"/>
              <a:gd name="connsiteX7" fmla="*/ 6383 w 48170"/>
              <a:gd name="connsiteY7" fmla="*/ 3369 h 29037"/>
              <a:gd name="connsiteX8" fmla="*/ 4541 w 48170"/>
              <a:gd name="connsiteY8" fmla="*/ 2312 h 29037"/>
              <a:gd name="connsiteX9" fmla="*/ 1312 w 48170"/>
              <a:gd name="connsiteY9" fmla="*/ 451 h 29037"/>
              <a:gd name="connsiteX10" fmla="*/ 254 w 48170"/>
              <a:gd name="connsiteY10" fmla="*/ 2293 h 29037"/>
              <a:gd name="connsiteX11" fmla="*/ 3483 w 48170"/>
              <a:gd name="connsiteY11" fmla="*/ 4154 h 29037"/>
              <a:gd name="connsiteX12" fmla="*/ 5325 w 48170"/>
              <a:gd name="connsiteY12" fmla="*/ 5212 h 29037"/>
              <a:gd name="connsiteX13" fmla="*/ 14627 w 48170"/>
              <a:gd name="connsiteY13" fmla="*/ 10592 h 29037"/>
              <a:gd name="connsiteX14" fmla="*/ 16469 w 48170"/>
              <a:gd name="connsiteY14" fmla="*/ 11650 h 29037"/>
              <a:gd name="connsiteX15" fmla="*/ 25771 w 48170"/>
              <a:gd name="connsiteY15" fmla="*/ 17012 h 29037"/>
              <a:gd name="connsiteX16" fmla="*/ 27595 w 48170"/>
              <a:gd name="connsiteY16" fmla="*/ 18070 h 29037"/>
              <a:gd name="connsiteX17" fmla="*/ 36897 w 48170"/>
              <a:gd name="connsiteY17" fmla="*/ 23451 h 29037"/>
              <a:gd name="connsiteX18" fmla="*/ 38739 w 48170"/>
              <a:gd name="connsiteY18" fmla="*/ 24509 h 29037"/>
              <a:gd name="connsiteX19" fmla="*/ 47367 w 48170"/>
              <a:gd name="connsiteY19" fmla="*/ 29488 h 29037"/>
              <a:gd name="connsiteX20" fmla="*/ 48425 w 48170"/>
              <a:gd name="connsiteY20" fmla="*/ 27646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48425" y="27646"/>
                </a:moveTo>
                <a:lnTo>
                  <a:pt x="39797" y="22667"/>
                </a:lnTo>
                <a:lnTo>
                  <a:pt x="37973" y="21609"/>
                </a:lnTo>
                <a:lnTo>
                  <a:pt x="28653" y="16246"/>
                </a:lnTo>
                <a:lnTo>
                  <a:pt x="26829" y="15189"/>
                </a:lnTo>
                <a:lnTo>
                  <a:pt x="17527" y="9808"/>
                </a:lnTo>
                <a:lnTo>
                  <a:pt x="15685" y="8750"/>
                </a:lnTo>
                <a:lnTo>
                  <a:pt x="6383" y="3369"/>
                </a:lnTo>
                <a:lnTo>
                  <a:pt x="4541" y="2312"/>
                </a:lnTo>
                <a:lnTo>
                  <a:pt x="1312" y="451"/>
                </a:lnTo>
                <a:lnTo>
                  <a:pt x="254" y="2293"/>
                </a:lnTo>
                <a:lnTo>
                  <a:pt x="3483" y="4154"/>
                </a:lnTo>
                <a:lnTo>
                  <a:pt x="5325" y="5212"/>
                </a:lnTo>
                <a:lnTo>
                  <a:pt x="14627" y="10592"/>
                </a:lnTo>
                <a:lnTo>
                  <a:pt x="16469" y="11650"/>
                </a:lnTo>
                <a:lnTo>
                  <a:pt x="25771" y="17012"/>
                </a:lnTo>
                <a:lnTo>
                  <a:pt x="27595" y="18070"/>
                </a:lnTo>
                <a:lnTo>
                  <a:pt x="36897" y="23451"/>
                </a:lnTo>
                <a:lnTo>
                  <a:pt x="38739" y="24509"/>
                </a:lnTo>
                <a:lnTo>
                  <a:pt x="47367" y="29488"/>
                </a:lnTo>
                <a:lnTo>
                  <a:pt x="48425" y="27646"/>
                </a:lnTo>
                <a:close/>
              </a:path>
            </a:pathLst>
          </a:custGeom>
          <a:solidFill>
            <a:srgbClr val="959898"/>
          </a:solidFill>
          <a:ln w="18232" cap="flat">
            <a:noFill/>
            <a:prstDash val="solid"/>
            <a:miter/>
          </a:ln>
        </p:spPr>
        <p:txBody>
          <a:bodyPr rtlCol="0" anchor="ctr"/>
          <a:lstStyle/>
          <a:p>
            <a:endParaRPr lang="en-GB"/>
          </a:p>
        </p:txBody>
      </p:sp>
      <p:sp>
        <p:nvSpPr>
          <p:cNvPr id="232" name="Freeform: Shape 231">
            <a:extLst>
              <a:ext uri="{FF2B5EF4-FFF2-40B4-BE49-F238E27FC236}">
                <a16:creationId xmlns:a16="http://schemas.microsoft.com/office/drawing/2014/main" id="{8933C23F-9018-4040-AB28-2577B6515D84}"/>
              </a:ext>
            </a:extLst>
          </p:cNvPr>
          <p:cNvSpPr/>
          <p:nvPr/>
        </p:nvSpPr>
        <p:spPr>
          <a:xfrm>
            <a:off x="8722395" y="2276663"/>
            <a:ext cx="25897" cy="15611"/>
          </a:xfrm>
          <a:custGeom>
            <a:avLst/>
            <a:gdLst>
              <a:gd name="connsiteX0" fmla="*/ 48423 w 48170"/>
              <a:gd name="connsiteY0" fmla="*/ 27649 h 29037"/>
              <a:gd name="connsiteX1" fmla="*/ 39795 w 48170"/>
              <a:gd name="connsiteY1" fmla="*/ 22670 h 29037"/>
              <a:gd name="connsiteX2" fmla="*/ 37972 w 48170"/>
              <a:gd name="connsiteY2" fmla="*/ 21612 h 29037"/>
              <a:gd name="connsiteX3" fmla="*/ 28651 w 48170"/>
              <a:gd name="connsiteY3" fmla="*/ 16250 h 29037"/>
              <a:gd name="connsiteX4" fmla="*/ 26827 w 48170"/>
              <a:gd name="connsiteY4" fmla="*/ 15192 h 29037"/>
              <a:gd name="connsiteX5" fmla="*/ 17525 w 48170"/>
              <a:gd name="connsiteY5" fmla="*/ 9811 h 29037"/>
              <a:gd name="connsiteX6" fmla="*/ 15683 w 48170"/>
              <a:gd name="connsiteY6" fmla="*/ 8753 h 29037"/>
              <a:gd name="connsiteX7" fmla="*/ 6381 w 48170"/>
              <a:gd name="connsiteY7" fmla="*/ 3373 h 29037"/>
              <a:gd name="connsiteX8" fmla="*/ 4539 w 48170"/>
              <a:gd name="connsiteY8" fmla="*/ 2315 h 29037"/>
              <a:gd name="connsiteX9" fmla="*/ 1310 w 48170"/>
              <a:gd name="connsiteY9" fmla="*/ 454 h 29037"/>
              <a:gd name="connsiteX10" fmla="*/ 253 w 48170"/>
              <a:gd name="connsiteY10" fmla="*/ 2297 h 29037"/>
              <a:gd name="connsiteX11" fmla="*/ 3481 w 48170"/>
              <a:gd name="connsiteY11" fmla="*/ 4157 h 29037"/>
              <a:gd name="connsiteX12" fmla="*/ 5323 w 48170"/>
              <a:gd name="connsiteY12" fmla="*/ 5215 h 29037"/>
              <a:gd name="connsiteX13" fmla="*/ 14625 w 48170"/>
              <a:gd name="connsiteY13" fmla="*/ 10595 h 29037"/>
              <a:gd name="connsiteX14" fmla="*/ 16467 w 48170"/>
              <a:gd name="connsiteY14" fmla="*/ 11653 h 29037"/>
              <a:gd name="connsiteX15" fmla="*/ 25769 w 48170"/>
              <a:gd name="connsiteY15" fmla="*/ 17016 h 29037"/>
              <a:gd name="connsiteX16" fmla="*/ 27593 w 48170"/>
              <a:gd name="connsiteY16" fmla="*/ 18074 h 29037"/>
              <a:gd name="connsiteX17" fmla="*/ 36895 w 48170"/>
              <a:gd name="connsiteY17" fmla="*/ 23454 h 29037"/>
              <a:gd name="connsiteX18" fmla="*/ 38738 w 48170"/>
              <a:gd name="connsiteY18" fmla="*/ 24512 h 29037"/>
              <a:gd name="connsiteX19" fmla="*/ 47365 w 48170"/>
              <a:gd name="connsiteY19" fmla="*/ 29491 h 29037"/>
              <a:gd name="connsiteX20" fmla="*/ 48423 w 48170"/>
              <a:gd name="connsiteY20" fmla="*/ 27649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48423" y="27649"/>
                </a:moveTo>
                <a:lnTo>
                  <a:pt x="39795" y="22670"/>
                </a:lnTo>
                <a:lnTo>
                  <a:pt x="37972" y="21612"/>
                </a:lnTo>
                <a:lnTo>
                  <a:pt x="28651" y="16250"/>
                </a:lnTo>
                <a:lnTo>
                  <a:pt x="26827" y="15192"/>
                </a:lnTo>
                <a:lnTo>
                  <a:pt x="17525" y="9811"/>
                </a:lnTo>
                <a:lnTo>
                  <a:pt x="15683" y="8753"/>
                </a:lnTo>
                <a:lnTo>
                  <a:pt x="6381" y="3373"/>
                </a:lnTo>
                <a:lnTo>
                  <a:pt x="4539" y="2315"/>
                </a:lnTo>
                <a:lnTo>
                  <a:pt x="1310" y="454"/>
                </a:lnTo>
                <a:lnTo>
                  <a:pt x="253" y="2297"/>
                </a:lnTo>
                <a:lnTo>
                  <a:pt x="3481" y="4157"/>
                </a:lnTo>
                <a:lnTo>
                  <a:pt x="5323" y="5215"/>
                </a:lnTo>
                <a:lnTo>
                  <a:pt x="14625" y="10595"/>
                </a:lnTo>
                <a:lnTo>
                  <a:pt x="16467" y="11653"/>
                </a:lnTo>
                <a:lnTo>
                  <a:pt x="25769" y="17016"/>
                </a:lnTo>
                <a:lnTo>
                  <a:pt x="27593" y="18074"/>
                </a:lnTo>
                <a:lnTo>
                  <a:pt x="36895" y="23454"/>
                </a:lnTo>
                <a:lnTo>
                  <a:pt x="38738" y="24512"/>
                </a:lnTo>
                <a:lnTo>
                  <a:pt x="47365" y="29491"/>
                </a:lnTo>
                <a:lnTo>
                  <a:pt x="48423" y="27649"/>
                </a:lnTo>
                <a:close/>
              </a:path>
            </a:pathLst>
          </a:custGeom>
          <a:solidFill>
            <a:srgbClr val="959898"/>
          </a:solidFill>
          <a:ln w="18232" cap="flat">
            <a:noFill/>
            <a:prstDash val="solid"/>
            <a:miter/>
          </a:ln>
        </p:spPr>
        <p:txBody>
          <a:bodyPr rtlCol="0" anchor="ctr"/>
          <a:lstStyle/>
          <a:p>
            <a:endParaRPr lang="en-GB"/>
          </a:p>
        </p:txBody>
      </p:sp>
      <p:sp>
        <p:nvSpPr>
          <p:cNvPr id="233" name="Freeform: Shape 232">
            <a:extLst>
              <a:ext uri="{FF2B5EF4-FFF2-40B4-BE49-F238E27FC236}">
                <a16:creationId xmlns:a16="http://schemas.microsoft.com/office/drawing/2014/main" id="{1837F506-DFC3-4B66-BD6A-BC67236A673B}"/>
              </a:ext>
            </a:extLst>
          </p:cNvPr>
          <p:cNvSpPr/>
          <p:nvPr/>
        </p:nvSpPr>
        <p:spPr>
          <a:xfrm>
            <a:off x="8713152" y="2292666"/>
            <a:ext cx="25897" cy="15611"/>
          </a:xfrm>
          <a:custGeom>
            <a:avLst/>
            <a:gdLst>
              <a:gd name="connsiteX0" fmla="*/ 48421 w 48170"/>
              <a:gd name="connsiteY0" fmla="*/ 27653 h 29037"/>
              <a:gd name="connsiteX1" fmla="*/ 39794 w 48170"/>
              <a:gd name="connsiteY1" fmla="*/ 22673 h 29037"/>
              <a:gd name="connsiteX2" fmla="*/ 37970 w 48170"/>
              <a:gd name="connsiteY2" fmla="*/ 21615 h 29037"/>
              <a:gd name="connsiteX3" fmla="*/ 28649 w 48170"/>
              <a:gd name="connsiteY3" fmla="*/ 16253 h 29037"/>
              <a:gd name="connsiteX4" fmla="*/ 26825 w 48170"/>
              <a:gd name="connsiteY4" fmla="*/ 15195 h 29037"/>
              <a:gd name="connsiteX5" fmla="*/ 17523 w 48170"/>
              <a:gd name="connsiteY5" fmla="*/ 9814 h 29037"/>
              <a:gd name="connsiteX6" fmla="*/ 15681 w 48170"/>
              <a:gd name="connsiteY6" fmla="*/ 8757 h 29037"/>
              <a:gd name="connsiteX7" fmla="*/ 6379 w 48170"/>
              <a:gd name="connsiteY7" fmla="*/ 3376 h 29037"/>
              <a:gd name="connsiteX8" fmla="*/ 4537 w 48170"/>
              <a:gd name="connsiteY8" fmla="*/ 2318 h 29037"/>
              <a:gd name="connsiteX9" fmla="*/ 1309 w 48170"/>
              <a:gd name="connsiteY9" fmla="*/ 458 h 29037"/>
              <a:gd name="connsiteX10" fmla="*/ 251 w 48170"/>
              <a:gd name="connsiteY10" fmla="*/ 2300 h 29037"/>
              <a:gd name="connsiteX11" fmla="*/ 3479 w 48170"/>
              <a:gd name="connsiteY11" fmla="*/ 4160 h 29037"/>
              <a:gd name="connsiteX12" fmla="*/ 5321 w 48170"/>
              <a:gd name="connsiteY12" fmla="*/ 5218 h 29037"/>
              <a:gd name="connsiteX13" fmla="*/ 14623 w 48170"/>
              <a:gd name="connsiteY13" fmla="*/ 10599 h 29037"/>
              <a:gd name="connsiteX14" fmla="*/ 16465 w 48170"/>
              <a:gd name="connsiteY14" fmla="*/ 11657 h 29037"/>
              <a:gd name="connsiteX15" fmla="*/ 25768 w 48170"/>
              <a:gd name="connsiteY15" fmla="*/ 17019 h 29037"/>
              <a:gd name="connsiteX16" fmla="*/ 27591 w 48170"/>
              <a:gd name="connsiteY16" fmla="*/ 18077 h 29037"/>
              <a:gd name="connsiteX17" fmla="*/ 36894 w 48170"/>
              <a:gd name="connsiteY17" fmla="*/ 23457 h 29037"/>
              <a:gd name="connsiteX18" fmla="*/ 38736 w 48170"/>
              <a:gd name="connsiteY18" fmla="*/ 24515 h 29037"/>
              <a:gd name="connsiteX19" fmla="*/ 47363 w 48170"/>
              <a:gd name="connsiteY19" fmla="*/ 29495 h 29037"/>
              <a:gd name="connsiteX20" fmla="*/ 48421 w 48170"/>
              <a:gd name="connsiteY20" fmla="*/ 27653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48421" y="27653"/>
                </a:moveTo>
                <a:lnTo>
                  <a:pt x="39794" y="22673"/>
                </a:lnTo>
                <a:lnTo>
                  <a:pt x="37970" y="21615"/>
                </a:lnTo>
                <a:lnTo>
                  <a:pt x="28649" y="16253"/>
                </a:lnTo>
                <a:lnTo>
                  <a:pt x="26825" y="15195"/>
                </a:lnTo>
                <a:lnTo>
                  <a:pt x="17523" y="9814"/>
                </a:lnTo>
                <a:lnTo>
                  <a:pt x="15681" y="8757"/>
                </a:lnTo>
                <a:lnTo>
                  <a:pt x="6379" y="3376"/>
                </a:lnTo>
                <a:lnTo>
                  <a:pt x="4537" y="2318"/>
                </a:lnTo>
                <a:lnTo>
                  <a:pt x="1309" y="458"/>
                </a:lnTo>
                <a:lnTo>
                  <a:pt x="251" y="2300"/>
                </a:lnTo>
                <a:lnTo>
                  <a:pt x="3479" y="4160"/>
                </a:lnTo>
                <a:lnTo>
                  <a:pt x="5321" y="5218"/>
                </a:lnTo>
                <a:lnTo>
                  <a:pt x="14623" y="10599"/>
                </a:lnTo>
                <a:lnTo>
                  <a:pt x="16465" y="11657"/>
                </a:lnTo>
                <a:lnTo>
                  <a:pt x="25768" y="17019"/>
                </a:lnTo>
                <a:lnTo>
                  <a:pt x="27591" y="18077"/>
                </a:lnTo>
                <a:lnTo>
                  <a:pt x="36894" y="23457"/>
                </a:lnTo>
                <a:lnTo>
                  <a:pt x="38736" y="24515"/>
                </a:lnTo>
                <a:lnTo>
                  <a:pt x="47363" y="29495"/>
                </a:lnTo>
                <a:lnTo>
                  <a:pt x="48421" y="27653"/>
                </a:lnTo>
                <a:close/>
              </a:path>
            </a:pathLst>
          </a:custGeom>
          <a:solidFill>
            <a:srgbClr val="959898"/>
          </a:solidFill>
          <a:ln w="18232" cap="flat">
            <a:noFill/>
            <a:prstDash val="solid"/>
            <a:miter/>
          </a:ln>
        </p:spPr>
        <p:txBody>
          <a:bodyPr rtlCol="0" anchor="ctr"/>
          <a:lstStyle/>
          <a:p>
            <a:endParaRPr lang="en-GB"/>
          </a:p>
        </p:txBody>
      </p:sp>
      <p:sp>
        <p:nvSpPr>
          <p:cNvPr id="234" name="Freeform: Shape 233">
            <a:extLst>
              <a:ext uri="{FF2B5EF4-FFF2-40B4-BE49-F238E27FC236}">
                <a16:creationId xmlns:a16="http://schemas.microsoft.com/office/drawing/2014/main" id="{E4F584BD-2399-434B-B9F1-D3A12E49AA8D}"/>
              </a:ext>
            </a:extLst>
          </p:cNvPr>
          <p:cNvSpPr/>
          <p:nvPr/>
        </p:nvSpPr>
        <p:spPr>
          <a:xfrm>
            <a:off x="8703915" y="2308669"/>
            <a:ext cx="25897" cy="15611"/>
          </a:xfrm>
          <a:custGeom>
            <a:avLst/>
            <a:gdLst>
              <a:gd name="connsiteX0" fmla="*/ 48419 w 48170"/>
              <a:gd name="connsiteY0" fmla="*/ 27656 h 29037"/>
              <a:gd name="connsiteX1" fmla="*/ 39792 w 48170"/>
              <a:gd name="connsiteY1" fmla="*/ 22676 h 29037"/>
              <a:gd name="connsiteX2" fmla="*/ 37968 w 48170"/>
              <a:gd name="connsiteY2" fmla="*/ 21619 h 29037"/>
              <a:gd name="connsiteX3" fmla="*/ 28647 w 48170"/>
              <a:gd name="connsiteY3" fmla="*/ 16256 h 29037"/>
              <a:gd name="connsiteX4" fmla="*/ 26824 w 48170"/>
              <a:gd name="connsiteY4" fmla="*/ 15198 h 29037"/>
              <a:gd name="connsiteX5" fmla="*/ 17521 w 48170"/>
              <a:gd name="connsiteY5" fmla="*/ 9818 h 29037"/>
              <a:gd name="connsiteX6" fmla="*/ 15679 w 48170"/>
              <a:gd name="connsiteY6" fmla="*/ 8760 h 29037"/>
              <a:gd name="connsiteX7" fmla="*/ 6377 w 48170"/>
              <a:gd name="connsiteY7" fmla="*/ 3379 h 29037"/>
              <a:gd name="connsiteX8" fmla="*/ 4535 w 48170"/>
              <a:gd name="connsiteY8" fmla="*/ 2321 h 29037"/>
              <a:gd name="connsiteX9" fmla="*/ 1307 w 48170"/>
              <a:gd name="connsiteY9" fmla="*/ 461 h 29037"/>
              <a:gd name="connsiteX10" fmla="*/ 249 w 48170"/>
              <a:gd name="connsiteY10" fmla="*/ 2303 h 29037"/>
              <a:gd name="connsiteX11" fmla="*/ 3477 w 48170"/>
              <a:gd name="connsiteY11" fmla="*/ 4163 h 29037"/>
              <a:gd name="connsiteX12" fmla="*/ 5319 w 48170"/>
              <a:gd name="connsiteY12" fmla="*/ 5240 h 29037"/>
              <a:gd name="connsiteX13" fmla="*/ 14621 w 48170"/>
              <a:gd name="connsiteY13" fmla="*/ 10602 h 29037"/>
              <a:gd name="connsiteX14" fmla="*/ 16464 w 48170"/>
              <a:gd name="connsiteY14" fmla="*/ 11660 h 29037"/>
              <a:gd name="connsiteX15" fmla="*/ 25766 w 48170"/>
              <a:gd name="connsiteY15" fmla="*/ 17022 h 29037"/>
              <a:gd name="connsiteX16" fmla="*/ 27590 w 48170"/>
              <a:gd name="connsiteY16" fmla="*/ 18080 h 29037"/>
              <a:gd name="connsiteX17" fmla="*/ 36892 w 48170"/>
              <a:gd name="connsiteY17" fmla="*/ 23461 h 29037"/>
              <a:gd name="connsiteX18" fmla="*/ 38734 w 48170"/>
              <a:gd name="connsiteY18" fmla="*/ 24519 h 29037"/>
              <a:gd name="connsiteX19" fmla="*/ 47361 w 48170"/>
              <a:gd name="connsiteY19" fmla="*/ 29498 h 29037"/>
              <a:gd name="connsiteX20" fmla="*/ 48419 w 48170"/>
              <a:gd name="connsiteY20" fmla="*/ 27656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48419" y="27656"/>
                </a:moveTo>
                <a:lnTo>
                  <a:pt x="39792" y="22676"/>
                </a:lnTo>
                <a:lnTo>
                  <a:pt x="37968" y="21619"/>
                </a:lnTo>
                <a:lnTo>
                  <a:pt x="28647" y="16256"/>
                </a:lnTo>
                <a:lnTo>
                  <a:pt x="26824" y="15198"/>
                </a:lnTo>
                <a:lnTo>
                  <a:pt x="17521" y="9818"/>
                </a:lnTo>
                <a:lnTo>
                  <a:pt x="15679" y="8760"/>
                </a:lnTo>
                <a:lnTo>
                  <a:pt x="6377" y="3379"/>
                </a:lnTo>
                <a:lnTo>
                  <a:pt x="4535" y="2321"/>
                </a:lnTo>
                <a:lnTo>
                  <a:pt x="1307" y="461"/>
                </a:lnTo>
                <a:lnTo>
                  <a:pt x="249" y="2303"/>
                </a:lnTo>
                <a:lnTo>
                  <a:pt x="3477" y="4163"/>
                </a:lnTo>
                <a:lnTo>
                  <a:pt x="5319" y="5240"/>
                </a:lnTo>
                <a:lnTo>
                  <a:pt x="14621" y="10602"/>
                </a:lnTo>
                <a:lnTo>
                  <a:pt x="16464" y="11660"/>
                </a:lnTo>
                <a:lnTo>
                  <a:pt x="25766" y="17022"/>
                </a:lnTo>
                <a:lnTo>
                  <a:pt x="27590" y="18080"/>
                </a:lnTo>
                <a:lnTo>
                  <a:pt x="36892" y="23461"/>
                </a:lnTo>
                <a:lnTo>
                  <a:pt x="38734" y="24519"/>
                </a:lnTo>
                <a:lnTo>
                  <a:pt x="47361" y="29498"/>
                </a:lnTo>
                <a:lnTo>
                  <a:pt x="48419" y="27656"/>
                </a:lnTo>
                <a:close/>
              </a:path>
            </a:pathLst>
          </a:custGeom>
          <a:solidFill>
            <a:srgbClr val="959898"/>
          </a:solidFill>
          <a:ln w="18232" cap="flat">
            <a:noFill/>
            <a:prstDash val="solid"/>
            <a:miter/>
          </a:ln>
        </p:spPr>
        <p:txBody>
          <a:bodyPr rtlCol="0" anchor="ctr"/>
          <a:lstStyle/>
          <a:p>
            <a:endParaRPr lang="en-GB"/>
          </a:p>
        </p:txBody>
      </p:sp>
      <p:sp>
        <p:nvSpPr>
          <p:cNvPr id="235" name="Freeform: Shape 234">
            <a:extLst>
              <a:ext uri="{FF2B5EF4-FFF2-40B4-BE49-F238E27FC236}">
                <a16:creationId xmlns:a16="http://schemas.microsoft.com/office/drawing/2014/main" id="{177B8E50-5287-47A7-B169-9B3F05FEEF7C}"/>
              </a:ext>
            </a:extLst>
          </p:cNvPr>
          <p:cNvSpPr/>
          <p:nvPr/>
        </p:nvSpPr>
        <p:spPr>
          <a:xfrm>
            <a:off x="8694673" y="2324673"/>
            <a:ext cx="25897" cy="15611"/>
          </a:xfrm>
          <a:custGeom>
            <a:avLst/>
            <a:gdLst>
              <a:gd name="connsiteX0" fmla="*/ 48417 w 48170"/>
              <a:gd name="connsiteY0" fmla="*/ 27659 h 29037"/>
              <a:gd name="connsiteX1" fmla="*/ 39790 w 48170"/>
              <a:gd name="connsiteY1" fmla="*/ 22680 h 29037"/>
              <a:gd name="connsiteX2" fmla="*/ 37966 w 48170"/>
              <a:gd name="connsiteY2" fmla="*/ 21622 h 29037"/>
              <a:gd name="connsiteX3" fmla="*/ 28646 w 48170"/>
              <a:gd name="connsiteY3" fmla="*/ 16259 h 29037"/>
              <a:gd name="connsiteX4" fmla="*/ 26822 w 48170"/>
              <a:gd name="connsiteY4" fmla="*/ 15202 h 29037"/>
              <a:gd name="connsiteX5" fmla="*/ 17520 w 48170"/>
              <a:gd name="connsiteY5" fmla="*/ 9821 h 29037"/>
              <a:gd name="connsiteX6" fmla="*/ 15677 w 48170"/>
              <a:gd name="connsiteY6" fmla="*/ 8763 h 29037"/>
              <a:gd name="connsiteX7" fmla="*/ 6375 w 48170"/>
              <a:gd name="connsiteY7" fmla="*/ 3382 h 29037"/>
              <a:gd name="connsiteX8" fmla="*/ 4533 w 48170"/>
              <a:gd name="connsiteY8" fmla="*/ 2325 h 29037"/>
              <a:gd name="connsiteX9" fmla="*/ 1305 w 48170"/>
              <a:gd name="connsiteY9" fmla="*/ 464 h 29037"/>
              <a:gd name="connsiteX10" fmla="*/ 247 w 48170"/>
              <a:gd name="connsiteY10" fmla="*/ 2288 h 29037"/>
              <a:gd name="connsiteX11" fmla="*/ 3475 w 48170"/>
              <a:gd name="connsiteY11" fmla="*/ 4167 h 29037"/>
              <a:gd name="connsiteX12" fmla="*/ 5317 w 48170"/>
              <a:gd name="connsiteY12" fmla="*/ 5225 h 29037"/>
              <a:gd name="connsiteX13" fmla="*/ 14619 w 48170"/>
              <a:gd name="connsiteY13" fmla="*/ 10587 h 29037"/>
              <a:gd name="connsiteX14" fmla="*/ 16462 w 48170"/>
              <a:gd name="connsiteY14" fmla="*/ 11645 h 29037"/>
              <a:gd name="connsiteX15" fmla="*/ 25764 w 48170"/>
              <a:gd name="connsiteY15" fmla="*/ 17026 h 29037"/>
              <a:gd name="connsiteX16" fmla="*/ 27588 w 48170"/>
              <a:gd name="connsiteY16" fmla="*/ 18083 h 29037"/>
              <a:gd name="connsiteX17" fmla="*/ 36890 w 48170"/>
              <a:gd name="connsiteY17" fmla="*/ 23464 h 29037"/>
              <a:gd name="connsiteX18" fmla="*/ 38732 w 48170"/>
              <a:gd name="connsiteY18" fmla="*/ 24522 h 29037"/>
              <a:gd name="connsiteX19" fmla="*/ 47359 w 48170"/>
              <a:gd name="connsiteY19" fmla="*/ 29501 h 29037"/>
              <a:gd name="connsiteX20" fmla="*/ 48417 w 48170"/>
              <a:gd name="connsiteY20" fmla="*/ 27659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48417" y="27659"/>
                </a:moveTo>
                <a:lnTo>
                  <a:pt x="39790" y="22680"/>
                </a:lnTo>
                <a:lnTo>
                  <a:pt x="37966" y="21622"/>
                </a:lnTo>
                <a:lnTo>
                  <a:pt x="28646" y="16259"/>
                </a:lnTo>
                <a:lnTo>
                  <a:pt x="26822" y="15202"/>
                </a:lnTo>
                <a:lnTo>
                  <a:pt x="17520" y="9821"/>
                </a:lnTo>
                <a:lnTo>
                  <a:pt x="15677" y="8763"/>
                </a:lnTo>
                <a:lnTo>
                  <a:pt x="6375" y="3382"/>
                </a:lnTo>
                <a:lnTo>
                  <a:pt x="4533" y="2325"/>
                </a:lnTo>
                <a:lnTo>
                  <a:pt x="1305" y="464"/>
                </a:lnTo>
                <a:lnTo>
                  <a:pt x="247" y="2288"/>
                </a:lnTo>
                <a:lnTo>
                  <a:pt x="3475" y="4167"/>
                </a:lnTo>
                <a:lnTo>
                  <a:pt x="5317" y="5225"/>
                </a:lnTo>
                <a:lnTo>
                  <a:pt x="14619" y="10587"/>
                </a:lnTo>
                <a:lnTo>
                  <a:pt x="16462" y="11645"/>
                </a:lnTo>
                <a:lnTo>
                  <a:pt x="25764" y="17026"/>
                </a:lnTo>
                <a:lnTo>
                  <a:pt x="27588" y="18083"/>
                </a:lnTo>
                <a:lnTo>
                  <a:pt x="36890" y="23464"/>
                </a:lnTo>
                <a:lnTo>
                  <a:pt x="38732" y="24522"/>
                </a:lnTo>
                <a:lnTo>
                  <a:pt x="47359" y="29501"/>
                </a:lnTo>
                <a:lnTo>
                  <a:pt x="48417" y="27659"/>
                </a:lnTo>
                <a:close/>
              </a:path>
            </a:pathLst>
          </a:custGeom>
          <a:solidFill>
            <a:srgbClr val="959898"/>
          </a:solidFill>
          <a:ln w="18232" cap="flat">
            <a:noFill/>
            <a:prstDash val="solid"/>
            <a:miter/>
          </a:ln>
        </p:spPr>
        <p:txBody>
          <a:bodyPr rtlCol="0" anchor="ctr"/>
          <a:lstStyle/>
          <a:p>
            <a:endParaRPr lang="en-GB"/>
          </a:p>
        </p:txBody>
      </p:sp>
      <p:sp>
        <p:nvSpPr>
          <p:cNvPr id="236" name="Freeform: Shape 235">
            <a:extLst>
              <a:ext uri="{FF2B5EF4-FFF2-40B4-BE49-F238E27FC236}">
                <a16:creationId xmlns:a16="http://schemas.microsoft.com/office/drawing/2014/main" id="{2B73A6C3-9D5F-408B-9ADE-340360A069EC}"/>
              </a:ext>
            </a:extLst>
          </p:cNvPr>
          <p:cNvSpPr/>
          <p:nvPr/>
        </p:nvSpPr>
        <p:spPr>
          <a:xfrm>
            <a:off x="8771473" y="2227319"/>
            <a:ext cx="1147" cy="29241"/>
          </a:xfrm>
          <a:custGeom>
            <a:avLst/>
            <a:gdLst>
              <a:gd name="connsiteX0" fmla="*/ 46 w 2134"/>
              <a:gd name="connsiteY0" fmla="*/ -33 h 54389"/>
              <a:gd name="connsiteX1" fmla="*/ 2180 w 2134"/>
              <a:gd name="connsiteY1" fmla="*/ -33 h 54389"/>
              <a:gd name="connsiteX2" fmla="*/ 2180 w 2134"/>
              <a:gd name="connsiteY2" fmla="*/ 54356 h 54389"/>
              <a:gd name="connsiteX3" fmla="*/ 46 w 2134"/>
              <a:gd name="connsiteY3" fmla="*/ 54356 h 54389"/>
            </a:gdLst>
            <a:ahLst/>
            <a:cxnLst>
              <a:cxn ang="0">
                <a:pos x="connsiteX0" y="connsiteY0"/>
              </a:cxn>
              <a:cxn ang="0">
                <a:pos x="connsiteX1" y="connsiteY1"/>
              </a:cxn>
              <a:cxn ang="0">
                <a:pos x="connsiteX2" y="connsiteY2"/>
              </a:cxn>
              <a:cxn ang="0">
                <a:pos x="connsiteX3" y="connsiteY3"/>
              </a:cxn>
            </a:cxnLst>
            <a:rect l="l" t="t" r="r" b="b"/>
            <a:pathLst>
              <a:path w="2134" h="54389">
                <a:moveTo>
                  <a:pt x="46" y="-33"/>
                </a:moveTo>
                <a:lnTo>
                  <a:pt x="2180" y="-33"/>
                </a:lnTo>
                <a:lnTo>
                  <a:pt x="2180" y="54356"/>
                </a:lnTo>
                <a:lnTo>
                  <a:pt x="46" y="54356"/>
                </a:lnTo>
                <a:close/>
              </a:path>
            </a:pathLst>
          </a:custGeom>
          <a:solidFill>
            <a:srgbClr val="959898"/>
          </a:solidFill>
          <a:ln w="18232" cap="flat">
            <a:noFill/>
            <a:prstDash val="solid"/>
            <a:miter/>
          </a:ln>
        </p:spPr>
        <p:txBody>
          <a:bodyPr rtlCol="0" anchor="ctr"/>
          <a:lstStyle/>
          <a:p>
            <a:endParaRPr lang="en-GB"/>
          </a:p>
        </p:txBody>
      </p:sp>
      <p:sp>
        <p:nvSpPr>
          <p:cNvPr id="237" name="Freeform: Shape 236">
            <a:extLst>
              <a:ext uri="{FF2B5EF4-FFF2-40B4-BE49-F238E27FC236}">
                <a16:creationId xmlns:a16="http://schemas.microsoft.com/office/drawing/2014/main" id="{B07E133C-B9E5-4B71-8E96-D216A440541B}"/>
              </a:ext>
            </a:extLst>
          </p:cNvPr>
          <p:cNvSpPr/>
          <p:nvPr/>
        </p:nvSpPr>
        <p:spPr>
          <a:xfrm>
            <a:off x="8840350" y="2222564"/>
            <a:ext cx="1137" cy="33997"/>
          </a:xfrm>
          <a:custGeom>
            <a:avLst/>
            <a:gdLst>
              <a:gd name="connsiteX0" fmla="*/ 53 w 2115"/>
              <a:gd name="connsiteY0" fmla="*/ -34 h 63235"/>
              <a:gd name="connsiteX1" fmla="*/ 2168 w 2115"/>
              <a:gd name="connsiteY1" fmla="*/ -34 h 63235"/>
              <a:gd name="connsiteX2" fmla="*/ 2168 w 2115"/>
              <a:gd name="connsiteY2" fmla="*/ 63202 h 63235"/>
              <a:gd name="connsiteX3" fmla="*/ 53 w 2115"/>
              <a:gd name="connsiteY3" fmla="*/ 63202 h 63235"/>
            </a:gdLst>
            <a:ahLst/>
            <a:cxnLst>
              <a:cxn ang="0">
                <a:pos x="connsiteX0" y="connsiteY0"/>
              </a:cxn>
              <a:cxn ang="0">
                <a:pos x="connsiteX1" y="connsiteY1"/>
              </a:cxn>
              <a:cxn ang="0">
                <a:pos x="connsiteX2" y="connsiteY2"/>
              </a:cxn>
              <a:cxn ang="0">
                <a:pos x="connsiteX3" y="connsiteY3"/>
              </a:cxn>
            </a:cxnLst>
            <a:rect l="l" t="t" r="r" b="b"/>
            <a:pathLst>
              <a:path w="2115" h="63235">
                <a:moveTo>
                  <a:pt x="53" y="-34"/>
                </a:moveTo>
                <a:lnTo>
                  <a:pt x="2168" y="-34"/>
                </a:lnTo>
                <a:lnTo>
                  <a:pt x="2168" y="63202"/>
                </a:lnTo>
                <a:lnTo>
                  <a:pt x="53" y="63202"/>
                </a:lnTo>
                <a:close/>
              </a:path>
            </a:pathLst>
          </a:custGeom>
          <a:solidFill>
            <a:srgbClr val="C1C3C3"/>
          </a:solidFill>
          <a:ln w="18232" cap="flat">
            <a:noFill/>
            <a:prstDash val="solid"/>
            <a:miter/>
          </a:ln>
        </p:spPr>
        <p:txBody>
          <a:bodyPr rtlCol="0" anchor="ctr"/>
          <a:lstStyle/>
          <a:p>
            <a:endParaRPr lang="en-GB"/>
          </a:p>
        </p:txBody>
      </p:sp>
      <p:sp>
        <p:nvSpPr>
          <p:cNvPr id="238" name="Freeform: Shape 237">
            <a:extLst>
              <a:ext uri="{FF2B5EF4-FFF2-40B4-BE49-F238E27FC236}">
                <a16:creationId xmlns:a16="http://schemas.microsoft.com/office/drawing/2014/main" id="{9F1A3D0A-937B-4FCB-9522-E7C9B949F950}"/>
              </a:ext>
            </a:extLst>
          </p:cNvPr>
          <p:cNvSpPr/>
          <p:nvPr/>
        </p:nvSpPr>
        <p:spPr>
          <a:xfrm>
            <a:off x="8794997" y="2199422"/>
            <a:ext cx="1137" cy="57139"/>
          </a:xfrm>
          <a:custGeom>
            <a:avLst/>
            <a:gdLst>
              <a:gd name="connsiteX0" fmla="*/ 48 w 2115"/>
              <a:gd name="connsiteY0" fmla="*/ -38 h 106280"/>
              <a:gd name="connsiteX1" fmla="*/ 2164 w 2115"/>
              <a:gd name="connsiteY1" fmla="*/ -38 h 106280"/>
              <a:gd name="connsiteX2" fmla="*/ 2164 w 2115"/>
              <a:gd name="connsiteY2" fmla="*/ 106243 h 106280"/>
              <a:gd name="connsiteX3" fmla="*/ 48 w 2115"/>
              <a:gd name="connsiteY3" fmla="*/ 106243 h 106280"/>
            </a:gdLst>
            <a:ahLst/>
            <a:cxnLst>
              <a:cxn ang="0">
                <a:pos x="connsiteX0" y="connsiteY0"/>
              </a:cxn>
              <a:cxn ang="0">
                <a:pos x="connsiteX1" y="connsiteY1"/>
              </a:cxn>
              <a:cxn ang="0">
                <a:pos x="connsiteX2" y="connsiteY2"/>
              </a:cxn>
              <a:cxn ang="0">
                <a:pos x="connsiteX3" y="connsiteY3"/>
              </a:cxn>
            </a:cxnLst>
            <a:rect l="l" t="t" r="r" b="b"/>
            <a:pathLst>
              <a:path w="2115" h="106280">
                <a:moveTo>
                  <a:pt x="48" y="-38"/>
                </a:moveTo>
                <a:lnTo>
                  <a:pt x="2164" y="-38"/>
                </a:lnTo>
                <a:lnTo>
                  <a:pt x="2164" y="106243"/>
                </a:lnTo>
                <a:lnTo>
                  <a:pt x="48" y="106243"/>
                </a:lnTo>
                <a:close/>
              </a:path>
            </a:pathLst>
          </a:custGeom>
          <a:solidFill>
            <a:srgbClr val="C1C3C3"/>
          </a:solidFill>
          <a:ln w="18232" cap="flat">
            <a:noFill/>
            <a:prstDash val="solid"/>
            <a:miter/>
          </a:ln>
        </p:spPr>
        <p:txBody>
          <a:bodyPr rtlCol="0" anchor="ctr"/>
          <a:lstStyle/>
          <a:p>
            <a:endParaRPr lang="en-GB"/>
          </a:p>
        </p:txBody>
      </p:sp>
      <p:sp>
        <p:nvSpPr>
          <p:cNvPr id="239" name="Freeform: Shape 238">
            <a:extLst>
              <a:ext uri="{FF2B5EF4-FFF2-40B4-BE49-F238E27FC236}">
                <a16:creationId xmlns:a16="http://schemas.microsoft.com/office/drawing/2014/main" id="{12A3F38D-88BF-4ADB-872A-7D7E98876C67}"/>
              </a:ext>
            </a:extLst>
          </p:cNvPr>
          <p:cNvSpPr/>
          <p:nvPr/>
        </p:nvSpPr>
        <p:spPr>
          <a:xfrm>
            <a:off x="8863875" y="2227319"/>
            <a:ext cx="1137" cy="29241"/>
          </a:xfrm>
          <a:custGeom>
            <a:avLst/>
            <a:gdLst>
              <a:gd name="connsiteX0" fmla="*/ 55 w 2115"/>
              <a:gd name="connsiteY0" fmla="*/ -33 h 54389"/>
              <a:gd name="connsiteX1" fmla="*/ 2171 w 2115"/>
              <a:gd name="connsiteY1" fmla="*/ -33 h 54389"/>
              <a:gd name="connsiteX2" fmla="*/ 2171 w 2115"/>
              <a:gd name="connsiteY2" fmla="*/ 54356 h 54389"/>
              <a:gd name="connsiteX3" fmla="*/ 55 w 2115"/>
              <a:gd name="connsiteY3" fmla="*/ 54356 h 54389"/>
            </a:gdLst>
            <a:ahLst/>
            <a:cxnLst>
              <a:cxn ang="0">
                <a:pos x="connsiteX0" y="connsiteY0"/>
              </a:cxn>
              <a:cxn ang="0">
                <a:pos x="connsiteX1" y="connsiteY1"/>
              </a:cxn>
              <a:cxn ang="0">
                <a:pos x="connsiteX2" y="connsiteY2"/>
              </a:cxn>
              <a:cxn ang="0">
                <a:pos x="connsiteX3" y="connsiteY3"/>
              </a:cxn>
            </a:cxnLst>
            <a:rect l="l" t="t" r="r" b="b"/>
            <a:pathLst>
              <a:path w="2115" h="54389">
                <a:moveTo>
                  <a:pt x="55" y="-33"/>
                </a:moveTo>
                <a:lnTo>
                  <a:pt x="2171" y="-33"/>
                </a:lnTo>
                <a:lnTo>
                  <a:pt x="2171" y="54356"/>
                </a:lnTo>
                <a:lnTo>
                  <a:pt x="55" y="54356"/>
                </a:lnTo>
                <a:close/>
              </a:path>
            </a:pathLst>
          </a:custGeom>
          <a:solidFill>
            <a:srgbClr val="959898"/>
          </a:solidFill>
          <a:ln w="18232" cap="flat">
            <a:noFill/>
            <a:prstDash val="solid"/>
            <a:miter/>
          </a:ln>
        </p:spPr>
        <p:txBody>
          <a:bodyPr rtlCol="0" anchor="ctr"/>
          <a:lstStyle/>
          <a:p>
            <a:endParaRPr lang="en-GB"/>
          </a:p>
        </p:txBody>
      </p:sp>
      <p:sp>
        <p:nvSpPr>
          <p:cNvPr id="240" name="Freeform: Shape 239">
            <a:extLst>
              <a:ext uri="{FF2B5EF4-FFF2-40B4-BE49-F238E27FC236}">
                <a16:creationId xmlns:a16="http://schemas.microsoft.com/office/drawing/2014/main" id="{F894EF54-1725-463A-8D3E-6669B3F3289F}"/>
              </a:ext>
            </a:extLst>
          </p:cNvPr>
          <p:cNvSpPr/>
          <p:nvPr/>
        </p:nvSpPr>
        <p:spPr>
          <a:xfrm>
            <a:off x="8740874" y="2425737"/>
            <a:ext cx="25897" cy="15611"/>
          </a:xfrm>
          <a:custGeom>
            <a:avLst/>
            <a:gdLst>
              <a:gd name="connsiteX0" fmla="*/ 254 w 48170"/>
              <a:gd name="connsiteY0" fmla="*/ 27680 h 29037"/>
              <a:gd name="connsiteX1" fmla="*/ 3482 w 48170"/>
              <a:gd name="connsiteY1" fmla="*/ 25819 h 29037"/>
              <a:gd name="connsiteX2" fmla="*/ 5306 w 48170"/>
              <a:gd name="connsiteY2" fmla="*/ 24761 h 29037"/>
              <a:gd name="connsiteX3" fmla="*/ 14626 w 48170"/>
              <a:gd name="connsiteY3" fmla="*/ 19381 h 29037"/>
              <a:gd name="connsiteX4" fmla="*/ 16450 w 48170"/>
              <a:gd name="connsiteY4" fmla="*/ 18323 h 29037"/>
              <a:gd name="connsiteX5" fmla="*/ 25752 w 48170"/>
              <a:gd name="connsiteY5" fmla="*/ 12961 h 29037"/>
              <a:gd name="connsiteX6" fmla="*/ 27594 w 48170"/>
              <a:gd name="connsiteY6" fmla="*/ 11903 h 29037"/>
              <a:gd name="connsiteX7" fmla="*/ 36897 w 48170"/>
              <a:gd name="connsiteY7" fmla="*/ 6522 h 29037"/>
              <a:gd name="connsiteX8" fmla="*/ 38739 w 48170"/>
              <a:gd name="connsiteY8" fmla="*/ 5464 h 29037"/>
              <a:gd name="connsiteX9" fmla="*/ 47366 w 48170"/>
              <a:gd name="connsiteY9" fmla="*/ 485 h 29037"/>
              <a:gd name="connsiteX10" fmla="*/ 48424 w 48170"/>
              <a:gd name="connsiteY10" fmla="*/ 2309 h 29037"/>
              <a:gd name="connsiteX11" fmla="*/ 39797 w 48170"/>
              <a:gd name="connsiteY11" fmla="*/ 7306 h 29037"/>
              <a:gd name="connsiteX12" fmla="*/ 37954 w 48170"/>
              <a:gd name="connsiteY12" fmla="*/ 8364 h 29037"/>
              <a:gd name="connsiteX13" fmla="*/ 28652 w 48170"/>
              <a:gd name="connsiteY13" fmla="*/ 13727 h 29037"/>
              <a:gd name="connsiteX14" fmla="*/ 26810 w 48170"/>
              <a:gd name="connsiteY14" fmla="*/ 14784 h 29037"/>
              <a:gd name="connsiteX15" fmla="*/ 17508 w 48170"/>
              <a:gd name="connsiteY15" fmla="*/ 20165 h 29037"/>
              <a:gd name="connsiteX16" fmla="*/ 15684 w 48170"/>
              <a:gd name="connsiteY16" fmla="*/ 21223 h 29037"/>
              <a:gd name="connsiteX17" fmla="*/ 6382 w 48170"/>
              <a:gd name="connsiteY17" fmla="*/ 26604 h 29037"/>
              <a:gd name="connsiteX18" fmla="*/ 4540 w 48170"/>
              <a:gd name="connsiteY18" fmla="*/ 27643 h 29037"/>
              <a:gd name="connsiteX19" fmla="*/ 1312 w 48170"/>
              <a:gd name="connsiteY19" fmla="*/ 29522 h 29037"/>
              <a:gd name="connsiteX20" fmla="*/ 254 w 48170"/>
              <a:gd name="connsiteY20" fmla="*/ 27680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54" y="27680"/>
                </a:moveTo>
                <a:lnTo>
                  <a:pt x="3482" y="25819"/>
                </a:lnTo>
                <a:lnTo>
                  <a:pt x="5306" y="24761"/>
                </a:lnTo>
                <a:lnTo>
                  <a:pt x="14626" y="19381"/>
                </a:lnTo>
                <a:lnTo>
                  <a:pt x="16450" y="18323"/>
                </a:lnTo>
                <a:lnTo>
                  <a:pt x="25752" y="12961"/>
                </a:lnTo>
                <a:lnTo>
                  <a:pt x="27594" y="11903"/>
                </a:lnTo>
                <a:lnTo>
                  <a:pt x="36897" y="6522"/>
                </a:lnTo>
                <a:lnTo>
                  <a:pt x="38739" y="5464"/>
                </a:lnTo>
                <a:lnTo>
                  <a:pt x="47366" y="485"/>
                </a:lnTo>
                <a:lnTo>
                  <a:pt x="48424" y="2309"/>
                </a:lnTo>
                <a:lnTo>
                  <a:pt x="39797" y="7306"/>
                </a:lnTo>
                <a:lnTo>
                  <a:pt x="37954" y="8364"/>
                </a:lnTo>
                <a:lnTo>
                  <a:pt x="28652" y="13727"/>
                </a:lnTo>
                <a:lnTo>
                  <a:pt x="26810" y="14784"/>
                </a:lnTo>
                <a:lnTo>
                  <a:pt x="17508" y="20165"/>
                </a:lnTo>
                <a:lnTo>
                  <a:pt x="15684" y="21223"/>
                </a:lnTo>
                <a:lnTo>
                  <a:pt x="6382" y="26604"/>
                </a:lnTo>
                <a:lnTo>
                  <a:pt x="4540" y="27643"/>
                </a:lnTo>
                <a:lnTo>
                  <a:pt x="1312" y="29522"/>
                </a:lnTo>
                <a:lnTo>
                  <a:pt x="254" y="27680"/>
                </a:lnTo>
                <a:close/>
              </a:path>
            </a:pathLst>
          </a:custGeom>
          <a:solidFill>
            <a:srgbClr val="959898"/>
          </a:solidFill>
          <a:ln w="18232" cap="flat">
            <a:noFill/>
            <a:prstDash val="solid"/>
            <a:miter/>
          </a:ln>
        </p:spPr>
        <p:txBody>
          <a:bodyPr rtlCol="0" anchor="ctr"/>
          <a:lstStyle/>
          <a:p>
            <a:endParaRPr lang="en-GB"/>
          </a:p>
        </p:txBody>
      </p:sp>
      <p:sp>
        <p:nvSpPr>
          <p:cNvPr id="241" name="Freeform: Shape 240">
            <a:extLst>
              <a:ext uri="{FF2B5EF4-FFF2-40B4-BE49-F238E27FC236}">
                <a16:creationId xmlns:a16="http://schemas.microsoft.com/office/drawing/2014/main" id="{AE37EEB3-1895-481D-82D9-8B373A4D4C99}"/>
              </a:ext>
            </a:extLst>
          </p:cNvPr>
          <p:cNvSpPr/>
          <p:nvPr/>
        </p:nvSpPr>
        <p:spPr>
          <a:xfrm>
            <a:off x="8731637" y="2409734"/>
            <a:ext cx="25897" cy="15611"/>
          </a:xfrm>
          <a:custGeom>
            <a:avLst/>
            <a:gdLst>
              <a:gd name="connsiteX0" fmla="*/ 252 w 48170"/>
              <a:gd name="connsiteY0" fmla="*/ 27676 h 29037"/>
              <a:gd name="connsiteX1" fmla="*/ 3480 w 48170"/>
              <a:gd name="connsiteY1" fmla="*/ 25816 h 29037"/>
              <a:gd name="connsiteX2" fmla="*/ 5304 w 48170"/>
              <a:gd name="connsiteY2" fmla="*/ 24758 h 29037"/>
              <a:gd name="connsiteX3" fmla="*/ 14624 w 48170"/>
              <a:gd name="connsiteY3" fmla="*/ 19378 h 29037"/>
              <a:gd name="connsiteX4" fmla="*/ 16448 w 48170"/>
              <a:gd name="connsiteY4" fmla="*/ 18320 h 29037"/>
              <a:gd name="connsiteX5" fmla="*/ 25750 w 48170"/>
              <a:gd name="connsiteY5" fmla="*/ 12957 h 29037"/>
              <a:gd name="connsiteX6" fmla="*/ 27593 w 48170"/>
              <a:gd name="connsiteY6" fmla="*/ 11899 h 29037"/>
              <a:gd name="connsiteX7" fmla="*/ 36895 w 48170"/>
              <a:gd name="connsiteY7" fmla="*/ 6519 h 29037"/>
              <a:gd name="connsiteX8" fmla="*/ 38737 w 48170"/>
              <a:gd name="connsiteY8" fmla="*/ 5461 h 29037"/>
              <a:gd name="connsiteX9" fmla="*/ 47364 w 48170"/>
              <a:gd name="connsiteY9" fmla="*/ 482 h 29037"/>
              <a:gd name="connsiteX10" fmla="*/ 48422 w 48170"/>
              <a:gd name="connsiteY10" fmla="*/ 2305 h 29037"/>
              <a:gd name="connsiteX11" fmla="*/ 39795 w 48170"/>
              <a:gd name="connsiteY11" fmla="*/ 7303 h 29037"/>
              <a:gd name="connsiteX12" fmla="*/ 37953 w 48170"/>
              <a:gd name="connsiteY12" fmla="*/ 8361 h 29037"/>
              <a:gd name="connsiteX13" fmla="*/ 28650 w 48170"/>
              <a:gd name="connsiteY13" fmla="*/ 13723 h 29037"/>
              <a:gd name="connsiteX14" fmla="*/ 26808 w 48170"/>
              <a:gd name="connsiteY14" fmla="*/ 14781 h 29037"/>
              <a:gd name="connsiteX15" fmla="*/ 17506 w 48170"/>
              <a:gd name="connsiteY15" fmla="*/ 20162 h 29037"/>
              <a:gd name="connsiteX16" fmla="*/ 15682 w 48170"/>
              <a:gd name="connsiteY16" fmla="*/ 21220 h 29037"/>
              <a:gd name="connsiteX17" fmla="*/ 6380 w 48170"/>
              <a:gd name="connsiteY17" fmla="*/ 26600 h 29037"/>
              <a:gd name="connsiteX18" fmla="*/ 4538 w 48170"/>
              <a:gd name="connsiteY18" fmla="*/ 27658 h 29037"/>
              <a:gd name="connsiteX19" fmla="*/ 1310 w 48170"/>
              <a:gd name="connsiteY19" fmla="*/ 29519 h 29037"/>
              <a:gd name="connsiteX20" fmla="*/ 252 w 48170"/>
              <a:gd name="connsiteY20" fmla="*/ 27676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52" y="27676"/>
                </a:moveTo>
                <a:lnTo>
                  <a:pt x="3480" y="25816"/>
                </a:lnTo>
                <a:lnTo>
                  <a:pt x="5304" y="24758"/>
                </a:lnTo>
                <a:lnTo>
                  <a:pt x="14624" y="19378"/>
                </a:lnTo>
                <a:lnTo>
                  <a:pt x="16448" y="18320"/>
                </a:lnTo>
                <a:lnTo>
                  <a:pt x="25750" y="12957"/>
                </a:lnTo>
                <a:lnTo>
                  <a:pt x="27593" y="11899"/>
                </a:lnTo>
                <a:lnTo>
                  <a:pt x="36895" y="6519"/>
                </a:lnTo>
                <a:lnTo>
                  <a:pt x="38737" y="5461"/>
                </a:lnTo>
                <a:lnTo>
                  <a:pt x="47364" y="482"/>
                </a:lnTo>
                <a:lnTo>
                  <a:pt x="48422" y="2305"/>
                </a:lnTo>
                <a:lnTo>
                  <a:pt x="39795" y="7303"/>
                </a:lnTo>
                <a:lnTo>
                  <a:pt x="37953" y="8361"/>
                </a:lnTo>
                <a:lnTo>
                  <a:pt x="28650" y="13723"/>
                </a:lnTo>
                <a:lnTo>
                  <a:pt x="26808" y="14781"/>
                </a:lnTo>
                <a:lnTo>
                  <a:pt x="17506" y="20162"/>
                </a:lnTo>
                <a:lnTo>
                  <a:pt x="15682" y="21220"/>
                </a:lnTo>
                <a:lnTo>
                  <a:pt x="6380" y="26600"/>
                </a:lnTo>
                <a:lnTo>
                  <a:pt x="4538" y="27658"/>
                </a:lnTo>
                <a:lnTo>
                  <a:pt x="1310" y="29519"/>
                </a:lnTo>
                <a:lnTo>
                  <a:pt x="252" y="27676"/>
                </a:lnTo>
                <a:close/>
              </a:path>
            </a:pathLst>
          </a:custGeom>
          <a:solidFill>
            <a:srgbClr val="959898"/>
          </a:solidFill>
          <a:ln w="18232" cap="flat">
            <a:noFill/>
            <a:prstDash val="solid"/>
            <a:miter/>
          </a:ln>
        </p:spPr>
        <p:txBody>
          <a:bodyPr rtlCol="0" anchor="ctr"/>
          <a:lstStyle/>
          <a:p>
            <a:endParaRPr lang="en-GB"/>
          </a:p>
        </p:txBody>
      </p:sp>
      <p:sp>
        <p:nvSpPr>
          <p:cNvPr id="242" name="Freeform: Shape 241">
            <a:extLst>
              <a:ext uri="{FF2B5EF4-FFF2-40B4-BE49-F238E27FC236}">
                <a16:creationId xmlns:a16="http://schemas.microsoft.com/office/drawing/2014/main" id="{C72BB2DE-7430-43BF-B167-560FEBB63E87}"/>
              </a:ext>
            </a:extLst>
          </p:cNvPr>
          <p:cNvSpPr/>
          <p:nvPr/>
        </p:nvSpPr>
        <p:spPr>
          <a:xfrm>
            <a:off x="8722395" y="2393726"/>
            <a:ext cx="25897" cy="15611"/>
          </a:xfrm>
          <a:custGeom>
            <a:avLst/>
            <a:gdLst>
              <a:gd name="connsiteX0" fmla="*/ 250 w 48170"/>
              <a:gd name="connsiteY0" fmla="*/ 27673 h 29037"/>
              <a:gd name="connsiteX1" fmla="*/ 3478 w 48170"/>
              <a:gd name="connsiteY1" fmla="*/ 25813 h 29037"/>
              <a:gd name="connsiteX2" fmla="*/ 5302 w 48170"/>
              <a:gd name="connsiteY2" fmla="*/ 24755 h 29037"/>
              <a:gd name="connsiteX3" fmla="*/ 14623 w 48170"/>
              <a:gd name="connsiteY3" fmla="*/ 19374 h 29037"/>
              <a:gd name="connsiteX4" fmla="*/ 16446 w 48170"/>
              <a:gd name="connsiteY4" fmla="*/ 18316 h 29037"/>
              <a:gd name="connsiteX5" fmla="*/ 25749 w 48170"/>
              <a:gd name="connsiteY5" fmla="*/ 12954 h 29037"/>
              <a:gd name="connsiteX6" fmla="*/ 27591 w 48170"/>
              <a:gd name="connsiteY6" fmla="*/ 11896 h 29037"/>
              <a:gd name="connsiteX7" fmla="*/ 36893 w 48170"/>
              <a:gd name="connsiteY7" fmla="*/ 6515 h 29037"/>
              <a:gd name="connsiteX8" fmla="*/ 38735 w 48170"/>
              <a:gd name="connsiteY8" fmla="*/ 5458 h 29037"/>
              <a:gd name="connsiteX9" fmla="*/ 47362 w 48170"/>
              <a:gd name="connsiteY9" fmla="*/ 478 h 29037"/>
              <a:gd name="connsiteX10" fmla="*/ 48420 w 48170"/>
              <a:gd name="connsiteY10" fmla="*/ 2302 h 29037"/>
              <a:gd name="connsiteX11" fmla="*/ 39793 w 48170"/>
              <a:gd name="connsiteY11" fmla="*/ 7300 h 29037"/>
              <a:gd name="connsiteX12" fmla="*/ 37951 w 48170"/>
              <a:gd name="connsiteY12" fmla="*/ 8358 h 29037"/>
              <a:gd name="connsiteX13" fmla="*/ 28649 w 48170"/>
              <a:gd name="connsiteY13" fmla="*/ 13720 h 29037"/>
              <a:gd name="connsiteX14" fmla="*/ 26806 w 48170"/>
              <a:gd name="connsiteY14" fmla="*/ 14778 h 29037"/>
              <a:gd name="connsiteX15" fmla="*/ 17504 w 48170"/>
              <a:gd name="connsiteY15" fmla="*/ 20159 h 29037"/>
              <a:gd name="connsiteX16" fmla="*/ 15680 w 48170"/>
              <a:gd name="connsiteY16" fmla="*/ 21216 h 29037"/>
              <a:gd name="connsiteX17" fmla="*/ 6378 w 48170"/>
              <a:gd name="connsiteY17" fmla="*/ 26597 h 29037"/>
              <a:gd name="connsiteX18" fmla="*/ 4536 w 48170"/>
              <a:gd name="connsiteY18" fmla="*/ 27655 h 29037"/>
              <a:gd name="connsiteX19" fmla="*/ 1308 w 48170"/>
              <a:gd name="connsiteY19" fmla="*/ 29515 h 29037"/>
              <a:gd name="connsiteX20" fmla="*/ 250 w 48170"/>
              <a:gd name="connsiteY20" fmla="*/ 27673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50" y="27673"/>
                </a:moveTo>
                <a:lnTo>
                  <a:pt x="3478" y="25813"/>
                </a:lnTo>
                <a:lnTo>
                  <a:pt x="5302" y="24755"/>
                </a:lnTo>
                <a:lnTo>
                  <a:pt x="14623" y="19374"/>
                </a:lnTo>
                <a:lnTo>
                  <a:pt x="16446" y="18316"/>
                </a:lnTo>
                <a:lnTo>
                  <a:pt x="25749" y="12954"/>
                </a:lnTo>
                <a:lnTo>
                  <a:pt x="27591" y="11896"/>
                </a:lnTo>
                <a:lnTo>
                  <a:pt x="36893" y="6515"/>
                </a:lnTo>
                <a:lnTo>
                  <a:pt x="38735" y="5458"/>
                </a:lnTo>
                <a:lnTo>
                  <a:pt x="47362" y="478"/>
                </a:lnTo>
                <a:lnTo>
                  <a:pt x="48420" y="2302"/>
                </a:lnTo>
                <a:lnTo>
                  <a:pt x="39793" y="7300"/>
                </a:lnTo>
                <a:lnTo>
                  <a:pt x="37951" y="8358"/>
                </a:lnTo>
                <a:lnTo>
                  <a:pt x="28649" y="13720"/>
                </a:lnTo>
                <a:lnTo>
                  <a:pt x="26806" y="14778"/>
                </a:lnTo>
                <a:lnTo>
                  <a:pt x="17504" y="20159"/>
                </a:lnTo>
                <a:lnTo>
                  <a:pt x="15680" y="21216"/>
                </a:lnTo>
                <a:lnTo>
                  <a:pt x="6378" y="26597"/>
                </a:lnTo>
                <a:lnTo>
                  <a:pt x="4536" y="27655"/>
                </a:lnTo>
                <a:lnTo>
                  <a:pt x="1308" y="29515"/>
                </a:lnTo>
                <a:lnTo>
                  <a:pt x="250" y="27673"/>
                </a:lnTo>
                <a:close/>
              </a:path>
            </a:pathLst>
          </a:custGeom>
          <a:solidFill>
            <a:srgbClr val="959898"/>
          </a:solidFill>
          <a:ln w="18232" cap="flat">
            <a:noFill/>
            <a:prstDash val="solid"/>
            <a:miter/>
          </a:ln>
        </p:spPr>
        <p:txBody>
          <a:bodyPr rtlCol="0" anchor="ctr"/>
          <a:lstStyle/>
          <a:p>
            <a:endParaRPr lang="en-GB"/>
          </a:p>
        </p:txBody>
      </p:sp>
      <p:sp>
        <p:nvSpPr>
          <p:cNvPr id="243" name="Freeform: Shape 242">
            <a:extLst>
              <a:ext uri="{FF2B5EF4-FFF2-40B4-BE49-F238E27FC236}">
                <a16:creationId xmlns:a16="http://schemas.microsoft.com/office/drawing/2014/main" id="{4BAC04A2-6BEC-4255-91D6-25DB07E57C00}"/>
              </a:ext>
            </a:extLst>
          </p:cNvPr>
          <p:cNvSpPr/>
          <p:nvPr/>
        </p:nvSpPr>
        <p:spPr>
          <a:xfrm>
            <a:off x="8713158" y="2377728"/>
            <a:ext cx="25897" cy="15611"/>
          </a:xfrm>
          <a:custGeom>
            <a:avLst/>
            <a:gdLst>
              <a:gd name="connsiteX0" fmla="*/ 248 w 48170"/>
              <a:gd name="connsiteY0" fmla="*/ 27670 h 29037"/>
              <a:gd name="connsiteX1" fmla="*/ 3476 w 48170"/>
              <a:gd name="connsiteY1" fmla="*/ 25809 h 29037"/>
              <a:gd name="connsiteX2" fmla="*/ 5300 w 48170"/>
              <a:gd name="connsiteY2" fmla="*/ 24752 h 29037"/>
              <a:gd name="connsiteX3" fmla="*/ 14621 w 48170"/>
              <a:gd name="connsiteY3" fmla="*/ 19371 h 29037"/>
              <a:gd name="connsiteX4" fmla="*/ 16445 w 48170"/>
              <a:gd name="connsiteY4" fmla="*/ 18313 h 29037"/>
              <a:gd name="connsiteX5" fmla="*/ 25747 w 48170"/>
              <a:gd name="connsiteY5" fmla="*/ 12951 h 29037"/>
              <a:gd name="connsiteX6" fmla="*/ 27589 w 48170"/>
              <a:gd name="connsiteY6" fmla="*/ 11893 h 29037"/>
              <a:gd name="connsiteX7" fmla="*/ 36891 w 48170"/>
              <a:gd name="connsiteY7" fmla="*/ 6512 h 29037"/>
              <a:gd name="connsiteX8" fmla="*/ 38733 w 48170"/>
              <a:gd name="connsiteY8" fmla="*/ 5454 h 29037"/>
              <a:gd name="connsiteX9" fmla="*/ 47360 w 48170"/>
              <a:gd name="connsiteY9" fmla="*/ 475 h 29037"/>
              <a:gd name="connsiteX10" fmla="*/ 48418 w 48170"/>
              <a:gd name="connsiteY10" fmla="*/ 2299 h 29037"/>
              <a:gd name="connsiteX11" fmla="*/ 39791 w 48170"/>
              <a:gd name="connsiteY11" fmla="*/ 7297 h 29037"/>
              <a:gd name="connsiteX12" fmla="*/ 37949 w 48170"/>
              <a:gd name="connsiteY12" fmla="*/ 8354 h 29037"/>
              <a:gd name="connsiteX13" fmla="*/ 28647 w 48170"/>
              <a:gd name="connsiteY13" fmla="*/ 13717 h 29037"/>
              <a:gd name="connsiteX14" fmla="*/ 26805 w 48170"/>
              <a:gd name="connsiteY14" fmla="*/ 14775 h 29037"/>
              <a:gd name="connsiteX15" fmla="*/ 17502 w 48170"/>
              <a:gd name="connsiteY15" fmla="*/ 20155 h 29037"/>
              <a:gd name="connsiteX16" fmla="*/ 15679 w 48170"/>
              <a:gd name="connsiteY16" fmla="*/ 21213 h 29037"/>
              <a:gd name="connsiteX17" fmla="*/ 6376 w 48170"/>
              <a:gd name="connsiteY17" fmla="*/ 26594 h 29037"/>
              <a:gd name="connsiteX18" fmla="*/ 4534 w 48170"/>
              <a:gd name="connsiteY18" fmla="*/ 27652 h 29037"/>
              <a:gd name="connsiteX19" fmla="*/ 1306 w 48170"/>
              <a:gd name="connsiteY19" fmla="*/ 29512 h 29037"/>
              <a:gd name="connsiteX20" fmla="*/ 248 w 48170"/>
              <a:gd name="connsiteY20" fmla="*/ 27670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48" y="27670"/>
                </a:moveTo>
                <a:lnTo>
                  <a:pt x="3476" y="25809"/>
                </a:lnTo>
                <a:lnTo>
                  <a:pt x="5300" y="24752"/>
                </a:lnTo>
                <a:lnTo>
                  <a:pt x="14621" y="19371"/>
                </a:lnTo>
                <a:lnTo>
                  <a:pt x="16445" y="18313"/>
                </a:lnTo>
                <a:lnTo>
                  <a:pt x="25747" y="12951"/>
                </a:lnTo>
                <a:lnTo>
                  <a:pt x="27589" y="11893"/>
                </a:lnTo>
                <a:lnTo>
                  <a:pt x="36891" y="6512"/>
                </a:lnTo>
                <a:lnTo>
                  <a:pt x="38733" y="5454"/>
                </a:lnTo>
                <a:lnTo>
                  <a:pt x="47360" y="475"/>
                </a:lnTo>
                <a:lnTo>
                  <a:pt x="48418" y="2299"/>
                </a:lnTo>
                <a:lnTo>
                  <a:pt x="39791" y="7297"/>
                </a:lnTo>
                <a:lnTo>
                  <a:pt x="37949" y="8354"/>
                </a:lnTo>
                <a:lnTo>
                  <a:pt x="28647" y="13717"/>
                </a:lnTo>
                <a:lnTo>
                  <a:pt x="26805" y="14775"/>
                </a:lnTo>
                <a:lnTo>
                  <a:pt x="17502" y="20155"/>
                </a:lnTo>
                <a:lnTo>
                  <a:pt x="15679" y="21213"/>
                </a:lnTo>
                <a:lnTo>
                  <a:pt x="6376" y="26594"/>
                </a:lnTo>
                <a:lnTo>
                  <a:pt x="4534" y="27652"/>
                </a:lnTo>
                <a:lnTo>
                  <a:pt x="1306" y="29512"/>
                </a:lnTo>
                <a:lnTo>
                  <a:pt x="248" y="27670"/>
                </a:lnTo>
                <a:close/>
              </a:path>
            </a:pathLst>
          </a:custGeom>
          <a:solidFill>
            <a:srgbClr val="959898"/>
          </a:solidFill>
          <a:ln w="18232" cap="flat">
            <a:noFill/>
            <a:prstDash val="solid"/>
            <a:miter/>
          </a:ln>
        </p:spPr>
        <p:txBody>
          <a:bodyPr rtlCol="0" anchor="ctr"/>
          <a:lstStyle/>
          <a:p>
            <a:endParaRPr lang="en-GB"/>
          </a:p>
        </p:txBody>
      </p:sp>
      <p:sp>
        <p:nvSpPr>
          <p:cNvPr id="244" name="Freeform: Shape 243">
            <a:extLst>
              <a:ext uri="{FF2B5EF4-FFF2-40B4-BE49-F238E27FC236}">
                <a16:creationId xmlns:a16="http://schemas.microsoft.com/office/drawing/2014/main" id="{F7CAE2D2-37B5-4036-9AEE-E0C6CDD2A5CB}"/>
              </a:ext>
            </a:extLst>
          </p:cNvPr>
          <p:cNvSpPr/>
          <p:nvPr/>
        </p:nvSpPr>
        <p:spPr>
          <a:xfrm>
            <a:off x="8703915" y="2361719"/>
            <a:ext cx="25897" cy="15611"/>
          </a:xfrm>
          <a:custGeom>
            <a:avLst/>
            <a:gdLst>
              <a:gd name="connsiteX0" fmla="*/ 246 w 48170"/>
              <a:gd name="connsiteY0" fmla="*/ 27667 h 29037"/>
              <a:gd name="connsiteX1" fmla="*/ 3474 w 48170"/>
              <a:gd name="connsiteY1" fmla="*/ 25806 h 29037"/>
              <a:gd name="connsiteX2" fmla="*/ 5298 w 48170"/>
              <a:gd name="connsiteY2" fmla="*/ 24748 h 29037"/>
              <a:gd name="connsiteX3" fmla="*/ 14619 w 48170"/>
              <a:gd name="connsiteY3" fmla="*/ 19368 h 29037"/>
              <a:gd name="connsiteX4" fmla="*/ 16443 w 48170"/>
              <a:gd name="connsiteY4" fmla="*/ 18310 h 29037"/>
              <a:gd name="connsiteX5" fmla="*/ 25745 w 48170"/>
              <a:gd name="connsiteY5" fmla="*/ 12947 h 29037"/>
              <a:gd name="connsiteX6" fmla="*/ 27587 w 48170"/>
              <a:gd name="connsiteY6" fmla="*/ 11890 h 29037"/>
              <a:gd name="connsiteX7" fmla="*/ 36889 w 48170"/>
              <a:gd name="connsiteY7" fmla="*/ 6509 h 29037"/>
              <a:gd name="connsiteX8" fmla="*/ 38731 w 48170"/>
              <a:gd name="connsiteY8" fmla="*/ 5451 h 29037"/>
              <a:gd name="connsiteX9" fmla="*/ 47358 w 48170"/>
              <a:gd name="connsiteY9" fmla="*/ 472 h 29037"/>
              <a:gd name="connsiteX10" fmla="*/ 48416 w 48170"/>
              <a:gd name="connsiteY10" fmla="*/ 2296 h 29037"/>
              <a:gd name="connsiteX11" fmla="*/ 39789 w 48170"/>
              <a:gd name="connsiteY11" fmla="*/ 7293 h 29037"/>
              <a:gd name="connsiteX12" fmla="*/ 37947 w 48170"/>
              <a:gd name="connsiteY12" fmla="*/ 8351 h 29037"/>
              <a:gd name="connsiteX13" fmla="*/ 28645 w 48170"/>
              <a:gd name="connsiteY13" fmla="*/ 13714 h 29037"/>
              <a:gd name="connsiteX14" fmla="*/ 26803 w 48170"/>
              <a:gd name="connsiteY14" fmla="*/ 14771 h 29037"/>
              <a:gd name="connsiteX15" fmla="*/ 17501 w 48170"/>
              <a:gd name="connsiteY15" fmla="*/ 20152 h 29037"/>
              <a:gd name="connsiteX16" fmla="*/ 15677 w 48170"/>
              <a:gd name="connsiteY16" fmla="*/ 21210 h 29037"/>
              <a:gd name="connsiteX17" fmla="*/ 6375 w 48170"/>
              <a:gd name="connsiteY17" fmla="*/ 26590 h 29037"/>
              <a:gd name="connsiteX18" fmla="*/ 4532 w 48170"/>
              <a:gd name="connsiteY18" fmla="*/ 27648 h 29037"/>
              <a:gd name="connsiteX19" fmla="*/ 1304 w 48170"/>
              <a:gd name="connsiteY19" fmla="*/ 29509 h 29037"/>
              <a:gd name="connsiteX20" fmla="*/ 246 w 48170"/>
              <a:gd name="connsiteY20" fmla="*/ 27667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46" y="27667"/>
                </a:moveTo>
                <a:lnTo>
                  <a:pt x="3474" y="25806"/>
                </a:lnTo>
                <a:lnTo>
                  <a:pt x="5298" y="24748"/>
                </a:lnTo>
                <a:lnTo>
                  <a:pt x="14619" y="19368"/>
                </a:lnTo>
                <a:lnTo>
                  <a:pt x="16443" y="18310"/>
                </a:lnTo>
                <a:lnTo>
                  <a:pt x="25745" y="12947"/>
                </a:lnTo>
                <a:lnTo>
                  <a:pt x="27587" y="11890"/>
                </a:lnTo>
                <a:lnTo>
                  <a:pt x="36889" y="6509"/>
                </a:lnTo>
                <a:lnTo>
                  <a:pt x="38731" y="5451"/>
                </a:lnTo>
                <a:lnTo>
                  <a:pt x="47358" y="472"/>
                </a:lnTo>
                <a:lnTo>
                  <a:pt x="48416" y="2296"/>
                </a:lnTo>
                <a:lnTo>
                  <a:pt x="39789" y="7293"/>
                </a:lnTo>
                <a:lnTo>
                  <a:pt x="37947" y="8351"/>
                </a:lnTo>
                <a:lnTo>
                  <a:pt x="28645" y="13714"/>
                </a:lnTo>
                <a:lnTo>
                  <a:pt x="26803" y="14771"/>
                </a:lnTo>
                <a:lnTo>
                  <a:pt x="17501" y="20152"/>
                </a:lnTo>
                <a:lnTo>
                  <a:pt x="15677" y="21210"/>
                </a:lnTo>
                <a:lnTo>
                  <a:pt x="6375" y="26590"/>
                </a:lnTo>
                <a:lnTo>
                  <a:pt x="4532" y="27648"/>
                </a:lnTo>
                <a:lnTo>
                  <a:pt x="1304" y="29509"/>
                </a:lnTo>
                <a:lnTo>
                  <a:pt x="246" y="27667"/>
                </a:lnTo>
                <a:close/>
              </a:path>
            </a:pathLst>
          </a:custGeom>
          <a:solidFill>
            <a:srgbClr val="959898"/>
          </a:solidFill>
          <a:ln w="18232" cap="flat">
            <a:noFill/>
            <a:prstDash val="solid"/>
            <a:miter/>
          </a:ln>
        </p:spPr>
        <p:txBody>
          <a:bodyPr rtlCol="0" anchor="ctr"/>
          <a:lstStyle/>
          <a:p>
            <a:endParaRPr lang="en-GB"/>
          </a:p>
        </p:txBody>
      </p:sp>
      <p:sp>
        <p:nvSpPr>
          <p:cNvPr id="245" name="Freeform: Shape 244">
            <a:extLst>
              <a:ext uri="{FF2B5EF4-FFF2-40B4-BE49-F238E27FC236}">
                <a16:creationId xmlns:a16="http://schemas.microsoft.com/office/drawing/2014/main" id="{E2DE4D12-6714-4C71-8D5A-C7C0346D2E03}"/>
              </a:ext>
            </a:extLst>
          </p:cNvPr>
          <p:cNvSpPr/>
          <p:nvPr/>
        </p:nvSpPr>
        <p:spPr>
          <a:xfrm>
            <a:off x="8694678" y="2345716"/>
            <a:ext cx="25897" cy="15611"/>
          </a:xfrm>
          <a:custGeom>
            <a:avLst/>
            <a:gdLst>
              <a:gd name="connsiteX0" fmla="*/ 244 w 48170"/>
              <a:gd name="connsiteY0" fmla="*/ 27663 h 29037"/>
              <a:gd name="connsiteX1" fmla="*/ 3473 w 48170"/>
              <a:gd name="connsiteY1" fmla="*/ 25803 h 29037"/>
              <a:gd name="connsiteX2" fmla="*/ 5297 w 48170"/>
              <a:gd name="connsiteY2" fmla="*/ 24745 h 29037"/>
              <a:gd name="connsiteX3" fmla="*/ 14617 w 48170"/>
              <a:gd name="connsiteY3" fmla="*/ 19364 h 29037"/>
              <a:gd name="connsiteX4" fmla="*/ 16441 w 48170"/>
              <a:gd name="connsiteY4" fmla="*/ 18307 h 29037"/>
              <a:gd name="connsiteX5" fmla="*/ 25743 w 48170"/>
              <a:gd name="connsiteY5" fmla="*/ 12944 h 29037"/>
              <a:gd name="connsiteX6" fmla="*/ 27585 w 48170"/>
              <a:gd name="connsiteY6" fmla="*/ 11886 h 29037"/>
              <a:gd name="connsiteX7" fmla="*/ 36887 w 48170"/>
              <a:gd name="connsiteY7" fmla="*/ 6506 h 29037"/>
              <a:gd name="connsiteX8" fmla="*/ 38729 w 48170"/>
              <a:gd name="connsiteY8" fmla="*/ 5448 h 29037"/>
              <a:gd name="connsiteX9" fmla="*/ 47357 w 48170"/>
              <a:gd name="connsiteY9" fmla="*/ 468 h 29037"/>
              <a:gd name="connsiteX10" fmla="*/ 48414 w 48170"/>
              <a:gd name="connsiteY10" fmla="*/ 2292 h 29037"/>
              <a:gd name="connsiteX11" fmla="*/ 39787 w 48170"/>
              <a:gd name="connsiteY11" fmla="*/ 7290 h 29037"/>
              <a:gd name="connsiteX12" fmla="*/ 37945 w 48170"/>
              <a:gd name="connsiteY12" fmla="*/ 8348 h 29037"/>
              <a:gd name="connsiteX13" fmla="*/ 28643 w 48170"/>
              <a:gd name="connsiteY13" fmla="*/ 13710 h 29037"/>
              <a:gd name="connsiteX14" fmla="*/ 26801 w 48170"/>
              <a:gd name="connsiteY14" fmla="*/ 14768 h 29037"/>
              <a:gd name="connsiteX15" fmla="*/ 17499 w 48170"/>
              <a:gd name="connsiteY15" fmla="*/ 20149 h 29037"/>
              <a:gd name="connsiteX16" fmla="*/ 15675 w 48170"/>
              <a:gd name="connsiteY16" fmla="*/ 21207 h 29037"/>
              <a:gd name="connsiteX17" fmla="*/ 6373 w 48170"/>
              <a:gd name="connsiteY17" fmla="*/ 26587 h 29037"/>
              <a:gd name="connsiteX18" fmla="*/ 4530 w 48170"/>
              <a:gd name="connsiteY18" fmla="*/ 27645 h 29037"/>
              <a:gd name="connsiteX19" fmla="*/ 1302 w 48170"/>
              <a:gd name="connsiteY19" fmla="*/ 29506 h 29037"/>
              <a:gd name="connsiteX20" fmla="*/ 244 w 48170"/>
              <a:gd name="connsiteY20" fmla="*/ 27663 h 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70" h="29037">
                <a:moveTo>
                  <a:pt x="244" y="27663"/>
                </a:moveTo>
                <a:lnTo>
                  <a:pt x="3473" y="25803"/>
                </a:lnTo>
                <a:lnTo>
                  <a:pt x="5297" y="24745"/>
                </a:lnTo>
                <a:lnTo>
                  <a:pt x="14617" y="19364"/>
                </a:lnTo>
                <a:lnTo>
                  <a:pt x="16441" y="18307"/>
                </a:lnTo>
                <a:lnTo>
                  <a:pt x="25743" y="12944"/>
                </a:lnTo>
                <a:lnTo>
                  <a:pt x="27585" y="11886"/>
                </a:lnTo>
                <a:lnTo>
                  <a:pt x="36887" y="6506"/>
                </a:lnTo>
                <a:lnTo>
                  <a:pt x="38729" y="5448"/>
                </a:lnTo>
                <a:lnTo>
                  <a:pt x="47357" y="468"/>
                </a:lnTo>
                <a:lnTo>
                  <a:pt x="48414" y="2292"/>
                </a:lnTo>
                <a:lnTo>
                  <a:pt x="39787" y="7290"/>
                </a:lnTo>
                <a:lnTo>
                  <a:pt x="37945" y="8348"/>
                </a:lnTo>
                <a:lnTo>
                  <a:pt x="28643" y="13710"/>
                </a:lnTo>
                <a:lnTo>
                  <a:pt x="26801" y="14768"/>
                </a:lnTo>
                <a:lnTo>
                  <a:pt x="17499" y="20149"/>
                </a:lnTo>
                <a:lnTo>
                  <a:pt x="15675" y="21207"/>
                </a:lnTo>
                <a:lnTo>
                  <a:pt x="6373" y="26587"/>
                </a:lnTo>
                <a:lnTo>
                  <a:pt x="4530" y="27645"/>
                </a:lnTo>
                <a:lnTo>
                  <a:pt x="1302" y="29506"/>
                </a:lnTo>
                <a:lnTo>
                  <a:pt x="244" y="27663"/>
                </a:lnTo>
                <a:close/>
              </a:path>
            </a:pathLst>
          </a:custGeom>
          <a:solidFill>
            <a:srgbClr val="959898"/>
          </a:solidFill>
          <a:ln w="18232" cap="flat">
            <a:noFill/>
            <a:prstDash val="solid"/>
            <a:miter/>
          </a:ln>
        </p:spPr>
        <p:txBody>
          <a:bodyPr rtlCol="0" anchor="ctr"/>
          <a:lstStyle/>
          <a:p>
            <a:endParaRPr lang="en-GB"/>
          </a:p>
        </p:txBody>
      </p:sp>
      <p:sp>
        <p:nvSpPr>
          <p:cNvPr id="246" name="Freeform: Shape 245">
            <a:extLst>
              <a:ext uri="{FF2B5EF4-FFF2-40B4-BE49-F238E27FC236}">
                <a16:creationId xmlns:a16="http://schemas.microsoft.com/office/drawing/2014/main" id="{562FA2A8-12D3-4F72-A31F-641F1B3CC948}"/>
              </a:ext>
            </a:extLst>
          </p:cNvPr>
          <p:cNvSpPr/>
          <p:nvPr/>
        </p:nvSpPr>
        <p:spPr>
          <a:xfrm>
            <a:off x="8863875" y="2429429"/>
            <a:ext cx="1137" cy="29251"/>
          </a:xfrm>
          <a:custGeom>
            <a:avLst/>
            <a:gdLst>
              <a:gd name="connsiteX0" fmla="*/ 55 w 2115"/>
              <a:gd name="connsiteY0" fmla="*/ 28 h 54408"/>
              <a:gd name="connsiteX1" fmla="*/ 2171 w 2115"/>
              <a:gd name="connsiteY1" fmla="*/ 28 h 54408"/>
              <a:gd name="connsiteX2" fmla="*/ 2171 w 2115"/>
              <a:gd name="connsiteY2" fmla="*/ 54436 h 54408"/>
              <a:gd name="connsiteX3" fmla="*/ 55 w 2115"/>
              <a:gd name="connsiteY3" fmla="*/ 54436 h 54408"/>
            </a:gdLst>
            <a:ahLst/>
            <a:cxnLst>
              <a:cxn ang="0">
                <a:pos x="connsiteX0" y="connsiteY0"/>
              </a:cxn>
              <a:cxn ang="0">
                <a:pos x="connsiteX1" y="connsiteY1"/>
              </a:cxn>
              <a:cxn ang="0">
                <a:pos x="connsiteX2" y="connsiteY2"/>
              </a:cxn>
              <a:cxn ang="0">
                <a:pos x="connsiteX3" y="connsiteY3"/>
              </a:cxn>
            </a:cxnLst>
            <a:rect l="l" t="t" r="r" b="b"/>
            <a:pathLst>
              <a:path w="2115" h="54408">
                <a:moveTo>
                  <a:pt x="55" y="28"/>
                </a:moveTo>
                <a:lnTo>
                  <a:pt x="2171" y="28"/>
                </a:lnTo>
                <a:lnTo>
                  <a:pt x="2171" y="54436"/>
                </a:lnTo>
                <a:lnTo>
                  <a:pt x="55" y="54436"/>
                </a:lnTo>
                <a:close/>
              </a:path>
            </a:pathLst>
          </a:custGeom>
          <a:solidFill>
            <a:srgbClr val="959898"/>
          </a:solidFill>
          <a:ln w="18232" cap="flat">
            <a:noFill/>
            <a:prstDash val="solid"/>
            <a:miter/>
          </a:ln>
        </p:spPr>
        <p:txBody>
          <a:bodyPr rtlCol="0" anchor="ctr"/>
          <a:lstStyle/>
          <a:p>
            <a:endParaRPr lang="en-GB"/>
          </a:p>
        </p:txBody>
      </p:sp>
      <p:sp>
        <p:nvSpPr>
          <p:cNvPr id="247" name="Freeform: Shape 246">
            <a:extLst>
              <a:ext uri="{FF2B5EF4-FFF2-40B4-BE49-F238E27FC236}">
                <a16:creationId xmlns:a16="http://schemas.microsoft.com/office/drawing/2014/main" id="{46D1CBD0-4836-460C-A22E-7D8864BB8FF5}"/>
              </a:ext>
            </a:extLst>
          </p:cNvPr>
          <p:cNvSpPr/>
          <p:nvPr/>
        </p:nvSpPr>
        <p:spPr>
          <a:xfrm>
            <a:off x="8845390" y="2429429"/>
            <a:ext cx="1137" cy="29251"/>
          </a:xfrm>
          <a:custGeom>
            <a:avLst/>
            <a:gdLst>
              <a:gd name="connsiteX0" fmla="*/ 53 w 2115"/>
              <a:gd name="connsiteY0" fmla="*/ 28 h 54408"/>
              <a:gd name="connsiteX1" fmla="*/ 2169 w 2115"/>
              <a:gd name="connsiteY1" fmla="*/ 28 h 54408"/>
              <a:gd name="connsiteX2" fmla="*/ 2169 w 2115"/>
              <a:gd name="connsiteY2" fmla="*/ 54436 h 54408"/>
              <a:gd name="connsiteX3" fmla="*/ 53 w 2115"/>
              <a:gd name="connsiteY3" fmla="*/ 54436 h 54408"/>
            </a:gdLst>
            <a:ahLst/>
            <a:cxnLst>
              <a:cxn ang="0">
                <a:pos x="connsiteX0" y="connsiteY0"/>
              </a:cxn>
              <a:cxn ang="0">
                <a:pos x="connsiteX1" y="connsiteY1"/>
              </a:cxn>
              <a:cxn ang="0">
                <a:pos x="connsiteX2" y="connsiteY2"/>
              </a:cxn>
              <a:cxn ang="0">
                <a:pos x="connsiteX3" y="connsiteY3"/>
              </a:cxn>
            </a:cxnLst>
            <a:rect l="l" t="t" r="r" b="b"/>
            <a:pathLst>
              <a:path w="2115" h="54408">
                <a:moveTo>
                  <a:pt x="53" y="28"/>
                </a:moveTo>
                <a:lnTo>
                  <a:pt x="2169" y="28"/>
                </a:lnTo>
                <a:lnTo>
                  <a:pt x="2169" y="54436"/>
                </a:lnTo>
                <a:lnTo>
                  <a:pt x="53" y="54436"/>
                </a:lnTo>
                <a:close/>
              </a:path>
            </a:pathLst>
          </a:custGeom>
          <a:solidFill>
            <a:srgbClr val="959898"/>
          </a:solidFill>
          <a:ln w="18232" cap="flat">
            <a:noFill/>
            <a:prstDash val="solid"/>
            <a:miter/>
          </a:ln>
        </p:spPr>
        <p:txBody>
          <a:bodyPr rtlCol="0" anchor="ctr"/>
          <a:lstStyle/>
          <a:p>
            <a:endParaRPr lang="en-GB"/>
          </a:p>
        </p:txBody>
      </p:sp>
      <p:sp>
        <p:nvSpPr>
          <p:cNvPr id="248" name="Freeform: Shape 247">
            <a:extLst>
              <a:ext uri="{FF2B5EF4-FFF2-40B4-BE49-F238E27FC236}">
                <a16:creationId xmlns:a16="http://schemas.microsoft.com/office/drawing/2014/main" id="{9D95E656-FEAF-44E9-B997-53BF69132819}"/>
              </a:ext>
            </a:extLst>
          </p:cNvPr>
          <p:cNvSpPr/>
          <p:nvPr/>
        </p:nvSpPr>
        <p:spPr>
          <a:xfrm>
            <a:off x="8826916" y="2429429"/>
            <a:ext cx="1137" cy="29251"/>
          </a:xfrm>
          <a:custGeom>
            <a:avLst/>
            <a:gdLst>
              <a:gd name="connsiteX0" fmla="*/ 51 w 2115"/>
              <a:gd name="connsiteY0" fmla="*/ 28 h 54408"/>
              <a:gd name="connsiteX1" fmla="*/ 2167 w 2115"/>
              <a:gd name="connsiteY1" fmla="*/ 28 h 54408"/>
              <a:gd name="connsiteX2" fmla="*/ 2167 w 2115"/>
              <a:gd name="connsiteY2" fmla="*/ 54436 h 54408"/>
              <a:gd name="connsiteX3" fmla="*/ 51 w 2115"/>
              <a:gd name="connsiteY3" fmla="*/ 54436 h 54408"/>
            </a:gdLst>
            <a:ahLst/>
            <a:cxnLst>
              <a:cxn ang="0">
                <a:pos x="connsiteX0" y="connsiteY0"/>
              </a:cxn>
              <a:cxn ang="0">
                <a:pos x="connsiteX1" y="connsiteY1"/>
              </a:cxn>
              <a:cxn ang="0">
                <a:pos x="connsiteX2" y="connsiteY2"/>
              </a:cxn>
              <a:cxn ang="0">
                <a:pos x="connsiteX3" y="connsiteY3"/>
              </a:cxn>
            </a:cxnLst>
            <a:rect l="l" t="t" r="r" b="b"/>
            <a:pathLst>
              <a:path w="2115" h="54408">
                <a:moveTo>
                  <a:pt x="51" y="28"/>
                </a:moveTo>
                <a:lnTo>
                  <a:pt x="2167" y="28"/>
                </a:lnTo>
                <a:lnTo>
                  <a:pt x="2167" y="54436"/>
                </a:lnTo>
                <a:lnTo>
                  <a:pt x="51" y="54436"/>
                </a:lnTo>
                <a:close/>
              </a:path>
            </a:pathLst>
          </a:custGeom>
          <a:solidFill>
            <a:srgbClr val="959898"/>
          </a:solidFill>
          <a:ln w="18232" cap="flat">
            <a:noFill/>
            <a:prstDash val="solid"/>
            <a:miter/>
          </a:ln>
        </p:spPr>
        <p:txBody>
          <a:bodyPr rtlCol="0" anchor="ctr"/>
          <a:lstStyle/>
          <a:p>
            <a:endParaRPr lang="en-GB"/>
          </a:p>
        </p:txBody>
      </p:sp>
      <p:sp>
        <p:nvSpPr>
          <p:cNvPr id="249" name="Freeform: Shape 248">
            <a:extLst>
              <a:ext uri="{FF2B5EF4-FFF2-40B4-BE49-F238E27FC236}">
                <a16:creationId xmlns:a16="http://schemas.microsoft.com/office/drawing/2014/main" id="{B7FBC029-2237-47D7-BA5D-FB96DFF93C58}"/>
              </a:ext>
            </a:extLst>
          </p:cNvPr>
          <p:cNvSpPr/>
          <p:nvPr/>
        </p:nvSpPr>
        <p:spPr>
          <a:xfrm>
            <a:off x="8808432" y="2429429"/>
            <a:ext cx="1147" cy="29251"/>
          </a:xfrm>
          <a:custGeom>
            <a:avLst/>
            <a:gdLst>
              <a:gd name="connsiteX0" fmla="*/ 49 w 2134"/>
              <a:gd name="connsiteY0" fmla="*/ 28 h 54408"/>
              <a:gd name="connsiteX1" fmla="*/ 2183 w 2134"/>
              <a:gd name="connsiteY1" fmla="*/ 28 h 54408"/>
              <a:gd name="connsiteX2" fmla="*/ 2183 w 2134"/>
              <a:gd name="connsiteY2" fmla="*/ 54436 h 54408"/>
              <a:gd name="connsiteX3" fmla="*/ 49 w 2134"/>
              <a:gd name="connsiteY3" fmla="*/ 54436 h 54408"/>
            </a:gdLst>
            <a:ahLst/>
            <a:cxnLst>
              <a:cxn ang="0">
                <a:pos x="connsiteX0" y="connsiteY0"/>
              </a:cxn>
              <a:cxn ang="0">
                <a:pos x="connsiteX1" y="connsiteY1"/>
              </a:cxn>
              <a:cxn ang="0">
                <a:pos x="connsiteX2" y="connsiteY2"/>
              </a:cxn>
              <a:cxn ang="0">
                <a:pos x="connsiteX3" y="connsiteY3"/>
              </a:cxn>
            </a:cxnLst>
            <a:rect l="l" t="t" r="r" b="b"/>
            <a:pathLst>
              <a:path w="2134" h="54408">
                <a:moveTo>
                  <a:pt x="49" y="28"/>
                </a:moveTo>
                <a:lnTo>
                  <a:pt x="2183" y="28"/>
                </a:lnTo>
                <a:lnTo>
                  <a:pt x="2183" y="54436"/>
                </a:lnTo>
                <a:lnTo>
                  <a:pt x="49" y="54436"/>
                </a:lnTo>
                <a:close/>
              </a:path>
            </a:pathLst>
          </a:custGeom>
          <a:solidFill>
            <a:srgbClr val="959898"/>
          </a:solidFill>
          <a:ln w="18232" cap="flat">
            <a:noFill/>
            <a:prstDash val="solid"/>
            <a:miter/>
          </a:ln>
        </p:spPr>
        <p:txBody>
          <a:bodyPr rtlCol="0" anchor="ctr"/>
          <a:lstStyle/>
          <a:p>
            <a:endParaRPr lang="en-GB"/>
          </a:p>
        </p:txBody>
      </p:sp>
      <p:sp>
        <p:nvSpPr>
          <p:cNvPr id="250" name="Freeform: Shape 249">
            <a:extLst>
              <a:ext uri="{FF2B5EF4-FFF2-40B4-BE49-F238E27FC236}">
                <a16:creationId xmlns:a16="http://schemas.microsoft.com/office/drawing/2014/main" id="{A5CB5048-669F-4D4C-B289-B858FCB1A681}"/>
              </a:ext>
            </a:extLst>
          </p:cNvPr>
          <p:cNvSpPr/>
          <p:nvPr/>
        </p:nvSpPr>
        <p:spPr>
          <a:xfrm>
            <a:off x="8789948" y="2429429"/>
            <a:ext cx="1147" cy="29251"/>
          </a:xfrm>
          <a:custGeom>
            <a:avLst/>
            <a:gdLst>
              <a:gd name="connsiteX0" fmla="*/ 48 w 2134"/>
              <a:gd name="connsiteY0" fmla="*/ 28 h 54408"/>
              <a:gd name="connsiteX1" fmla="*/ 2182 w 2134"/>
              <a:gd name="connsiteY1" fmla="*/ 28 h 54408"/>
              <a:gd name="connsiteX2" fmla="*/ 2182 w 2134"/>
              <a:gd name="connsiteY2" fmla="*/ 54436 h 54408"/>
              <a:gd name="connsiteX3" fmla="*/ 48 w 2134"/>
              <a:gd name="connsiteY3" fmla="*/ 54436 h 54408"/>
            </a:gdLst>
            <a:ahLst/>
            <a:cxnLst>
              <a:cxn ang="0">
                <a:pos x="connsiteX0" y="connsiteY0"/>
              </a:cxn>
              <a:cxn ang="0">
                <a:pos x="connsiteX1" y="connsiteY1"/>
              </a:cxn>
              <a:cxn ang="0">
                <a:pos x="connsiteX2" y="connsiteY2"/>
              </a:cxn>
              <a:cxn ang="0">
                <a:pos x="connsiteX3" y="connsiteY3"/>
              </a:cxn>
            </a:cxnLst>
            <a:rect l="l" t="t" r="r" b="b"/>
            <a:pathLst>
              <a:path w="2134" h="54408">
                <a:moveTo>
                  <a:pt x="48" y="28"/>
                </a:moveTo>
                <a:lnTo>
                  <a:pt x="2182" y="28"/>
                </a:lnTo>
                <a:lnTo>
                  <a:pt x="2182" y="54436"/>
                </a:lnTo>
                <a:lnTo>
                  <a:pt x="48" y="54436"/>
                </a:lnTo>
                <a:close/>
              </a:path>
            </a:pathLst>
          </a:custGeom>
          <a:solidFill>
            <a:srgbClr val="959898"/>
          </a:solidFill>
          <a:ln w="18232" cap="flat">
            <a:noFill/>
            <a:prstDash val="solid"/>
            <a:miter/>
          </a:ln>
        </p:spPr>
        <p:txBody>
          <a:bodyPr rtlCol="0" anchor="ctr"/>
          <a:lstStyle/>
          <a:p>
            <a:endParaRPr lang="en-GB"/>
          </a:p>
        </p:txBody>
      </p:sp>
      <p:sp>
        <p:nvSpPr>
          <p:cNvPr id="251" name="Freeform: Shape 250">
            <a:extLst>
              <a:ext uri="{FF2B5EF4-FFF2-40B4-BE49-F238E27FC236}">
                <a16:creationId xmlns:a16="http://schemas.microsoft.com/office/drawing/2014/main" id="{BB7991C4-C2C2-44F2-8AFF-CB97372E0285}"/>
              </a:ext>
            </a:extLst>
          </p:cNvPr>
          <p:cNvSpPr/>
          <p:nvPr/>
        </p:nvSpPr>
        <p:spPr>
          <a:xfrm>
            <a:off x="8771483" y="2429429"/>
            <a:ext cx="1137" cy="29251"/>
          </a:xfrm>
          <a:custGeom>
            <a:avLst/>
            <a:gdLst>
              <a:gd name="connsiteX0" fmla="*/ 46 w 2115"/>
              <a:gd name="connsiteY0" fmla="*/ 28 h 54408"/>
              <a:gd name="connsiteX1" fmla="*/ 2161 w 2115"/>
              <a:gd name="connsiteY1" fmla="*/ 28 h 54408"/>
              <a:gd name="connsiteX2" fmla="*/ 2161 w 2115"/>
              <a:gd name="connsiteY2" fmla="*/ 54436 h 54408"/>
              <a:gd name="connsiteX3" fmla="*/ 46 w 2115"/>
              <a:gd name="connsiteY3" fmla="*/ 54436 h 54408"/>
            </a:gdLst>
            <a:ahLst/>
            <a:cxnLst>
              <a:cxn ang="0">
                <a:pos x="connsiteX0" y="connsiteY0"/>
              </a:cxn>
              <a:cxn ang="0">
                <a:pos x="connsiteX1" y="connsiteY1"/>
              </a:cxn>
              <a:cxn ang="0">
                <a:pos x="connsiteX2" y="connsiteY2"/>
              </a:cxn>
              <a:cxn ang="0">
                <a:pos x="connsiteX3" y="connsiteY3"/>
              </a:cxn>
            </a:cxnLst>
            <a:rect l="l" t="t" r="r" b="b"/>
            <a:pathLst>
              <a:path w="2115" h="54408">
                <a:moveTo>
                  <a:pt x="46" y="28"/>
                </a:moveTo>
                <a:lnTo>
                  <a:pt x="2161" y="28"/>
                </a:lnTo>
                <a:lnTo>
                  <a:pt x="2161" y="54436"/>
                </a:lnTo>
                <a:lnTo>
                  <a:pt x="46" y="54436"/>
                </a:lnTo>
                <a:close/>
              </a:path>
            </a:pathLst>
          </a:custGeom>
          <a:solidFill>
            <a:srgbClr val="959898"/>
          </a:solidFill>
          <a:ln w="18232" cap="flat">
            <a:noFill/>
            <a:prstDash val="solid"/>
            <a:miter/>
          </a:ln>
        </p:spPr>
        <p:txBody>
          <a:bodyPr rtlCol="0" anchor="ctr"/>
          <a:lstStyle/>
          <a:p>
            <a:endParaRPr lang="en-GB"/>
          </a:p>
        </p:txBody>
      </p:sp>
      <p:sp>
        <p:nvSpPr>
          <p:cNvPr id="252" name="Freeform: Shape 251">
            <a:extLst>
              <a:ext uri="{FF2B5EF4-FFF2-40B4-BE49-F238E27FC236}">
                <a16:creationId xmlns:a16="http://schemas.microsoft.com/office/drawing/2014/main" id="{5EA19B16-FB4F-4FC4-93D9-6B91ACAF4C00}"/>
              </a:ext>
            </a:extLst>
          </p:cNvPr>
          <p:cNvSpPr/>
          <p:nvPr/>
        </p:nvSpPr>
        <p:spPr>
          <a:xfrm>
            <a:off x="8796145" y="2199422"/>
            <a:ext cx="44195" cy="57139"/>
          </a:xfrm>
          <a:custGeom>
            <a:avLst/>
            <a:gdLst>
              <a:gd name="connsiteX0" fmla="*/ 50 w 82204"/>
              <a:gd name="connsiteY0" fmla="*/ -38 h 106280"/>
              <a:gd name="connsiteX1" fmla="*/ 82255 w 82204"/>
              <a:gd name="connsiteY1" fmla="*/ -38 h 106280"/>
              <a:gd name="connsiteX2" fmla="*/ 82255 w 82204"/>
              <a:gd name="connsiteY2" fmla="*/ 106243 h 106280"/>
              <a:gd name="connsiteX3" fmla="*/ 50 w 82204"/>
              <a:gd name="connsiteY3" fmla="*/ 106243 h 106280"/>
            </a:gdLst>
            <a:ahLst/>
            <a:cxnLst>
              <a:cxn ang="0">
                <a:pos x="connsiteX0" y="connsiteY0"/>
              </a:cxn>
              <a:cxn ang="0">
                <a:pos x="connsiteX1" y="connsiteY1"/>
              </a:cxn>
              <a:cxn ang="0">
                <a:pos x="connsiteX2" y="connsiteY2"/>
              </a:cxn>
              <a:cxn ang="0">
                <a:pos x="connsiteX3" y="connsiteY3"/>
              </a:cxn>
            </a:cxnLst>
            <a:rect l="l" t="t" r="r" b="b"/>
            <a:pathLst>
              <a:path w="82204" h="106280">
                <a:moveTo>
                  <a:pt x="50" y="-38"/>
                </a:moveTo>
                <a:lnTo>
                  <a:pt x="82255" y="-38"/>
                </a:lnTo>
                <a:lnTo>
                  <a:pt x="82255" y="106243"/>
                </a:lnTo>
                <a:lnTo>
                  <a:pt x="50" y="106243"/>
                </a:lnTo>
                <a:close/>
              </a:path>
            </a:pathLst>
          </a:custGeom>
          <a:solidFill>
            <a:srgbClr val="959898"/>
          </a:solidFill>
          <a:ln w="18232" cap="flat">
            <a:noFill/>
            <a:prstDash val="solid"/>
            <a:miter/>
          </a:ln>
        </p:spPr>
        <p:txBody>
          <a:bodyPr rtlCol="0" anchor="ctr"/>
          <a:lstStyle/>
          <a:p>
            <a:endParaRPr lang="en-GB"/>
          </a:p>
        </p:txBody>
      </p:sp>
      <p:sp>
        <p:nvSpPr>
          <p:cNvPr id="253" name="Freeform: Shape 252">
            <a:extLst>
              <a:ext uri="{FF2B5EF4-FFF2-40B4-BE49-F238E27FC236}">
                <a16:creationId xmlns:a16="http://schemas.microsoft.com/office/drawing/2014/main" id="{CECB7ECF-8135-46C6-BEED-806C6F4E3E2B}"/>
              </a:ext>
            </a:extLst>
          </p:cNvPr>
          <p:cNvSpPr/>
          <p:nvPr/>
        </p:nvSpPr>
        <p:spPr>
          <a:xfrm>
            <a:off x="8840350" y="2221230"/>
            <a:ext cx="40537" cy="1333"/>
          </a:xfrm>
          <a:custGeom>
            <a:avLst/>
            <a:gdLst>
              <a:gd name="connsiteX0" fmla="*/ 55 w 75401"/>
              <a:gd name="connsiteY0" fmla="*/ -40 h 2480"/>
              <a:gd name="connsiteX1" fmla="*/ 75456 w 75401"/>
              <a:gd name="connsiteY1" fmla="*/ -40 h 2480"/>
              <a:gd name="connsiteX2" fmla="*/ 75456 w 75401"/>
              <a:gd name="connsiteY2" fmla="*/ 2440 h 2480"/>
              <a:gd name="connsiteX3" fmla="*/ 55 w 75401"/>
              <a:gd name="connsiteY3" fmla="*/ 2440 h 2480"/>
            </a:gdLst>
            <a:ahLst/>
            <a:cxnLst>
              <a:cxn ang="0">
                <a:pos x="connsiteX0" y="connsiteY0"/>
              </a:cxn>
              <a:cxn ang="0">
                <a:pos x="connsiteX1" y="connsiteY1"/>
              </a:cxn>
              <a:cxn ang="0">
                <a:pos x="connsiteX2" y="connsiteY2"/>
              </a:cxn>
              <a:cxn ang="0">
                <a:pos x="connsiteX3" y="connsiteY3"/>
              </a:cxn>
            </a:cxnLst>
            <a:rect l="l" t="t" r="r" b="b"/>
            <a:pathLst>
              <a:path w="75401" h="2480">
                <a:moveTo>
                  <a:pt x="55" y="-40"/>
                </a:moveTo>
                <a:lnTo>
                  <a:pt x="75456" y="-40"/>
                </a:lnTo>
                <a:lnTo>
                  <a:pt x="75456" y="2440"/>
                </a:lnTo>
                <a:lnTo>
                  <a:pt x="55" y="2440"/>
                </a:lnTo>
                <a:close/>
              </a:path>
            </a:pathLst>
          </a:custGeom>
          <a:solidFill>
            <a:srgbClr val="7B7E7D"/>
          </a:solidFill>
          <a:ln w="18232" cap="flat">
            <a:noFill/>
            <a:prstDash val="solid"/>
            <a:miter/>
          </a:ln>
        </p:spPr>
        <p:txBody>
          <a:bodyPr rtlCol="0" anchor="ctr"/>
          <a:lstStyle/>
          <a:p>
            <a:endParaRPr lang="en-GB"/>
          </a:p>
        </p:txBody>
      </p:sp>
      <p:sp>
        <p:nvSpPr>
          <p:cNvPr id="254" name="Freeform: Shape 253">
            <a:extLst>
              <a:ext uri="{FF2B5EF4-FFF2-40B4-BE49-F238E27FC236}">
                <a16:creationId xmlns:a16="http://schemas.microsoft.com/office/drawing/2014/main" id="{C5E4955C-E059-49BF-8BCC-996D81B7B8E7}"/>
              </a:ext>
            </a:extLst>
          </p:cNvPr>
          <p:cNvSpPr/>
          <p:nvPr/>
        </p:nvSpPr>
        <p:spPr>
          <a:xfrm>
            <a:off x="8840350" y="2199412"/>
            <a:ext cx="40537" cy="1333"/>
          </a:xfrm>
          <a:custGeom>
            <a:avLst/>
            <a:gdLst>
              <a:gd name="connsiteX0" fmla="*/ 55 w 75401"/>
              <a:gd name="connsiteY0" fmla="*/ -46 h 2480"/>
              <a:gd name="connsiteX1" fmla="*/ 75456 w 75401"/>
              <a:gd name="connsiteY1" fmla="*/ -46 h 2480"/>
              <a:gd name="connsiteX2" fmla="*/ 75456 w 75401"/>
              <a:gd name="connsiteY2" fmla="*/ 2434 h 2480"/>
              <a:gd name="connsiteX3" fmla="*/ 55 w 75401"/>
              <a:gd name="connsiteY3" fmla="*/ 2434 h 2480"/>
            </a:gdLst>
            <a:ahLst/>
            <a:cxnLst>
              <a:cxn ang="0">
                <a:pos x="connsiteX0" y="connsiteY0"/>
              </a:cxn>
              <a:cxn ang="0">
                <a:pos x="connsiteX1" y="connsiteY1"/>
              </a:cxn>
              <a:cxn ang="0">
                <a:pos x="connsiteX2" y="connsiteY2"/>
              </a:cxn>
              <a:cxn ang="0">
                <a:pos x="connsiteX3" y="connsiteY3"/>
              </a:cxn>
            </a:cxnLst>
            <a:rect l="l" t="t" r="r" b="b"/>
            <a:pathLst>
              <a:path w="75401" h="2480">
                <a:moveTo>
                  <a:pt x="55" y="-46"/>
                </a:moveTo>
                <a:lnTo>
                  <a:pt x="75456" y="-46"/>
                </a:lnTo>
                <a:lnTo>
                  <a:pt x="75456" y="2434"/>
                </a:lnTo>
                <a:lnTo>
                  <a:pt x="55" y="2434"/>
                </a:lnTo>
                <a:close/>
              </a:path>
            </a:pathLst>
          </a:custGeom>
          <a:solidFill>
            <a:srgbClr val="7B7E7D"/>
          </a:solidFill>
          <a:ln w="18232" cap="flat">
            <a:noFill/>
            <a:prstDash val="solid"/>
            <a:miter/>
          </a:ln>
        </p:spPr>
        <p:txBody>
          <a:bodyPr rtlCol="0" anchor="ctr"/>
          <a:lstStyle/>
          <a:p>
            <a:endParaRPr lang="en-GB"/>
          </a:p>
        </p:txBody>
      </p:sp>
      <p:sp>
        <p:nvSpPr>
          <p:cNvPr id="255" name="Freeform: Shape 254">
            <a:extLst>
              <a:ext uri="{FF2B5EF4-FFF2-40B4-BE49-F238E27FC236}">
                <a16:creationId xmlns:a16="http://schemas.microsoft.com/office/drawing/2014/main" id="{1CB263E7-4F56-4393-9167-2CDDC1F5B330}"/>
              </a:ext>
            </a:extLst>
          </p:cNvPr>
          <p:cNvSpPr/>
          <p:nvPr/>
        </p:nvSpPr>
        <p:spPr>
          <a:xfrm>
            <a:off x="8840350" y="2199569"/>
            <a:ext cx="4893" cy="23152"/>
          </a:xfrm>
          <a:custGeom>
            <a:avLst/>
            <a:gdLst>
              <a:gd name="connsiteX0" fmla="*/ 53 w 9101"/>
              <a:gd name="connsiteY0" fmla="*/ -43 h 43063"/>
              <a:gd name="connsiteX1" fmla="*/ 9154 w 9101"/>
              <a:gd name="connsiteY1" fmla="*/ -43 h 43063"/>
              <a:gd name="connsiteX2" fmla="*/ 9154 w 9101"/>
              <a:gd name="connsiteY2" fmla="*/ 43020 h 43063"/>
              <a:gd name="connsiteX3" fmla="*/ 53 w 9101"/>
              <a:gd name="connsiteY3" fmla="*/ 43020 h 43063"/>
            </a:gdLst>
            <a:ahLst/>
            <a:cxnLst>
              <a:cxn ang="0">
                <a:pos x="connsiteX0" y="connsiteY0"/>
              </a:cxn>
              <a:cxn ang="0">
                <a:pos x="connsiteX1" y="connsiteY1"/>
              </a:cxn>
              <a:cxn ang="0">
                <a:pos x="connsiteX2" y="connsiteY2"/>
              </a:cxn>
              <a:cxn ang="0">
                <a:pos x="connsiteX3" y="connsiteY3"/>
              </a:cxn>
            </a:cxnLst>
            <a:rect l="l" t="t" r="r" b="b"/>
            <a:pathLst>
              <a:path w="9101" h="43063">
                <a:moveTo>
                  <a:pt x="53" y="-43"/>
                </a:moveTo>
                <a:lnTo>
                  <a:pt x="9154" y="-43"/>
                </a:lnTo>
                <a:lnTo>
                  <a:pt x="9154" y="43020"/>
                </a:lnTo>
                <a:lnTo>
                  <a:pt x="53" y="43020"/>
                </a:lnTo>
                <a:close/>
              </a:path>
            </a:pathLst>
          </a:custGeom>
          <a:solidFill>
            <a:srgbClr val="929495"/>
          </a:solidFill>
          <a:ln w="18232" cap="flat">
            <a:noFill/>
            <a:prstDash val="solid"/>
            <a:miter/>
          </a:ln>
        </p:spPr>
        <p:txBody>
          <a:bodyPr rtlCol="0" anchor="ctr"/>
          <a:lstStyle/>
          <a:p>
            <a:endParaRPr lang="en-GB"/>
          </a:p>
        </p:txBody>
      </p:sp>
      <p:sp>
        <p:nvSpPr>
          <p:cNvPr id="256" name="Freeform: Shape 255">
            <a:extLst>
              <a:ext uri="{FF2B5EF4-FFF2-40B4-BE49-F238E27FC236}">
                <a16:creationId xmlns:a16="http://schemas.microsoft.com/office/drawing/2014/main" id="{377620CA-052E-4F26-B83E-670467B447D6}"/>
              </a:ext>
            </a:extLst>
          </p:cNvPr>
          <p:cNvSpPr/>
          <p:nvPr/>
        </p:nvSpPr>
        <p:spPr>
          <a:xfrm>
            <a:off x="8847479" y="2199412"/>
            <a:ext cx="4893" cy="23152"/>
          </a:xfrm>
          <a:custGeom>
            <a:avLst/>
            <a:gdLst>
              <a:gd name="connsiteX0" fmla="*/ 53 w 9101"/>
              <a:gd name="connsiteY0" fmla="*/ -43 h 43063"/>
              <a:gd name="connsiteX1" fmla="*/ 9155 w 9101"/>
              <a:gd name="connsiteY1" fmla="*/ -43 h 43063"/>
              <a:gd name="connsiteX2" fmla="*/ 9155 w 9101"/>
              <a:gd name="connsiteY2" fmla="*/ 43020 h 43063"/>
              <a:gd name="connsiteX3" fmla="*/ 53 w 9101"/>
              <a:gd name="connsiteY3" fmla="*/ 43020 h 43063"/>
            </a:gdLst>
            <a:ahLst/>
            <a:cxnLst>
              <a:cxn ang="0">
                <a:pos x="connsiteX0" y="connsiteY0"/>
              </a:cxn>
              <a:cxn ang="0">
                <a:pos x="connsiteX1" y="connsiteY1"/>
              </a:cxn>
              <a:cxn ang="0">
                <a:pos x="connsiteX2" y="connsiteY2"/>
              </a:cxn>
              <a:cxn ang="0">
                <a:pos x="connsiteX3" y="connsiteY3"/>
              </a:cxn>
            </a:cxnLst>
            <a:rect l="l" t="t" r="r" b="b"/>
            <a:pathLst>
              <a:path w="9101" h="43063">
                <a:moveTo>
                  <a:pt x="53" y="-43"/>
                </a:moveTo>
                <a:lnTo>
                  <a:pt x="9155" y="-43"/>
                </a:lnTo>
                <a:lnTo>
                  <a:pt x="9155" y="43020"/>
                </a:lnTo>
                <a:lnTo>
                  <a:pt x="53" y="43020"/>
                </a:lnTo>
                <a:close/>
              </a:path>
            </a:pathLst>
          </a:custGeom>
          <a:solidFill>
            <a:srgbClr val="929495"/>
          </a:solidFill>
          <a:ln w="18232" cap="flat">
            <a:noFill/>
            <a:prstDash val="solid"/>
            <a:miter/>
          </a:ln>
        </p:spPr>
        <p:txBody>
          <a:bodyPr rtlCol="0" anchor="ctr"/>
          <a:lstStyle/>
          <a:p>
            <a:endParaRPr lang="en-GB"/>
          </a:p>
        </p:txBody>
      </p:sp>
      <p:sp>
        <p:nvSpPr>
          <p:cNvPr id="257" name="Freeform: Shape 256">
            <a:extLst>
              <a:ext uri="{FF2B5EF4-FFF2-40B4-BE49-F238E27FC236}">
                <a16:creationId xmlns:a16="http://schemas.microsoft.com/office/drawing/2014/main" id="{DE00F087-1C53-45D0-AC54-4B5B0B26A516}"/>
              </a:ext>
            </a:extLst>
          </p:cNvPr>
          <p:cNvSpPr/>
          <p:nvPr/>
        </p:nvSpPr>
        <p:spPr>
          <a:xfrm>
            <a:off x="8854598" y="2199412"/>
            <a:ext cx="4903" cy="23152"/>
          </a:xfrm>
          <a:custGeom>
            <a:avLst/>
            <a:gdLst>
              <a:gd name="connsiteX0" fmla="*/ 54 w 9119"/>
              <a:gd name="connsiteY0" fmla="*/ -43 h 43063"/>
              <a:gd name="connsiteX1" fmla="*/ 9174 w 9119"/>
              <a:gd name="connsiteY1" fmla="*/ -43 h 43063"/>
              <a:gd name="connsiteX2" fmla="*/ 9174 w 9119"/>
              <a:gd name="connsiteY2" fmla="*/ 43020 h 43063"/>
              <a:gd name="connsiteX3" fmla="*/ 54 w 9119"/>
              <a:gd name="connsiteY3" fmla="*/ 43020 h 43063"/>
            </a:gdLst>
            <a:ahLst/>
            <a:cxnLst>
              <a:cxn ang="0">
                <a:pos x="connsiteX0" y="connsiteY0"/>
              </a:cxn>
              <a:cxn ang="0">
                <a:pos x="connsiteX1" y="connsiteY1"/>
              </a:cxn>
              <a:cxn ang="0">
                <a:pos x="connsiteX2" y="connsiteY2"/>
              </a:cxn>
              <a:cxn ang="0">
                <a:pos x="connsiteX3" y="connsiteY3"/>
              </a:cxn>
            </a:cxnLst>
            <a:rect l="l" t="t" r="r" b="b"/>
            <a:pathLst>
              <a:path w="9119" h="43063">
                <a:moveTo>
                  <a:pt x="54" y="-43"/>
                </a:moveTo>
                <a:lnTo>
                  <a:pt x="9174" y="-43"/>
                </a:lnTo>
                <a:lnTo>
                  <a:pt x="9174" y="43020"/>
                </a:lnTo>
                <a:lnTo>
                  <a:pt x="54" y="43020"/>
                </a:lnTo>
                <a:close/>
              </a:path>
            </a:pathLst>
          </a:custGeom>
          <a:solidFill>
            <a:srgbClr val="929495"/>
          </a:solidFill>
          <a:ln w="18232" cap="flat">
            <a:noFill/>
            <a:prstDash val="solid"/>
            <a:miter/>
          </a:ln>
        </p:spPr>
        <p:txBody>
          <a:bodyPr rtlCol="0" anchor="ctr"/>
          <a:lstStyle/>
          <a:p>
            <a:endParaRPr lang="en-GB"/>
          </a:p>
        </p:txBody>
      </p:sp>
      <p:sp>
        <p:nvSpPr>
          <p:cNvPr id="258" name="Freeform: Shape 257">
            <a:extLst>
              <a:ext uri="{FF2B5EF4-FFF2-40B4-BE49-F238E27FC236}">
                <a16:creationId xmlns:a16="http://schemas.microsoft.com/office/drawing/2014/main" id="{04E33A11-E2BE-4CEE-9BB1-2BDD5F0410C9}"/>
              </a:ext>
            </a:extLst>
          </p:cNvPr>
          <p:cNvSpPr/>
          <p:nvPr/>
        </p:nvSpPr>
        <p:spPr>
          <a:xfrm>
            <a:off x="8861727" y="2199412"/>
            <a:ext cx="4893" cy="23152"/>
          </a:xfrm>
          <a:custGeom>
            <a:avLst/>
            <a:gdLst>
              <a:gd name="connsiteX0" fmla="*/ 55 w 9101"/>
              <a:gd name="connsiteY0" fmla="*/ -43 h 43063"/>
              <a:gd name="connsiteX1" fmla="*/ 9156 w 9101"/>
              <a:gd name="connsiteY1" fmla="*/ -43 h 43063"/>
              <a:gd name="connsiteX2" fmla="*/ 9156 w 9101"/>
              <a:gd name="connsiteY2" fmla="*/ 43020 h 43063"/>
              <a:gd name="connsiteX3" fmla="*/ 55 w 9101"/>
              <a:gd name="connsiteY3" fmla="*/ 43020 h 43063"/>
            </a:gdLst>
            <a:ahLst/>
            <a:cxnLst>
              <a:cxn ang="0">
                <a:pos x="connsiteX0" y="connsiteY0"/>
              </a:cxn>
              <a:cxn ang="0">
                <a:pos x="connsiteX1" y="connsiteY1"/>
              </a:cxn>
              <a:cxn ang="0">
                <a:pos x="connsiteX2" y="connsiteY2"/>
              </a:cxn>
              <a:cxn ang="0">
                <a:pos x="connsiteX3" y="connsiteY3"/>
              </a:cxn>
            </a:cxnLst>
            <a:rect l="l" t="t" r="r" b="b"/>
            <a:pathLst>
              <a:path w="9101" h="43063">
                <a:moveTo>
                  <a:pt x="55" y="-43"/>
                </a:moveTo>
                <a:lnTo>
                  <a:pt x="9156" y="-43"/>
                </a:lnTo>
                <a:lnTo>
                  <a:pt x="9156" y="43020"/>
                </a:lnTo>
                <a:lnTo>
                  <a:pt x="55" y="43020"/>
                </a:lnTo>
                <a:close/>
              </a:path>
            </a:pathLst>
          </a:custGeom>
          <a:solidFill>
            <a:srgbClr val="929495"/>
          </a:solidFill>
          <a:ln w="18232" cap="flat">
            <a:noFill/>
            <a:prstDash val="solid"/>
            <a:miter/>
          </a:ln>
        </p:spPr>
        <p:txBody>
          <a:bodyPr rtlCol="0" anchor="ctr"/>
          <a:lstStyle/>
          <a:p>
            <a:endParaRPr lang="en-GB"/>
          </a:p>
        </p:txBody>
      </p:sp>
      <p:sp>
        <p:nvSpPr>
          <p:cNvPr id="259" name="Freeform: Shape 258">
            <a:extLst>
              <a:ext uri="{FF2B5EF4-FFF2-40B4-BE49-F238E27FC236}">
                <a16:creationId xmlns:a16="http://schemas.microsoft.com/office/drawing/2014/main" id="{2278C067-3BDE-415A-88E1-A526E838E011}"/>
              </a:ext>
            </a:extLst>
          </p:cNvPr>
          <p:cNvSpPr/>
          <p:nvPr/>
        </p:nvSpPr>
        <p:spPr>
          <a:xfrm>
            <a:off x="8868856" y="2199412"/>
            <a:ext cx="4893" cy="23152"/>
          </a:xfrm>
          <a:custGeom>
            <a:avLst/>
            <a:gdLst>
              <a:gd name="connsiteX0" fmla="*/ 56 w 9101"/>
              <a:gd name="connsiteY0" fmla="*/ -43 h 43063"/>
              <a:gd name="connsiteX1" fmla="*/ 9157 w 9101"/>
              <a:gd name="connsiteY1" fmla="*/ -43 h 43063"/>
              <a:gd name="connsiteX2" fmla="*/ 9157 w 9101"/>
              <a:gd name="connsiteY2" fmla="*/ 43020 h 43063"/>
              <a:gd name="connsiteX3" fmla="*/ 56 w 9101"/>
              <a:gd name="connsiteY3" fmla="*/ 43020 h 43063"/>
            </a:gdLst>
            <a:ahLst/>
            <a:cxnLst>
              <a:cxn ang="0">
                <a:pos x="connsiteX0" y="connsiteY0"/>
              </a:cxn>
              <a:cxn ang="0">
                <a:pos x="connsiteX1" y="connsiteY1"/>
              </a:cxn>
              <a:cxn ang="0">
                <a:pos x="connsiteX2" y="connsiteY2"/>
              </a:cxn>
              <a:cxn ang="0">
                <a:pos x="connsiteX3" y="connsiteY3"/>
              </a:cxn>
            </a:cxnLst>
            <a:rect l="l" t="t" r="r" b="b"/>
            <a:pathLst>
              <a:path w="9101" h="43063">
                <a:moveTo>
                  <a:pt x="56" y="-43"/>
                </a:moveTo>
                <a:lnTo>
                  <a:pt x="9157" y="-43"/>
                </a:lnTo>
                <a:lnTo>
                  <a:pt x="9157" y="43020"/>
                </a:lnTo>
                <a:lnTo>
                  <a:pt x="56" y="43020"/>
                </a:lnTo>
                <a:close/>
              </a:path>
            </a:pathLst>
          </a:custGeom>
          <a:solidFill>
            <a:srgbClr val="929495"/>
          </a:solidFill>
          <a:ln w="18232" cap="flat">
            <a:noFill/>
            <a:prstDash val="solid"/>
            <a:miter/>
          </a:ln>
        </p:spPr>
        <p:txBody>
          <a:bodyPr rtlCol="0" anchor="ctr"/>
          <a:lstStyle/>
          <a:p>
            <a:endParaRPr lang="en-GB"/>
          </a:p>
        </p:txBody>
      </p:sp>
      <p:sp>
        <p:nvSpPr>
          <p:cNvPr id="260" name="Freeform: Shape 259">
            <a:extLst>
              <a:ext uri="{FF2B5EF4-FFF2-40B4-BE49-F238E27FC236}">
                <a16:creationId xmlns:a16="http://schemas.microsoft.com/office/drawing/2014/main" id="{2AC9E2F9-07F5-43B2-9129-E847A1BFD8E1}"/>
              </a:ext>
            </a:extLst>
          </p:cNvPr>
          <p:cNvSpPr/>
          <p:nvPr/>
        </p:nvSpPr>
        <p:spPr>
          <a:xfrm>
            <a:off x="8875994" y="2199412"/>
            <a:ext cx="4893" cy="23152"/>
          </a:xfrm>
          <a:custGeom>
            <a:avLst/>
            <a:gdLst>
              <a:gd name="connsiteX0" fmla="*/ 56 w 9101"/>
              <a:gd name="connsiteY0" fmla="*/ -43 h 43063"/>
              <a:gd name="connsiteX1" fmla="*/ 9158 w 9101"/>
              <a:gd name="connsiteY1" fmla="*/ -43 h 43063"/>
              <a:gd name="connsiteX2" fmla="*/ 9158 w 9101"/>
              <a:gd name="connsiteY2" fmla="*/ 43020 h 43063"/>
              <a:gd name="connsiteX3" fmla="*/ 56 w 9101"/>
              <a:gd name="connsiteY3" fmla="*/ 43020 h 43063"/>
            </a:gdLst>
            <a:ahLst/>
            <a:cxnLst>
              <a:cxn ang="0">
                <a:pos x="connsiteX0" y="connsiteY0"/>
              </a:cxn>
              <a:cxn ang="0">
                <a:pos x="connsiteX1" y="connsiteY1"/>
              </a:cxn>
              <a:cxn ang="0">
                <a:pos x="connsiteX2" y="connsiteY2"/>
              </a:cxn>
              <a:cxn ang="0">
                <a:pos x="connsiteX3" y="connsiteY3"/>
              </a:cxn>
            </a:cxnLst>
            <a:rect l="l" t="t" r="r" b="b"/>
            <a:pathLst>
              <a:path w="9101" h="43063">
                <a:moveTo>
                  <a:pt x="56" y="-43"/>
                </a:moveTo>
                <a:lnTo>
                  <a:pt x="9158" y="-43"/>
                </a:lnTo>
                <a:lnTo>
                  <a:pt x="9158" y="43020"/>
                </a:lnTo>
                <a:lnTo>
                  <a:pt x="56" y="43020"/>
                </a:lnTo>
                <a:close/>
              </a:path>
            </a:pathLst>
          </a:custGeom>
          <a:solidFill>
            <a:srgbClr val="929495"/>
          </a:solidFill>
          <a:ln w="18232" cap="flat">
            <a:noFill/>
            <a:prstDash val="solid"/>
            <a:miter/>
          </a:ln>
        </p:spPr>
        <p:txBody>
          <a:bodyPr rtlCol="0" anchor="ctr"/>
          <a:lstStyle/>
          <a:p>
            <a:endParaRPr lang="en-GB"/>
          </a:p>
        </p:txBody>
      </p:sp>
      <p:sp>
        <p:nvSpPr>
          <p:cNvPr id="261" name="Freeform: Shape 260">
            <a:extLst>
              <a:ext uri="{FF2B5EF4-FFF2-40B4-BE49-F238E27FC236}">
                <a16:creationId xmlns:a16="http://schemas.microsoft.com/office/drawing/2014/main" id="{54A0CD20-4939-4CC5-BE85-468E920699A0}"/>
              </a:ext>
            </a:extLst>
          </p:cNvPr>
          <p:cNvSpPr/>
          <p:nvPr/>
        </p:nvSpPr>
        <p:spPr>
          <a:xfrm>
            <a:off x="8794997" y="2198274"/>
            <a:ext cx="85880" cy="1137"/>
          </a:xfrm>
          <a:custGeom>
            <a:avLst/>
            <a:gdLst>
              <a:gd name="connsiteX0" fmla="*/ 52 w 159740"/>
              <a:gd name="connsiteY0" fmla="*/ -47 h 2115"/>
              <a:gd name="connsiteX1" fmla="*/ 159793 w 159740"/>
              <a:gd name="connsiteY1" fmla="*/ -47 h 2115"/>
              <a:gd name="connsiteX2" fmla="*/ 159793 w 159740"/>
              <a:gd name="connsiteY2" fmla="*/ 2069 h 2115"/>
              <a:gd name="connsiteX3" fmla="*/ 52 w 159740"/>
              <a:gd name="connsiteY3" fmla="*/ 2069 h 2115"/>
            </a:gdLst>
            <a:ahLst/>
            <a:cxnLst>
              <a:cxn ang="0">
                <a:pos x="connsiteX0" y="connsiteY0"/>
              </a:cxn>
              <a:cxn ang="0">
                <a:pos x="connsiteX1" y="connsiteY1"/>
              </a:cxn>
              <a:cxn ang="0">
                <a:pos x="connsiteX2" y="connsiteY2"/>
              </a:cxn>
              <a:cxn ang="0">
                <a:pos x="connsiteX3" y="connsiteY3"/>
              </a:cxn>
            </a:cxnLst>
            <a:rect l="l" t="t" r="r" b="b"/>
            <a:pathLst>
              <a:path w="159740" h="2115">
                <a:moveTo>
                  <a:pt x="52" y="-47"/>
                </a:moveTo>
                <a:lnTo>
                  <a:pt x="159793" y="-47"/>
                </a:lnTo>
                <a:lnTo>
                  <a:pt x="159793" y="2069"/>
                </a:lnTo>
                <a:lnTo>
                  <a:pt x="52" y="2069"/>
                </a:lnTo>
                <a:close/>
              </a:path>
            </a:pathLst>
          </a:custGeom>
          <a:solidFill>
            <a:srgbClr val="C1C3C3"/>
          </a:solidFill>
          <a:ln w="18232" cap="flat">
            <a:noFill/>
            <a:prstDash val="solid"/>
            <a:miter/>
          </a:ln>
        </p:spPr>
        <p:txBody>
          <a:bodyPr rtlCol="0" anchor="ctr"/>
          <a:lstStyle/>
          <a:p>
            <a:endParaRPr lang="en-GB"/>
          </a:p>
        </p:txBody>
      </p:sp>
      <p:sp>
        <p:nvSpPr>
          <p:cNvPr id="262" name="Freeform: Shape 261">
            <a:extLst>
              <a:ext uri="{FF2B5EF4-FFF2-40B4-BE49-F238E27FC236}">
                <a16:creationId xmlns:a16="http://schemas.microsoft.com/office/drawing/2014/main" id="{FAE43608-FCB7-45FD-B1B9-7945B51FD7D4}"/>
              </a:ext>
            </a:extLst>
          </p:cNvPr>
          <p:cNvSpPr/>
          <p:nvPr/>
        </p:nvSpPr>
        <p:spPr>
          <a:xfrm>
            <a:off x="8840350" y="2222564"/>
            <a:ext cx="40537" cy="1137"/>
          </a:xfrm>
          <a:custGeom>
            <a:avLst/>
            <a:gdLst>
              <a:gd name="connsiteX0" fmla="*/ 55 w 75401"/>
              <a:gd name="connsiteY0" fmla="*/ -39 h 2115"/>
              <a:gd name="connsiteX1" fmla="*/ 75456 w 75401"/>
              <a:gd name="connsiteY1" fmla="*/ -39 h 2115"/>
              <a:gd name="connsiteX2" fmla="*/ 75456 w 75401"/>
              <a:gd name="connsiteY2" fmla="*/ 2076 h 2115"/>
              <a:gd name="connsiteX3" fmla="*/ 55 w 75401"/>
              <a:gd name="connsiteY3" fmla="*/ 2076 h 2115"/>
            </a:gdLst>
            <a:ahLst/>
            <a:cxnLst>
              <a:cxn ang="0">
                <a:pos x="connsiteX0" y="connsiteY0"/>
              </a:cxn>
              <a:cxn ang="0">
                <a:pos x="connsiteX1" y="connsiteY1"/>
              </a:cxn>
              <a:cxn ang="0">
                <a:pos x="connsiteX2" y="connsiteY2"/>
              </a:cxn>
              <a:cxn ang="0">
                <a:pos x="connsiteX3" y="connsiteY3"/>
              </a:cxn>
            </a:cxnLst>
            <a:rect l="l" t="t" r="r" b="b"/>
            <a:pathLst>
              <a:path w="75401" h="2115">
                <a:moveTo>
                  <a:pt x="55" y="-39"/>
                </a:moveTo>
                <a:lnTo>
                  <a:pt x="75456" y="-39"/>
                </a:lnTo>
                <a:lnTo>
                  <a:pt x="75456" y="2076"/>
                </a:lnTo>
                <a:lnTo>
                  <a:pt x="55" y="2076"/>
                </a:lnTo>
                <a:close/>
              </a:path>
            </a:pathLst>
          </a:custGeom>
          <a:solidFill>
            <a:srgbClr val="C1C3C3"/>
          </a:solidFill>
          <a:ln w="18232" cap="flat">
            <a:noFill/>
            <a:prstDash val="solid"/>
            <a:miter/>
          </a:ln>
        </p:spPr>
        <p:txBody>
          <a:bodyPr rtlCol="0" anchor="ctr"/>
          <a:lstStyle/>
          <a:p>
            <a:endParaRPr lang="en-GB"/>
          </a:p>
        </p:txBody>
      </p:sp>
      <p:grpSp>
        <p:nvGrpSpPr>
          <p:cNvPr id="263" name="Group 262">
            <a:extLst>
              <a:ext uri="{FF2B5EF4-FFF2-40B4-BE49-F238E27FC236}">
                <a16:creationId xmlns:a16="http://schemas.microsoft.com/office/drawing/2014/main" id="{C6A6F539-0865-4795-8C49-C3E0AD7D788F}"/>
              </a:ext>
            </a:extLst>
          </p:cNvPr>
          <p:cNvGrpSpPr>
            <a:grpSpLocks noChangeAspect="1"/>
          </p:cNvGrpSpPr>
          <p:nvPr/>
        </p:nvGrpSpPr>
        <p:grpSpPr>
          <a:xfrm>
            <a:off x="10880643" y="252053"/>
            <a:ext cx="387955" cy="438323"/>
            <a:chOff x="2275204" y="951327"/>
            <a:chExt cx="2951698" cy="3334912"/>
          </a:xfrm>
        </p:grpSpPr>
        <p:sp>
          <p:nvSpPr>
            <p:cNvPr id="264" name="Freeform: Shape 263">
              <a:extLst>
                <a:ext uri="{FF2B5EF4-FFF2-40B4-BE49-F238E27FC236}">
                  <a16:creationId xmlns:a16="http://schemas.microsoft.com/office/drawing/2014/main" id="{43B657C5-14E0-4FE4-B019-5A0ED226EC29}"/>
                </a:ext>
              </a:extLst>
            </p:cNvPr>
            <p:cNvSpPr/>
            <p:nvPr/>
          </p:nvSpPr>
          <p:spPr>
            <a:xfrm rot="671806">
              <a:off x="2388897" y="951327"/>
              <a:ext cx="2776963" cy="3334912"/>
            </a:xfrm>
            <a:custGeom>
              <a:avLst/>
              <a:gdLst>
                <a:gd name="connsiteX0" fmla="*/ 572190 w 571353"/>
                <a:gd name="connsiteY0" fmla="*/ 76802 h 686149"/>
                <a:gd name="connsiteX1" fmla="*/ 500053 w 571353"/>
                <a:gd name="connsiteY1" fmla="*/ 203638 h 686149"/>
                <a:gd name="connsiteX2" fmla="*/ 191279 w 571353"/>
                <a:gd name="connsiteY2" fmla="*/ 591845 h 686149"/>
                <a:gd name="connsiteX3" fmla="*/ 11621 w 571353"/>
                <a:gd name="connsiteY3" fmla="*/ 682586 h 686149"/>
                <a:gd name="connsiteX4" fmla="*/ 59645 w 571353"/>
                <a:gd name="connsiteY4" fmla="*/ 487151 h 686149"/>
                <a:gd name="connsiteX5" fmla="*/ 368438 w 571353"/>
                <a:gd name="connsiteY5" fmla="*/ 98944 h 686149"/>
                <a:gd name="connsiteX6" fmla="*/ 475795 w 571353"/>
                <a:gd name="connsiteY6" fmla="*/ 124 h 686149"/>
                <a:gd name="connsiteX7" fmla="*/ 572190 w 571353"/>
                <a:gd name="connsiteY7" fmla="*/ 76802 h 68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53" h="686149">
                  <a:moveTo>
                    <a:pt x="572190" y="76802"/>
                  </a:moveTo>
                  <a:lnTo>
                    <a:pt x="500053" y="203638"/>
                  </a:lnTo>
                  <a:lnTo>
                    <a:pt x="191279" y="591845"/>
                  </a:lnTo>
                  <a:cubicBezTo>
                    <a:pt x="129137" y="669946"/>
                    <a:pt x="29660" y="696940"/>
                    <a:pt x="11621" y="682586"/>
                  </a:cubicBezTo>
                  <a:cubicBezTo>
                    <a:pt x="-10047" y="665350"/>
                    <a:pt x="-1493" y="564012"/>
                    <a:pt x="59645" y="487151"/>
                  </a:cubicBezTo>
                  <a:lnTo>
                    <a:pt x="368438" y="98944"/>
                  </a:lnTo>
                  <a:lnTo>
                    <a:pt x="475795" y="124"/>
                  </a:lnTo>
                  <a:lnTo>
                    <a:pt x="572190" y="76802"/>
                  </a:lnTo>
                  <a:close/>
                </a:path>
              </a:pathLst>
            </a:custGeom>
            <a:solidFill>
              <a:srgbClr val="FDCF44"/>
            </a:solidFill>
            <a:ln w="19050" cap="flat">
              <a:solidFill>
                <a:schemeClr val="bg1"/>
              </a:solidFill>
              <a:prstDash val="solid"/>
              <a:miter/>
            </a:ln>
            <a:effectLst>
              <a:outerShdw blurRad="50800" dist="38100" dir="2700000" algn="tl" rotWithShape="0">
                <a:prstClr val="black">
                  <a:alpha val="40000"/>
                </a:prstClr>
              </a:outerShdw>
            </a:effectLst>
          </p:spPr>
          <p:txBody>
            <a:bodyPr rtlCol="0" anchor="ctr"/>
            <a:lstStyle/>
            <a:p>
              <a:endParaRPr lang="en-GB"/>
            </a:p>
          </p:txBody>
        </p:sp>
        <p:sp>
          <p:nvSpPr>
            <p:cNvPr id="265" name="Freeform: Shape 264">
              <a:extLst>
                <a:ext uri="{FF2B5EF4-FFF2-40B4-BE49-F238E27FC236}">
                  <a16:creationId xmlns:a16="http://schemas.microsoft.com/office/drawing/2014/main" id="{959875DF-51DD-48CC-8D80-FE19C35E9588}"/>
                </a:ext>
              </a:extLst>
            </p:cNvPr>
            <p:cNvSpPr/>
            <p:nvPr/>
          </p:nvSpPr>
          <p:spPr>
            <a:xfrm rot="671806">
              <a:off x="2468290" y="1040553"/>
              <a:ext cx="2617107" cy="3142827"/>
            </a:xfrm>
            <a:custGeom>
              <a:avLst/>
              <a:gdLst>
                <a:gd name="connsiteX0" fmla="*/ 170141 w 538463"/>
                <a:gd name="connsiteY0" fmla="*/ 569397 h 646628"/>
                <a:gd name="connsiteX1" fmla="*/ 478623 w 538463"/>
                <a:gd name="connsiteY1" fmla="*/ 181592 h 646628"/>
                <a:gd name="connsiteX2" fmla="*/ 537481 w 538463"/>
                <a:gd name="connsiteY2" fmla="*/ 76278 h 646628"/>
                <a:gd name="connsiteX3" fmla="*/ 533688 w 538463"/>
                <a:gd name="connsiteY3" fmla="*/ 57017 h 646628"/>
                <a:gd name="connsiteX4" fmla="*/ 466074 w 538463"/>
                <a:gd name="connsiteY4" fmla="*/ 3247 h 646628"/>
                <a:gd name="connsiteX5" fmla="*/ 446467 w 538463"/>
                <a:gd name="connsiteY5" fmla="*/ 3867 h 646628"/>
                <a:gd name="connsiteX6" fmla="*/ 357076 w 538463"/>
                <a:gd name="connsiteY6" fmla="*/ 84923 h 646628"/>
                <a:gd name="connsiteX7" fmla="*/ 48612 w 538463"/>
                <a:gd name="connsiteY7" fmla="*/ 472728 h 646628"/>
                <a:gd name="connsiteX8" fmla="*/ 12735 w 538463"/>
                <a:gd name="connsiteY8" fmla="*/ 642555 h 646628"/>
                <a:gd name="connsiteX9" fmla="*/ 170141 w 538463"/>
                <a:gd name="connsiteY9" fmla="*/ 569397 h 64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463" h="646628">
                  <a:moveTo>
                    <a:pt x="170141" y="569397"/>
                  </a:moveTo>
                  <a:lnTo>
                    <a:pt x="478623" y="181592"/>
                  </a:lnTo>
                  <a:lnTo>
                    <a:pt x="537481" y="76278"/>
                  </a:lnTo>
                  <a:cubicBezTo>
                    <a:pt x="540947" y="70058"/>
                    <a:pt x="539251" y="61449"/>
                    <a:pt x="533688" y="57017"/>
                  </a:cubicBezTo>
                  <a:lnTo>
                    <a:pt x="466074" y="3247"/>
                  </a:lnTo>
                  <a:cubicBezTo>
                    <a:pt x="460511" y="-1185"/>
                    <a:pt x="451738" y="-911"/>
                    <a:pt x="446467" y="3867"/>
                  </a:cubicBezTo>
                  <a:lnTo>
                    <a:pt x="357076" y="84923"/>
                  </a:lnTo>
                  <a:lnTo>
                    <a:pt x="48612" y="472728"/>
                  </a:lnTo>
                  <a:cubicBezTo>
                    <a:pt x="-12052" y="548969"/>
                    <a:pt x="-3644" y="629532"/>
                    <a:pt x="12735" y="642555"/>
                  </a:cubicBezTo>
                  <a:cubicBezTo>
                    <a:pt x="27126" y="653991"/>
                    <a:pt x="109495" y="645656"/>
                    <a:pt x="170141" y="569397"/>
                  </a:cubicBezTo>
                </a:path>
              </a:pathLst>
            </a:custGeom>
            <a:solidFill>
              <a:srgbClr val="424A51"/>
            </a:solidFill>
            <a:ln w="18232" cap="flat">
              <a:noFill/>
              <a:prstDash val="solid"/>
              <a:miter/>
            </a:ln>
          </p:spPr>
          <p:txBody>
            <a:bodyPr rtlCol="0" anchor="ctr"/>
            <a:lstStyle/>
            <a:p>
              <a:endParaRPr lang="en-GB"/>
            </a:p>
          </p:txBody>
        </p:sp>
        <p:sp>
          <p:nvSpPr>
            <p:cNvPr id="266" name="Freeform: Shape 265">
              <a:extLst>
                <a:ext uri="{FF2B5EF4-FFF2-40B4-BE49-F238E27FC236}">
                  <a16:creationId xmlns:a16="http://schemas.microsoft.com/office/drawing/2014/main" id="{FCA3C2CE-92FE-4984-9000-55D1B4D410A1}"/>
                </a:ext>
              </a:extLst>
            </p:cNvPr>
            <p:cNvSpPr/>
            <p:nvPr/>
          </p:nvSpPr>
          <p:spPr>
            <a:xfrm rot="2981852" flipV="1">
              <a:off x="2455887" y="3508528"/>
              <a:ext cx="189441" cy="252650"/>
            </a:xfrm>
            <a:custGeom>
              <a:avLst/>
              <a:gdLst>
                <a:gd name="connsiteX0" fmla="*/ 791 w 38977"/>
                <a:gd name="connsiteY0" fmla="*/ 131 h 51982"/>
                <a:gd name="connsiteX1" fmla="*/ 39769 w 38977"/>
                <a:gd name="connsiteY1" fmla="*/ 131 h 51982"/>
                <a:gd name="connsiteX2" fmla="*/ 39769 w 38977"/>
                <a:gd name="connsiteY2" fmla="*/ 52113 h 51982"/>
                <a:gd name="connsiteX3" fmla="*/ 791 w 38977"/>
                <a:gd name="connsiteY3" fmla="*/ 52113 h 51982"/>
              </a:gdLst>
              <a:ahLst/>
              <a:cxnLst>
                <a:cxn ang="0">
                  <a:pos x="connsiteX0" y="connsiteY0"/>
                </a:cxn>
                <a:cxn ang="0">
                  <a:pos x="connsiteX1" y="connsiteY1"/>
                </a:cxn>
                <a:cxn ang="0">
                  <a:pos x="connsiteX2" y="connsiteY2"/>
                </a:cxn>
                <a:cxn ang="0">
                  <a:pos x="connsiteX3" y="connsiteY3"/>
                </a:cxn>
              </a:cxnLst>
              <a:rect l="l" t="t" r="r" b="b"/>
              <a:pathLst>
                <a:path w="38977" h="51982">
                  <a:moveTo>
                    <a:pt x="791" y="131"/>
                  </a:moveTo>
                  <a:lnTo>
                    <a:pt x="39769" y="131"/>
                  </a:lnTo>
                  <a:lnTo>
                    <a:pt x="39769" y="52113"/>
                  </a:lnTo>
                  <a:lnTo>
                    <a:pt x="791" y="52113"/>
                  </a:lnTo>
                  <a:close/>
                </a:path>
              </a:pathLst>
            </a:custGeom>
            <a:solidFill>
              <a:srgbClr val="C7E4F8"/>
            </a:solidFill>
            <a:ln w="18232" cap="flat">
              <a:noFill/>
              <a:prstDash val="solid"/>
              <a:miter/>
            </a:ln>
          </p:spPr>
          <p:txBody>
            <a:bodyPr rtlCol="0" anchor="ctr"/>
            <a:lstStyle/>
            <a:p>
              <a:endParaRPr lang="en-GB"/>
            </a:p>
          </p:txBody>
        </p:sp>
        <p:sp>
          <p:nvSpPr>
            <p:cNvPr id="267" name="Freeform: Shape 266">
              <a:extLst>
                <a:ext uri="{FF2B5EF4-FFF2-40B4-BE49-F238E27FC236}">
                  <a16:creationId xmlns:a16="http://schemas.microsoft.com/office/drawing/2014/main" id="{6880E222-2BE4-4E93-A115-47ECE461F123}"/>
                </a:ext>
              </a:extLst>
            </p:cNvPr>
            <p:cNvSpPr/>
            <p:nvPr/>
          </p:nvSpPr>
          <p:spPr>
            <a:xfrm rot="2981827" flipV="1">
              <a:off x="2394248" y="3530502"/>
              <a:ext cx="407607" cy="128094"/>
            </a:xfrm>
            <a:custGeom>
              <a:avLst/>
              <a:gdLst>
                <a:gd name="connsiteX0" fmla="*/ 793 w 83864"/>
                <a:gd name="connsiteY0" fmla="*/ 132 h 26355"/>
                <a:gd name="connsiteX1" fmla="*/ 84658 w 83864"/>
                <a:gd name="connsiteY1" fmla="*/ 132 h 26355"/>
                <a:gd name="connsiteX2" fmla="*/ 84658 w 83864"/>
                <a:gd name="connsiteY2" fmla="*/ 26488 h 26355"/>
                <a:gd name="connsiteX3" fmla="*/ 793 w 83864"/>
                <a:gd name="connsiteY3" fmla="*/ 26488 h 26355"/>
              </a:gdLst>
              <a:ahLst/>
              <a:cxnLst>
                <a:cxn ang="0">
                  <a:pos x="connsiteX0" y="connsiteY0"/>
                </a:cxn>
                <a:cxn ang="0">
                  <a:pos x="connsiteX1" y="connsiteY1"/>
                </a:cxn>
                <a:cxn ang="0">
                  <a:pos x="connsiteX2" y="connsiteY2"/>
                </a:cxn>
                <a:cxn ang="0">
                  <a:pos x="connsiteX3" y="connsiteY3"/>
                </a:cxn>
              </a:cxnLst>
              <a:rect l="l" t="t" r="r" b="b"/>
              <a:pathLst>
                <a:path w="83864" h="26355">
                  <a:moveTo>
                    <a:pt x="793" y="132"/>
                  </a:moveTo>
                  <a:lnTo>
                    <a:pt x="84658" y="132"/>
                  </a:lnTo>
                  <a:lnTo>
                    <a:pt x="84658" y="26488"/>
                  </a:lnTo>
                  <a:lnTo>
                    <a:pt x="793" y="26488"/>
                  </a:lnTo>
                  <a:close/>
                </a:path>
              </a:pathLst>
            </a:custGeom>
            <a:solidFill>
              <a:srgbClr val="FDCF44"/>
            </a:solidFill>
            <a:ln w="18232" cap="flat">
              <a:noFill/>
              <a:prstDash val="solid"/>
              <a:miter/>
            </a:ln>
          </p:spPr>
          <p:txBody>
            <a:bodyPr rtlCol="0" anchor="ctr"/>
            <a:lstStyle/>
            <a:p>
              <a:endParaRPr lang="en-GB"/>
            </a:p>
          </p:txBody>
        </p:sp>
        <p:sp>
          <p:nvSpPr>
            <p:cNvPr id="268" name="Freeform: Shape 267">
              <a:extLst>
                <a:ext uri="{FF2B5EF4-FFF2-40B4-BE49-F238E27FC236}">
                  <a16:creationId xmlns:a16="http://schemas.microsoft.com/office/drawing/2014/main" id="{9536149C-413D-4176-A86D-5FD970A32852}"/>
                </a:ext>
              </a:extLst>
            </p:cNvPr>
            <p:cNvSpPr/>
            <p:nvPr/>
          </p:nvSpPr>
          <p:spPr>
            <a:xfrm rot="2982120" flipV="1">
              <a:off x="5097077" y="1560235"/>
              <a:ext cx="174637" cy="85012"/>
            </a:xfrm>
            <a:custGeom>
              <a:avLst/>
              <a:gdLst>
                <a:gd name="connsiteX0" fmla="*/ 852 w 35931"/>
                <a:gd name="connsiteY0" fmla="*/ 87 h 17491"/>
                <a:gd name="connsiteX1" fmla="*/ 36784 w 35931"/>
                <a:gd name="connsiteY1" fmla="*/ 87 h 17491"/>
                <a:gd name="connsiteX2" fmla="*/ 36784 w 35931"/>
                <a:gd name="connsiteY2" fmla="*/ 17578 h 17491"/>
                <a:gd name="connsiteX3" fmla="*/ 852 w 35931"/>
                <a:gd name="connsiteY3" fmla="*/ 17578 h 17491"/>
              </a:gdLst>
              <a:ahLst/>
              <a:cxnLst>
                <a:cxn ang="0">
                  <a:pos x="connsiteX0" y="connsiteY0"/>
                </a:cxn>
                <a:cxn ang="0">
                  <a:pos x="connsiteX1" y="connsiteY1"/>
                </a:cxn>
                <a:cxn ang="0">
                  <a:pos x="connsiteX2" y="connsiteY2"/>
                </a:cxn>
                <a:cxn ang="0">
                  <a:pos x="connsiteX3" y="connsiteY3"/>
                </a:cxn>
              </a:cxnLst>
              <a:rect l="l" t="t" r="r" b="b"/>
              <a:pathLst>
                <a:path w="35931" h="17491">
                  <a:moveTo>
                    <a:pt x="852" y="87"/>
                  </a:moveTo>
                  <a:lnTo>
                    <a:pt x="36784" y="87"/>
                  </a:lnTo>
                  <a:lnTo>
                    <a:pt x="36784" y="17578"/>
                  </a:lnTo>
                  <a:lnTo>
                    <a:pt x="852" y="17578"/>
                  </a:lnTo>
                  <a:close/>
                </a:path>
              </a:pathLst>
            </a:custGeom>
            <a:solidFill>
              <a:srgbClr val="FFFFFF"/>
            </a:solidFill>
            <a:ln w="18232" cap="flat">
              <a:noFill/>
              <a:prstDash val="solid"/>
              <a:miter/>
            </a:ln>
          </p:spPr>
          <p:txBody>
            <a:bodyPr rtlCol="0" anchor="ctr"/>
            <a:lstStyle/>
            <a:p>
              <a:endParaRPr lang="en-GB"/>
            </a:p>
          </p:txBody>
        </p:sp>
        <p:sp>
          <p:nvSpPr>
            <p:cNvPr id="269" name="Freeform: Shape 268">
              <a:extLst>
                <a:ext uri="{FF2B5EF4-FFF2-40B4-BE49-F238E27FC236}">
                  <a16:creationId xmlns:a16="http://schemas.microsoft.com/office/drawing/2014/main" id="{F0CCFCB8-8685-40FD-9CB5-C280629CCDC3}"/>
                </a:ext>
              </a:extLst>
            </p:cNvPr>
            <p:cNvSpPr/>
            <p:nvPr/>
          </p:nvSpPr>
          <p:spPr>
            <a:xfrm rot="2981043" flipV="1">
              <a:off x="4903013" y="1331415"/>
              <a:ext cx="174637" cy="85012"/>
            </a:xfrm>
            <a:custGeom>
              <a:avLst/>
              <a:gdLst>
                <a:gd name="connsiteX0" fmla="*/ 848 w 35931"/>
                <a:gd name="connsiteY0" fmla="*/ 81 h 17491"/>
                <a:gd name="connsiteX1" fmla="*/ 36779 w 35931"/>
                <a:gd name="connsiteY1" fmla="*/ 81 h 17491"/>
                <a:gd name="connsiteX2" fmla="*/ 36779 w 35931"/>
                <a:gd name="connsiteY2" fmla="*/ 17573 h 17491"/>
                <a:gd name="connsiteX3" fmla="*/ 848 w 35931"/>
                <a:gd name="connsiteY3" fmla="*/ 17573 h 17491"/>
              </a:gdLst>
              <a:ahLst/>
              <a:cxnLst>
                <a:cxn ang="0">
                  <a:pos x="connsiteX0" y="connsiteY0"/>
                </a:cxn>
                <a:cxn ang="0">
                  <a:pos x="connsiteX1" y="connsiteY1"/>
                </a:cxn>
                <a:cxn ang="0">
                  <a:pos x="connsiteX2" y="connsiteY2"/>
                </a:cxn>
                <a:cxn ang="0">
                  <a:pos x="connsiteX3" y="connsiteY3"/>
                </a:cxn>
              </a:cxnLst>
              <a:rect l="l" t="t" r="r" b="b"/>
              <a:pathLst>
                <a:path w="35931" h="17491">
                  <a:moveTo>
                    <a:pt x="848" y="81"/>
                  </a:moveTo>
                  <a:lnTo>
                    <a:pt x="36779" y="81"/>
                  </a:lnTo>
                  <a:lnTo>
                    <a:pt x="36779" y="17573"/>
                  </a:lnTo>
                  <a:lnTo>
                    <a:pt x="848" y="17573"/>
                  </a:lnTo>
                  <a:close/>
                </a:path>
              </a:pathLst>
            </a:custGeom>
            <a:solidFill>
              <a:srgbClr val="FFFFFF"/>
            </a:solidFill>
            <a:ln w="18232" cap="flat">
              <a:noFill/>
              <a:prstDash val="solid"/>
              <a:miter/>
            </a:ln>
          </p:spPr>
          <p:txBody>
            <a:bodyPr rtlCol="0" anchor="ctr"/>
            <a:lstStyle/>
            <a:p>
              <a:endParaRPr lang="en-GB"/>
            </a:p>
          </p:txBody>
        </p:sp>
        <p:sp>
          <p:nvSpPr>
            <p:cNvPr id="270" name="Freeform: Shape 269">
              <a:extLst>
                <a:ext uri="{FF2B5EF4-FFF2-40B4-BE49-F238E27FC236}">
                  <a16:creationId xmlns:a16="http://schemas.microsoft.com/office/drawing/2014/main" id="{11E6151F-037F-42CB-9A48-50480A625754}"/>
                </a:ext>
              </a:extLst>
            </p:cNvPr>
            <p:cNvSpPr/>
            <p:nvPr/>
          </p:nvSpPr>
          <p:spPr>
            <a:xfrm rot="2981814" flipV="1">
              <a:off x="4546445" y="1501114"/>
              <a:ext cx="626570" cy="361419"/>
            </a:xfrm>
            <a:custGeom>
              <a:avLst/>
              <a:gdLst>
                <a:gd name="connsiteX0" fmla="*/ 13174 w 128915"/>
                <a:gd name="connsiteY0" fmla="*/ 74452 h 74361"/>
                <a:gd name="connsiteX1" fmla="*/ 117430 w 128915"/>
                <a:gd name="connsiteY1" fmla="*/ 74452 h 74361"/>
                <a:gd name="connsiteX2" fmla="*/ 129760 w 128915"/>
                <a:gd name="connsiteY2" fmla="*/ 91 h 74361"/>
                <a:gd name="connsiteX3" fmla="*/ 845 w 128915"/>
                <a:gd name="connsiteY3" fmla="*/ 91 h 74361"/>
                <a:gd name="connsiteX4" fmla="*/ 13174 w 128915"/>
                <a:gd name="connsiteY4" fmla="*/ 74452 h 74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15" h="74361">
                  <a:moveTo>
                    <a:pt x="13174" y="74452"/>
                  </a:moveTo>
                  <a:lnTo>
                    <a:pt x="117430" y="74452"/>
                  </a:lnTo>
                  <a:lnTo>
                    <a:pt x="129760" y="91"/>
                  </a:lnTo>
                  <a:lnTo>
                    <a:pt x="845" y="91"/>
                  </a:lnTo>
                  <a:lnTo>
                    <a:pt x="13174" y="74452"/>
                  </a:lnTo>
                  <a:close/>
                </a:path>
              </a:pathLst>
            </a:custGeom>
            <a:solidFill>
              <a:srgbClr val="000000"/>
            </a:solidFill>
            <a:ln w="18232" cap="flat">
              <a:noFill/>
              <a:prstDash val="solid"/>
              <a:miter/>
            </a:ln>
          </p:spPr>
          <p:txBody>
            <a:bodyPr rtlCol="0" anchor="ctr"/>
            <a:lstStyle/>
            <a:p>
              <a:endParaRPr lang="en-GB"/>
            </a:p>
          </p:txBody>
        </p:sp>
        <p:sp>
          <p:nvSpPr>
            <p:cNvPr id="271" name="Freeform: Shape 270">
              <a:extLst>
                <a:ext uri="{FF2B5EF4-FFF2-40B4-BE49-F238E27FC236}">
                  <a16:creationId xmlns:a16="http://schemas.microsoft.com/office/drawing/2014/main" id="{9722ED33-DB25-4F04-BB58-FD8423D3217A}"/>
                </a:ext>
              </a:extLst>
            </p:cNvPr>
            <p:cNvSpPr/>
            <p:nvPr/>
          </p:nvSpPr>
          <p:spPr>
            <a:xfrm rot="2982206" flipV="1">
              <a:off x="4666670" y="1574325"/>
              <a:ext cx="362484" cy="229952"/>
            </a:xfrm>
            <a:custGeom>
              <a:avLst/>
              <a:gdLst>
                <a:gd name="connsiteX0" fmla="*/ 844 w 74580"/>
                <a:gd name="connsiteY0" fmla="*/ 90 h 47312"/>
                <a:gd name="connsiteX1" fmla="*/ 75425 w 74580"/>
                <a:gd name="connsiteY1" fmla="*/ 90 h 47312"/>
                <a:gd name="connsiteX2" fmla="*/ 75425 w 74580"/>
                <a:gd name="connsiteY2" fmla="*/ 47403 h 47312"/>
                <a:gd name="connsiteX3" fmla="*/ 844 w 74580"/>
                <a:gd name="connsiteY3" fmla="*/ 47403 h 47312"/>
              </a:gdLst>
              <a:ahLst/>
              <a:cxnLst>
                <a:cxn ang="0">
                  <a:pos x="connsiteX0" y="connsiteY0"/>
                </a:cxn>
                <a:cxn ang="0">
                  <a:pos x="connsiteX1" y="connsiteY1"/>
                </a:cxn>
                <a:cxn ang="0">
                  <a:pos x="connsiteX2" y="connsiteY2"/>
                </a:cxn>
                <a:cxn ang="0">
                  <a:pos x="connsiteX3" y="connsiteY3"/>
                </a:cxn>
              </a:cxnLst>
              <a:rect l="l" t="t" r="r" b="b"/>
              <a:pathLst>
                <a:path w="74580" h="47312">
                  <a:moveTo>
                    <a:pt x="844" y="90"/>
                  </a:moveTo>
                  <a:lnTo>
                    <a:pt x="75425" y="90"/>
                  </a:lnTo>
                  <a:lnTo>
                    <a:pt x="75425" y="47403"/>
                  </a:lnTo>
                  <a:lnTo>
                    <a:pt x="844" y="47403"/>
                  </a:lnTo>
                  <a:close/>
                </a:path>
              </a:pathLst>
            </a:custGeom>
            <a:solidFill>
              <a:srgbClr val="9ED2F1"/>
            </a:solidFill>
            <a:ln w="18232" cap="flat">
              <a:noFill/>
              <a:prstDash val="solid"/>
              <a:miter/>
            </a:ln>
          </p:spPr>
          <p:txBody>
            <a:bodyPr rtlCol="0" anchor="ctr"/>
            <a:lstStyle/>
            <a:p>
              <a:endParaRPr lang="en-GB"/>
            </a:p>
          </p:txBody>
        </p:sp>
        <p:sp>
          <p:nvSpPr>
            <p:cNvPr id="272" name="Freeform: Shape 271">
              <a:extLst>
                <a:ext uri="{FF2B5EF4-FFF2-40B4-BE49-F238E27FC236}">
                  <a16:creationId xmlns:a16="http://schemas.microsoft.com/office/drawing/2014/main" id="{B49C2216-5700-478A-B552-1A03E423DE6E}"/>
                </a:ext>
              </a:extLst>
            </p:cNvPr>
            <p:cNvSpPr/>
            <p:nvPr/>
          </p:nvSpPr>
          <p:spPr>
            <a:xfrm rot="8381693" flipV="1">
              <a:off x="4757014" y="1598553"/>
              <a:ext cx="181640" cy="181553"/>
            </a:xfrm>
            <a:custGeom>
              <a:avLst/>
              <a:gdLst>
                <a:gd name="connsiteX0" fmla="*/ 19521 w 37372"/>
                <a:gd name="connsiteY0" fmla="*/ 88 h 37354"/>
                <a:gd name="connsiteX1" fmla="*/ 844 w 37372"/>
                <a:gd name="connsiteY1" fmla="*/ 18765 h 37354"/>
                <a:gd name="connsiteX2" fmla="*/ 19521 w 37372"/>
                <a:gd name="connsiteY2" fmla="*/ 37442 h 37354"/>
                <a:gd name="connsiteX3" fmla="*/ 38217 w 37372"/>
                <a:gd name="connsiteY3" fmla="*/ 18783 h 37354"/>
                <a:gd name="connsiteX4" fmla="*/ 19521 w 37372"/>
                <a:gd name="connsiteY4" fmla="*/ 88 h 37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72" h="37354">
                  <a:moveTo>
                    <a:pt x="19521" y="88"/>
                  </a:moveTo>
                  <a:cubicBezTo>
                    <a:pt x="9198" y="88"/>
                    <a:pt x="844" y="8442"/>
                    <a:pt x="844" y="18765"/>
                  </a:cubicBezTo>
                  <a:cubicBezTo>
                    <a:pt x="844" y="29089"/>
                    <a:pt x="9180" y="37461"/>
                    <a:pt x="19521" y="37442"/>
                  </a:cubicBezTo>
                  <a:cubicBezTo>
                    <a:pt x="29845" y="37461"/>
                    <a:pt x="38217" y="29107"/>
                    <a:pt x="38217" y="18783"/>
                  </a:cubicBezTo>
                  <a:cubicBezTo>
                    <a:pt x="38217" y="8460"/>
                    <a:pt x="29845" y="88"/>
                    <a:pt x="19521" y="88"/>
                  </a:cubicBezTo>
                </a:path>
              </a:pathLst>
            </a:custGeom>
            <a:solidFill>
              <a:srgbClr val="424A51"/>
            </a:solidFill>
            <a:ln w="18232" cap="flat">
              <a:noFill/>
              <a:prstDash val="solid"/>
              <a:miter/>
            </a:ln>
          </p:spPr>
          <p:txBody>
            <a:bodyPr rtlCol="0" anchor="ctr"/>
            <a:lstStyle/>
            <a:p>
              <a:endParaRPr lang="en-GB"/>
            </a:p>
          </p:txBody>
        </p:sp>
        <p:sp>
          <p:nvSpPr>
            <p:cNvPr id="273" name="Freeform: Shape 272">
              <a:extLst>
                <a:ext uri="{FF2B5EF4-FFF2-40B4-BE49-F238E27FC236}">
                  <a16:creationId xmlns:a16="http://schemas.microsoft.com/office/drawing/2014/main" id="{455DEB53-21A5-40C2-8FCE-2D51F2D3647A}"/>
                </a:ext>
              </a:extLst>
            </p:cNvPr>
            <p:cNvSpPr/>
            <p:nvPr/>
          </p:nvSpPr>
          <p:spPr>
            <a:xfrm rot="8382377" flipV="1">
              <a:off x="2275204" y="3775710"/>
              <a:ext cx="100259" cy="100351"/>
            </a:xfrm>
            <a:custGeom>
              <a:avLst/>
              <a:gdLst>
                <a:gd name="connsiteX0" fmla="*/ 11093 w 20628"/>
                <a:gd name="connsiteY0" fmla="*/ 136 h 20647"/>
                <a:gd name="connsiteX1" fmla="*/ 788 w 20628"/>
                <a:gd name="connsiteY1" fmla="*/ 10460 h 20647"/>
                <a:gd name="connsiteX2" fmla="*/ 11093 w 20628"/>
                <a:gd name="connsiteY2" fmla="*/ 20783 h 20647"/>
                <a:gd name="connsiteX3" fmla="*/ 21416 w 20628"/>
                <a:gd name="connsiteY3" fmla="*/ 10441 h 20647"/>
                <a:gd name="connsiteX4" fmla="*/ 11093 w 20628"/>
                <a:gd name="connsiteY4" fmla="*/ 136 h 2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20647">
                  <a:moveTo>
                    <a:pt x="11093" y="136"/>
                  </a:moveTo>
                  <a:cubicBezTo>
                    <a:pt x="5402" y="118"/>
                    <a:pt x="788" y="4751"/>
                    <a:pt x="788" y="10460"/>
                  </a:cubicBezTo>
                  <a:cubicBezTo>
                    <a:pt x="788" y="16150"/>
                    <a:pt x="5402" y="20765"/>
                    <a:pt x="11093" y="20783"/>
                  </a:cubicBezTo>
                  <a:cubicBezTo>
                    <a:pt x="16802" y="20765"/>
                    <a:pt x="21416" y="16150"/>
                    <a:pt x="21416" y="10441"/>
                  </a:cubicBezTo>
                  <a:cubicBezTo>
                    <a:pt x="21416" y="4751"/>
                    <a:pt x="16802" y="136"/>
                    <a:pt x="11093" y="136"/>
                  </a:cubicBezTo>
                </a:path>
              </a:pathLst>
            </a:custGeom>
            <a:solidFill>
              <a:srgbClr val="C7E4F8"/>
            </a:solidFill>
            <a:ln w="18232" cap="flat">
              <a:noFill/>
              <a:prstDash val="solid"/>
              <a:miter/>
            </a:ln>
          </p:spPr>
          <p:txBody>
            <a:bodyPr rtlCol="0" anchor="ctr"/>
            <a:lstStyle/>
            <a:p>
              <a:endParaRPr lang="en-GB"/>
            </a:p>
          </p:txBody>
        </p:sp>
        <p:sp>
          <p:nvSpPr>
            <p:cNvPr id="274" name="Freeform: Shape 273">
              <a:extLst>
                <a:ext uri="{FF2B5EF4-FFF2-40B4-BE49-F238E27FC236}">
                  <a16:creationId xmlns:a16="http://schemas.microsoft.com/office/drawing/2014/main" id="{D86193EF-2D26-447C-A408-654585EE7CE4}"/>
                </a:ext>
              </a:extLst>
            </p:cNvPr>
            <p:cNvSpPr/>
            <p:nvPr/>
          </p:nvSpPr>
          <p:spPr>
            <a:xfrm rot="19181570" flipV="1">
              <a:off x="4212750" y="1718764"/>
              <a:ext cx="484818" cy="626570"/>
            </a:xfrm>
            <a:custGeom>
              <a:avLst/>
              <a:gdLst>
                <a:gd name="connsiteX0" fmla="*/ 837 w 99750"/>
                <a:gd name="connsiteY0" fmla="*/ 91 h 128915"/>
                <a:gd name="connsiteX1" fmla="*/ 100588 w 99750"/>
                <a:gd name="connsiteY1" fmla="*/ 91 h 128915"/>
                <a:gd name="connsiteX2" fmla="*/ 100588 w 99750"/>
                <a:gd name="connsiteY2" fmla="*/ 129007 h 128915"/>
                <a:gd name="connsiteX3" fmla="*/ 837 w 99750"/>
                <a:gd name="connsiteY3" fmla="*/ 129007 h 128915"/>
              </a:gdLst>
              <a:ahLst/>
              <a:cxnLst>
                <a:cxn ang="0">
                  <a:pos x="connsiteX0" y="connsiteY0"/>
                </a:cxn>
                <a:cxn ang="0">
                  <a:pos x="connsiteX1" y="connsiteY1"/>
                </a:cxn>
                <a:cxn ang="0">
                  <a:pos x="connsiteX2" y="connsiteY2"/>
                </a:cxn>
                <a:cxn ang="0">
                  <a:pos x="connsiteX3" y="connsiteY3"/>
                </a:cxn>
              </a:cxnLst>
              <a:rect l="l" t="t" r="r" b="b"/>
              <a:pathLst>
                <a:path w="99750" h="128915">
                  <a:moveTo>
                    <a:pt x="837" y="91"/>
                  </a:moveTo>
                  <a:lnTo>
                    <a:pt x="100588" y="91"/>
                  </a:lnTo>
                  <a:lnTo>
                    <a:pt x="100588" y="129007"/>
                  </a:lnTo>
                  <a:lnTo>
                    <a:pt x="837" y="129007"/>
                  </a:lnTo>
                  <a:close/>
                </a:path>
              </a:pathLst>
            </a:custGeom>
            <a:solidFill>
              <a:srgbClr val="000000"/>
            </a:solidFill>
            <a:ln w="18232" cap="flat">
              <a:noFill/>
              <a:prstDash val="solid"/>
              <a:miter/>
            </a:ln>
          </p:spPr>
          <p:txBody>
            <a:bodyPr rtlCol="0" anchor="ctr"/>
            <a:lstStyle/>
            <a:p>
              <a:endParaRPr lang="en-GB"/>
            </a:p>
          </p:txBody>
        </p:sp>
      </p:grpSp>
      <p:sp>
        <p:nvSpPr>
          <p:cNvPr id="275" name="TextBox 274">
            <a:extLst>
              <a:ext uri="{FF2B5EF4-FFF2-40B4-BE49-F238E27FC236}">
                <a16:creationId xmlns:a16="http://schemas.microsoft.com/office/drawing/2014/main" id="{CA56FB1B-4442-4AE3-8FE3-1687A7CBA28C}"/>
              </a:ext>
            </a:extLst>
          </p:cNvPr>
          <p:cNvSpPr txBox="1"/>
          <p:nvPr/>
        </p:nvSpPr>
        <p:spPr>
          <a:xfrm>
            <a:off x="9919365" y="2870400"/>
            <a:ext cx="427216" cy="161597"/>
          </a:xfrm>
          <a:prstGeom prst="roundRect">
            <a:avLst/>
          </a:prstGeom>
          <a:solidFill>
            <a:srgbClr val="E30313"/>
          </a:solidFill>
        </p:spPr>
        <p:txBody>
          <a:bodyPr wrap="none" lIns="0" tIns="0" rIns="0" bIns="0" rtlCol="0" anchor="ctr">
            <a:noAutofit/>
          </a:bodyPr>
          <a:lstStyle/>
          <a:p>
            <a:pPr algn="ctr"/>
            <a:r>
              <a:rPr lang="en-GB" sz="1100" b="1" spc="0" baseline="0" dirty="0">
                <a:solidFill>
                  <a:srgbClr val="FFFFFF"/>
                </a:solidFill>
                <a:latin typeface="Arial" panose="020B0604020202020204" pitchFamily="34" charset="0"/>
                <a:cs typeface="Arial" panose="020B0604020202020204" pitchFamily="34" charset="0"/>
                <a:sym typeface="HelveticaNeue-Bold"/>
                <a:rtl val="0"/>
              </a:rPr>
              <a:t>500m</a:t>
            </a:r>
          </a:p>
        </p:txBody>
      </p:sp>
      <p:sp>
        <p:nvSpPr>
          <p:cNvPr id="277" name="TextBox 276">
            <a:extLst>
              <a:ext uri="{FF2B5EF4-FFF2-40B4-BE49-F238E27FC236}">
                <a16:creationId xmlns:a16="http://schemas.microsoft.com/office/drawing/2014/main" id="{7AD522AC-17C8-4B22-A3DA-78D85B0CF3BD}"/>
              </a:ext>
            </a:extLst>
          </p:cNvPr>
          <p:cNvSpPr txBox="1"/>
          <p:nvPr/>
        </p:nvSpPr>
        <p:spPr>
          <a:xfrm>
            <a:off x="10471309" y="2977514"/>
            <a:ext cx="1546524" cy="647355"/>
          </a:xfrm>
          <a:prstGeom prst="roundRect">
            <a:avLst>
              <a:gd name="adj" fmla="val 5650"/>
            </a:avLst>
          </a:prstGeom>
          <a:solidFill>
            <a:srgbClr val="FFFFFF">
              <a:alpha val="74118"/>
            </a:srgbClr>
          </a:solidFill>
          <a:ln>
            <a:solidFill>
              <a:schemeClr val="tx1"/>
            </a:solidFill>
          </a:ln>
        </p:spPr>
        <p:txBody>
          <a:bodyPr wrap="none" lIns="0" tIns="0" rIns="0" bIns="0" rtlCol="0" anchor="ctr">
            <a:noAutofit/>
          </a:bodyPr>
          <a:lstStyle/>
          <a:p>
            <a:pPr algn="ctr"/>
            <a:endParaRPr lang="en-GB" sz="1100" b="1" spc="0" baseline="0" dirty="0">
              <a:latin typeface="Arial" panose="020B0604020202020204" pitchFamily="34" charset="0"/>
              <a:cs typeface="Arial" panose="020B0604020202020204" pitchFamily="34" charset="0"/>
              <a:sym typeface="HelveticaNeue-Bold"/>
              <a:rtl val="0"/>
            </a:endParaRPr>
          </a:p>
        </p:txBody>
      </p:sp>
      <p:sp>
        <p:nvSpPr>
          <p:cNvPr id="289" name="Freeform: Shape 288">
            <a:extLst>
              <a:ext uri="{FF2B5EF4-FFF2-40B4-BE49-F238E27FC236}">
                <a16:creationId xmlns:a16="http://schemas.microsoft.com/office/drawing/2014/main" id="{CFDDECB8-54CF-47FA-AE80-8ADEB876F94A}"/>
              </a:ext>
            </a:extLst>
          </p:cNvPr>
          <p:cNvSpPr/>
          <p:nvPr/>
        </p:nvSpPr>
        <p:spPr>
          <a:xfrm>
            <a:off x="11334779" y="3033473"/>
            <a:ext cx="222369" cy="269093"/>
          </a:xfrm>
          <a:custGeom>
            <a:avLst/>
            <a:gdLst>
              <a:gd name="connsiteX0" fmla="*/ 339 w 413614"/>
              <a:gd name="connsiteY0" fmla="*/ 197 h 500524"/>
              <a:gd name="connsiteX1" fmla="*/ 413953 w 413614"/>
              <a:gd name="connsiteY1" fmla="*/ 197 h 500524"/>
              <a:gd name="connsiteX2" fmla="*/ 413953 w 413614"/>
              <a:gd name="connsiteY2" fmla="*/ 500721 h 500524"/>
              <a:gd name="connsiteX3" fmla="*/ 339 w 413614"/>
              <a:gd name="connsiteY3" fmla="*/ 500721 h 500524"/>
            </a:gdLst>
            <a:ahLst/>
            <a:cxnLst>
              <a:cxn ang="0">
                <a:pos x="connsiteX0" y="connsiteY0"/>
              </a:cxn>
              <a:cxn ang="0">
                <a:pos x="connsiteX1" y="connsiteY1"/>
              </a:cxn>
              <a:cxn ang="0">
                <a:pos x="connsiteX2" y="connsiteY2"/>
              </a:cxn>
              <a:cxn ang="0">
                <a:pos x="connsiteX3" y="connsiteY3"/>
              </a:cxn>
            </a:cxnLst>
            <a:rect l="l" t="t" r="r" b="b"/>
            <a:pathLst>
              <a:path w="413614" h="500524">
                <a:moveTo>
                  <a:pt x="339" y="197"/>
                </a:moveTo>
                <a:lnTo>
                  <a:pt x="413953" y="197"/>
                </a:lnTo>
                <a:lnTo>
                  <a:pt x="413953" y="500721"/>
                </a:lnTo>
                <a:lnTo>
                  <a:pt x="339" y="500721"/>
                </a:lnTo>
                <a:close/>
              </a:path>
            </a:pathLst>
          </a:custGeom>
          <a:solidFill>
            <a:srgbClr val="424A51"/>
          </a:solidFill>
          <a:ln w="18232" cap="flat">
            <a:noFill/>
            <a:prstDash val="solid"/>
            <a:miter/>
          </a:ln>
        </p:spPr>
        <p:txBody>
          <a:bodyPr rtlCol="0" anchor="ctr"/>
          <a:lstStyle/>
          <a:p>
            <a:endParaRPr lang="en-GB"/>
          </a:p>
        </p:txBody>
      </p:sp>
      <p:sp>
        <p:nvSpPr>
          <p:cNvPr id="290" name="Freeform: Shape 289">
            <a:extLst>
              <a:ext uri="{FF2B5EF4-FFF2-40B4-BE49-F238E27FC236}">
                <a16:creationId xmlns:a16="http://schemas.microsoft.com/office/drawing/2014/main" id="{0A4EFE83-D5BA-42F9-BB3D-335B5C6AAC4E}"/>
              </a:ext>
            </a:extLst>
          </p:cNvPr>
          <p:cNvSpPr/>
          <p:nvPr/>
        </p:nvSpPr>
        <p:spPr>
          <a:xfrm>
            <a:off x="11657217" y="3033473"/>
            <a:ext cx="158434" cy="189018"/>
          </a:xfrm>
          <a:custGeom>
            <a:avLst/>
            <a:gdLst>
              <a:gd name="connsiteX0" fmla="*/ 369 w 294693"/>
              <a:gd name="connsiteY0" fmla="*/ 184 h 351581"/>
              <a:gd name="connsiteX1" fmla="*/ 295062 w 294693"/>
              <a:gd name="connsiteY1" fmla="*/ 184 h 351581"/>
              <a:gd name="connsiteX2" fmla="*/ 295062 w 294693"/>
              <a:gd name="connsiteY2" fmla="*/ 351766 h 351581"/>
              <a:gd name="connsiteX3" fmla="*/ 369 w 294693"/>
              <a:gd name="connsiteY3" fmla="*/ 351766 h 351581"/>
            </a:gdLst>
            <a:ahLst/>
            <a:cxnLst>
              <a:cxn ang="0">
                <a:pos x="connsiteX0" y="connsiteY0"/>
              </a:cxn>
              <a:cxn ang="0">
                <a:pos x="connsiteX1" y="connsiteY1"/>
              </a:cxn>
              <a:cxn ang="0">
                <a:pos x="connsiteX2" y="connsiteY2"/>
              </a:cxn>
              <a:cxn ang="0">
                <a:pos x="connsiteX3" y="connsiteY3"/>
              </a:cxn>
            </a:cxnLst>
            <a:rect l="l" t="t" r="r" b="b"/>
            <a:pathLst>
              <a:path w="294693" h="351581">
                <a:moveTo>
                  <a:pt x="369" y="184"/>
                </a:moveTo>
                <a:lnTo>
                  <a:pt x="295062" y="184"/>
                </a:lnTo>
                <a:lnTo>
                  <a:pt x="295062" y="351766"/>
                </a:lnTo>
                <a:lnTo>
                  <a:pt x="369" y="351766"/>
                </a:lnTo>
                <a:close/>
              </a:path>
            </a:pathLst>
          </a:custGeom>
          <a:solidFill>
            <a:srgbClr val="424A51"/>
          </a:solidFill>
          <a:ln w="18232" cap="flat">
            <a:noFill/>
            <a:prstDash val="solid"/>
            <a:miter/>
          </a:ln>
        </p:spPr>
        <p:txBody>
          <a:bodyPr rtlCol="0" anchor="ctr"/>
          <a:lstStyle/>
          <a:p>
            <a:endParaRPr lang="en-GB"/>
          </a:p>
        </p:txBody>
      </p:sp>
      <p:sp>
        <p:nvSpPr>
          <p:cNvPr id="291" name="Freeform: Shape 290">
            <a:extLst>
              <a:ext uri="{FF2B5EF4-FFF2-40B4-BE49-F238E27FC236}">
                <a16:creationId xmlns:a16="http://schemas.microsoft.com/office/drawing/2014/main" id="{3FA2618B-8E7F-466E-ABA0-3538A192C537}"/>
              </a:ext>
            </a:extLst>
          </p:cNvPr>
          <p:cNvSpPr/>
          <p:nvPr/>
        </p:nvSpPr>
        <p:spPr>
          <a:xfrm>
            <a:off x="11534918" y="3080924"/>
            <a:ext cx="158434" cy="37252"/>
          </a:xfrm>
          <a:custGeom>
            <a:avLst/>
            <a:gdLst>
              <a:gd name="connsiteX0" fmla="*/ 357 w 294693"/>
              <a:gd name="connsiteY0" fmla="*/ 175 h 69291"/>
              <a:gd name="connsiteX1" fmla="*/ 295050 w 294693"/>
              <a:gd name="connsiteY1" fmla="*/ 175 h 69291"/>
              <a:gd name="connsiteX2" fmla="*/ 295050 w 294693"/>
              <a:gd name="connsiteY2" fmla="*/ 69467 h 69291"/>
              <a:gd name="connsiteX3" fmla="*/ 357 w 294693"/>
              <a:gd name="connsiteY3" fmla="*/ 69467 h 69291"/>
            </a:gdLst>
            <a:ahLst/>
            <a:cxnLst>
              <a:cxn ang="0">
                <a:pos x="connsiteX0" y="connsiteY0"/>
              </a:cxn>
              <a:cxn ang="0">
                <a:pos x="connsiteX1" y="connsiteY1"/>
              </a:cxn>
              <a:cxn ang="0">
                <a:pos x="connsiteX2" y="connsiteY2"/>
              </a:cxn>
              <a:cxn ang="0">
                <a:pos x="connsiteX3" y="connsiteY3"/>
              </a:cxn>
            </a:cxnLst>
            <a:rect l="l" t="t" r="r" b="b"/>
            <a:pathLst>
              <a:path w="294693" h="69291">
                <a:moveTo>
                  <a:pt x="357" y="175"/>
                </a:moveTo>
                <a:lnTo>
                  <a:pt x="295050" y="175"/>
                </a:lnTo>
                <a:lnTo>
                  <a:pt x="295050" y="69467"/>
                </a:lnTo>
                <a:lnTo>
                  <a:pt x="357" y="69467"/>
                </a:lnTo>
                <a:close/>
              </a:path>
            </a:pathLst>
          </a:custGeom>
          <a:solidFill>
            <a:srgbClr val="424A51"/>
          </a:solidFill>
          <a:ln w="18232" cap="flat">
            <a:noFill/>
            <a:prstDash val="solid"/>
            <a:miter/>
          </a:ln>
        </p:spPr>
        <p:txBody>
          <a:bodyPr rtlCol="0" anchor="ctr"/>
          <a:lstStyle/>
          <a:p>
            <a:endParaRPr lang="en-GB"/>
          </a:p>
        </p:txBody>
      </p:sp>
      <p:sp>
        <p:nvSpPr>
          <p:cNvPr id="292" name="Freeform: Shape 291">
            <a:extLst>
              <a:ext uri="{FF2B5EF4-FFF2-40B4-BE49-F238E27FC236}">
                <a16:creationId xmlns:a16="http://schemas.microsoft.com/office/drawing/2014/main" id="{5189DCEF-64D9-4FCD-BFAF-807F1E24510A}"/>
              </a:ext>
            </a:extLst>
          </p:cNvPr>
          <p:cNvSpPr/>
          <p:nvPr/>
        </p:nvSpPr>
        <p:spPr>
          <a:xfrm>
            <a:off x="11534918" y="3149399"/>
            <a:ext cx="158434" cy="37252"/>
          </a:xfrm>
          <a:custGeom>
            <a:avLst/>
            <a:gdLst>
              <a:gd name="connsiteX0" fmla="*/ 357 w 294693"/>
              <a:gd name="connsiteY0" fmla="*/ 196 h 69291"/>
              <a:gd name="connsiteX1" fmla="*/ 295050 w 294693"/>
              <a:gd name="connsiteY1" fmla="*/ 196 h 69291"/>
              <a:gd name="connsiteX2" fmla="*/ 295050 w 294693"/>
              <a:gd name="connsiteY2" fmla="*/ 69488 h 69291"/>
              <a:gd name="connsiteX3" fmla="*/ 357 w 294693"/>
              <a:gd name="connsiteY3" fmla="*/ 69488 h 69291"/>
            </a:gdLst>
            <a:ahLst/>
            <a:cxnLst>
              <a:cxn ang="0">
                <a:pos x="connsiteX0" y="connsiteY0"/>
              </a:cxn>
              <a:cxn ang="0">
                <a:pos x="connsiteX1" y="connsiteY1"/>
              </a:cxn>
              <a:cxn ang="0">
                <a:pos x="connsiteX2" y="connsiteY2"/>
              </a:cxn>
              <a:cxn ang="0">
                <a:pos x="connsiteX3" y="connsiteY3"/>
              </a:cxn>
            </a:cxnLst>
            <a:rect l="l" t="t" r="r" b="b"/>
            <a:pathLst>
              <a:path w="294693" h="69291">
                <a:moveTo>
                  <a:pt x="357" y="196"/>
                </a:moveTo>
                <a:lnTo>
                  <a:pt x="295050" y="196"/>
                </a:lnTo>
                <a:lnTo>
                  <a:pt x="295050" y="69488"/>
                </a:lnTo>
                <a:lnTo>
                  <a:pt x="357" y="69488"/>
                </a:lnTo>
                <a:close/>
              </a:path>
            </a:pathLst>
          </a:custGeom>
          <a:solidFill>
            <a:srgbClr val="424A51"/>
          </a:solidFill>
          <a:ln w="18232" cap="flat">
            <a:noFill/>
            <a:prstDash val="solid"/>
            <a:miter/>
          </a:ln>
        </p:spPr>
        <p:txBody>
          <a:bodyPr rtlCol="0" anchor="ctr"/>
          <a:lstStyle/>
          <a:p>
            <a:endParaRPr lang="en-GB"/>
          </a:p>
        </p:txBody>
      </p:sp>
      <p:sp>
        <p:nvSpPr>
          <p:cNvPr id="293" name="Freeform: Shape 292">
            <a:extLst>
              <a:ext uri="{FF2B5EF4-FFF2-40B4-BE49-F238E27FC236}">
                <a16:creationId xmlns:a16="http://schemas.microsoft.com/office/drawing/2014/main" id="{EC6BD1BF-EA86-4950-92EE-223489FD09D7}"/>
              </a:ext>
            </a:extLst>
          </p:cNvPr>
          <p:cNvSpPr/>
          <p:nvPr/>
        </p:nvSpPr>
        <p:spPr>
          <a:xfrm>
            <a:off x="11268598" y="3218793"/>
            <a:ext cx="206277" cy="178634"/>
          </a:xfrm>
          <a:custGeom>
            <a:avLst/>
            <a:gdLst>
              <a:gd name="connsiteX0" fmla="*/ 288616 w 383683"/>
              <a:gd name="connsiteY0" fmla="*/ 608 h 332266"/>
              <a:gd name="connsiteX1" fmla="*/ 384536 w 383683"/>
              <a:gd name="connsiteY1" fmla="*/ 166751 h 332266"/>
              <a:gd name="connsiteX2" fmla="*/ 288616 w 383683"/>
              <a:gd name="connsiteY2" fmla="*/ 332875 h 332266"/>
              <a:gd name="connsiteX3" fmla="*/ 96774 w 383683"/>
              <a:gd name="connsiteY3" fmla="*/ 332875 h 332266"/>
              <a:gd name="connsiteX4" fmla="*/ 853 w 383683"/>
              <a:gd name="connsiteY4" fmla="*/ 166751 h 332266"/>
              <a:gd name="connsiteX5" fmla="*/ 96774 w 383683"/>
              <a:gd name="connsiteY5" fmla="*/ 608 h 332266"/>
              <a:gd name="connsiteX6" fmla="*/ 288616 w 383683"/>
              <a:gd name="connsiteY6" fmla="*/ 608 h 33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683" h="332266">
                <a:moveTo>
                  <a:pt x="288616" y="608"/>
                </a:moveTo>
                <a:lnTo>
                  <a:pt x="384536" y="166751"/>
                </a:lnTo>
                <a:lnTo>
                  <a:pt x="288616" y="332875"/>
                </a:lnTo>
                <a:lnTo>
                  <a:pt x="96774" y="332875"/>
                </a:lnTo>
                <a:lnTo>
                  <a:pt x="853" y="166751"/>
                </a:lnTo>
                <a:lnTo>
                  <a:pt x="96774" y="608"/>
                </a:lnTo>
                <a:lnTo>
                  <a:pt x="288616" y="608"/>
                </a:lnTo>
                <a:close/>
              </a:path>
            </a:pathLst>
          </a:custGeom>
          <a:solidFill>
            <a:srgbClr val="569341"/>
          </a:solidFill>
          <a:ln w="18232" cap="flat">
            <a:noFill/>
            <a:prstDash val="solid"/>
            <a:miter/>
          </a:ln>
        </p:spPr>
        <p:txBody>
          <a:bodyPr rtlCol="0" anchor="ctr"/>
          <a:lstStyle/>
          <a:p>
            <a:endParaRPr lang="en-GB"/>
          </a:p>
        </p:txBody>
      </p:sp>
      <p:sp>
        <p:nvSpPr>
          <p:cNvPr id="294" name="Freeform: Shape 293">
            <a:extLst>
              <a:ext uri="{FF2B5EF4-FFF2-40B4-BE49-F238E27FC236}">
                <a16:creationId xmlns:a16="http://schemas.microsoft.com/office/drawing/2014/main" id="{EA76906A-F867-4906-9E57-E4A86D2B0525}"/>
              </a:ext>
            </a:extLst>
          </p:cNvPr>
          <p:cNvSpPr/>
          <p:nvPr/>
        </p:nvSpPr>
        <p:spPr>
          <a:xfrm>
            <a:off x="11295408" y="3231790"/>
            <a:ext cx="152638" cy="152638"/>
          </a:xfrm>
          <a:custGeom>
            <a:avLst/>
            <a:gdLst>
              <a:gd name="connsiteX0" fmla="*/ 142805 w 283913"/>
              <a:gd name="connsiteY0" fmla="*/ 284505 h 283913"/>
              <a:gd name="connsiteX1" fmla="*/ 848 w 283913"/>
              <a:gd name="connsiteY1" fmla="*/ 142548 h 283913"/>
              <a:gd name="connsiteX2" fmla="*/ 142805 w 283913"/>
              <a:gd name="connsiteY2" fmla="*/ 591 h 283913"/>
              <a:gd name="connsiteX3" fmla="*/ 284762 w 283913"/>
              <a:gd name="connsiteY3" fmla="*/ 142548 h 283913"/>
              <a:gd name="connsiteX4" fmla="*/ 142805 w 283913"/>
              <a:gd name="connsiteY4" fmla="*/ 284505 h 283913"/>
              <a:gd name="connsiteX5" fmla="*/ 142805 w 283913"/>
              <a:gd name="connsiteY5" fmla="*/ 10459 h 283913"/>
              <a:gd name="connsiteX6" fmla="*/ 10715 w 283913"/>
              <a:gd name="connsiteY6" fmla="*/ 142548 h 283913"/>
              <a:gd name="connsiteX7" fmla="*/ 142805 w 283913"/>
              <a:gd name="connsiteY7" fmla="*/ 274638 h 283913"/>
              <a:gd name="connsiteX8" fmla="*/ 274894 w 283913"/>
              <a:gd name="connsiteY8" fmla="*/ 142548 h 283913"/>
              <a:gd name="connsiteX9" fmla="*/ 142805 w 283913"/>
              <a:gd name="connsiteY9" fmla="*/ 10459 h 28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913" h="283913">
                <a:moveTo>
                  <a:pt x="142805" y="284505"/>
                </a:moveTo>
                <a:cubicBezTo>
                  <a:pt x="64521" y="284505"/>
                  <a:pt x="848" y="220832"/>
                  <a:pt x="848" y="142548"/>
                </a:cubicBezTo>
                <a:cubicBezTo>
                  <a:pt x="848" y="64265"/>
                  <a:pt x="64521" y="591"/>
                  <a:pt x="142805" y="591"/>
                </a:cubicBezTo>
                <a:cubicBezTo>
                  <a:pt x="221088" y="591"/>
                  <a:pt x="284762" y="64265"/>
                  <a:pt x="284762" y="142548"/>
                </a:cubicBezTo>
                <a:cubicBezTo>
                  <a:pt x="284762" y="220832"/>
                  <a:pt x="221088" y="284505"/>
                  <a:pt x="142805" y="284505"/>
                </a:cubicBezTo>
                <a:moveTo>
                  <a:pt x="142805" y="10459"/>
                </a:moveTo>
                <a:cubicBezTo>
                  <a:pt x="69975" y="10459"/>
                  <a:pt x="10715" y="69719"/>
                  <a:pt x="10715" y="142548"/>
                </a:cubicBezTo>
                <a:cubicBezTo>
                  <a:pt x="10715" y="215378"/>
                  <a:pt x="69975" y="274638"/>
                  <a:pt x="142805" y="274638"/>
                </a:cubicBezTo>
                <a:cubicBezTo>
                  <a:pt x="215635" y="274638"/>
                  <a:pt x="274894" y="215378"/>
                  <a:pt x="274894" y="142548"/>
                </a:cubicBezTo>
                <a:cubicBezTo>
                  <a:pt x="274894" y="69719"/>
                  <a:pt x="215635" y="10459"/>
                  <a:pt x="142805" y="10459"/>
                </a:cubicBezTo>
              </a:path>
            </a:pathLst>
          </a:custGeom>
          <a:solidFill>
            <a:srgbClr val="FDCF44"/>
          </a:solidFill>
          <a:ln w="18232" cap="flat">
            <a:noFill/>
            <a:prstDash val="solid"/>
            <a:miter/>
          </a:ln>
        </p:spPr>
        <p:txBody>
          <a:bodyPr rtlCol="0" anchor="ctr"/>
          <a:lstStyle/>
          <a:p>
            <a:endParaRPr lang="en-GB"/>
          </a:p>
        </p:txBody>
      </p:sp>
      <p:sp>
        <p:nvSpPr>
          <p:cNvPr id="295" name="Freeform: Shape 294">
            <a:extLst>
              <a:ext uri="{FF2B5EF4-FFF2-40B4-BE49-F238E27FC236}">
                <a16:creationId xmlns:a16="http://schemas.microsoft.com/office/drawing/2014/main" id="{F7620940-53E2-4381-9D47-58AE6734496C}"/>
              </a:ext>
            </a:extLst>
          </p:cNvPr>
          <p:cNvSpPr/>
          <p:nvPr/>
        </p:nvSpPr>
        <p:spPr>
          <a:xfrm>
            <a:off x="11346948" y="3276927"/>
            <a:ext cx="49637" cy="62365"/>
          </a:xfrm>
          <a:custGeom>
            <a:avLst/>
            <a:gdLst>
              <a:gd name="connsiteX0" fmla="*/ 93178 w 92327"/>
              <a:gd name="connsiteY0" fmla="*/ 116598 h 116002"/>
              <a:gd name="connsiteX1" fmla="*/ 79225 w 92327"/>
              <a:gd name="connsiteY1" fmla="*/ 116598 h 116002"/>
              <a:gd name="connsiteX2" fmla="*/ 79225 w 92327"/>
              <a:gd name="connsiteY2" fmla="*/ 65802 h 116002"/>
              <a:gd name="connsiteX3" fmla="*/ 14803 w 92327"/>
              <a:gd name="connsiteY3" fmla="*/ 65802 h 116002"/>
              <a:gd name="connsiteX4" fmla="*/ 14803 w 92327"/>
              <a:gd name="connsiteY4" fmla="*/ 116598 h 116002"/>
              <a:gd name="connsiteX5" fmla="*/ 850 w 92327"/>
              <a:gd name="connsiteY5" fmla="*/ 116598 h 116002"/>
              <a:gd name="connsiteX6" fmla="*/ 850 w 92327"/>
              <a:gd name="connsiteY6" fmla="*/ 596 h 116002"/>
              <a:gd name="connsiteX7" fmla="*/ 14803 w 92327"/>
              <a:gd name="connsiteY7" fmla="*/ 596 h 116002"/>
              <a:gd name="connsiteX8" fmla="*/ 14803 w 92327"/>
              <a:gd name="connsiteY8" fmla="*/ 54202 h 116002"/>
              <a:gd name="connsiteX9" fmla="*/ 79225 w 92327"/>
              <a:gd name="connsiteY9" fmla="*/ 54202 h 116002"/>
              <a:gd name="connsiteX10" fmla="*/ 79225 w 92327"/>
              <a:gd name="connsiteY10" fmla="*/ 596 h 116002"/>
              <a:gd name="connsiteX11" fmla="*/ 93178 w 92327"/>
              <a:gd name="connsiteY11" fmla="*/ 596 h 116002"/>
              <a:gd name="connsiteX12" fmla="*/ 93178 w 92327"/>
              <a:gd name="connsiteY12" fmla="*/ 116598 h 1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327" h="116002">
                <a:moveTo>
                  <a:pt x="93178" y="116598"/>
                </a:moveTo>
                <a:lnTo>
                  <a:pt x="79225" y="116598"/>
                </a:lnTo>
                <a:lnTo>
                  <a:pt x="79225" y="65802"/>
                </a:lnTo>
                <a:lnTo>
                  <a:pt x="14803" y="65802"/>
                </a:lnTo>
                <a:lnTo>
                  <a:pt x="14803" y="116598"/>
                </a:lnTo>
                <a:lnTo>
                  <a:pt x="850" y="116598"/>
                </a:lnTo>
                <a:lnTo>
                  <a:pt x="850" y="596"/>
                </a:lnTo>
                <a:lnTo>
                  <a:pt x="14803" y="596"/>
                </a:lnTo>
                <a:lnTo>
                  <a:pt x="14803" y="54202"/>
                </a:lnTo>
                <a:lnTo>
                  <a:pt x="79225" y="54202"/>
                </a:lnTo>
                <a:lnTo>
                  <a:pt x="79225" y="596"/>
                </a:lnTo>
                <a:lnTo>
                  <a:pt x="93178" y="596"/>
                </a:lnTo>
                <a:lnTo>
                  <a:pt x="93178" y="116598"/>
                </a:lnTo>
                <a:close/>
              </a:path>
            </a:pathLst>
          </a:custGeom>
          <a:solidFill>
            <a:srgbClr val="FDCF44"/>
          </a:solidFill>
          <a:ln w="18232" cap="flat">
            <a:noFill/>
            <a:prstDash val="solid"/>
            <a:miter/>
          </a:ln>
        </p:spPr>
        <p:txBody>
          <a:bodyPr rtlCol="0" anchor="ctr"/>
          <a:lstStyle/>
          <a:p>
            <a:endParaRPr lang="en-GB"/>
          </a:p>
        </p:txBody>
      </p:sp>
      <p:sp>
        <p:nvSpPr>
          <p:cNvPr id="296" name="Freeform: Shape 295">
            <a:extLst>
              <a:ext uri="{FF2B5EF4-FFF2-40B4-BE49-F238E27FC236}">
                <a16:creationId xmlns:a16="http://schemas.microsoft.com/office/drawing/2014/main" id="{74961A4A-CDAA-4845-AE06-75E8710748A1}"/>
              </a:ext>
            </a:extLst>
          </p:cNvPr>
          <p:cNvSpPr/>
          <p:nvPr/>
        </p:nvSpPr>
        <p:spPr>
          <a:xfrm>
            <a:off x="11236107" y="3190645"/>
            <a:ext cx="271280" cy="234930"/>
          </a:xfrm>
          <a:custGeom>
            <a:avLst/>
            <a:gdLst>
              <a:gd name="connsiteX0" fmla="*/ 18965 w 504591"/>
              <a:gd name="connsiteY0" fmla="*/ 250495 h 436978"/>
              <a:gd name="connsiteX1" fmla="*/ 20059 w 504591"/>
              <a:gd name="connsiteY1" fmla="*/ 252392 h 436978"/>
              <a:gd name="connsiteX2" fmla="*/ 36730 w 504591"/>
              <a:gd name="connsiteY2" fmla="*/ 281247 h 436978"/>
              <a:gd name="connsiteX3" fmla="*/ 37824 w 504591"/>
              <a:gd name="connsiteY3" fmla="*/ 283144 h 436978"/>
              <a:gd name="connsiteX4" fmla="*/ 54477 w 504591"/>
              <a:gd name="connsiteY4" fmla="*/ 312016 h 436978"/>
              <a:gd name="connsiteX5" fmla="*/ 55571 w 504591"/>
              <a:gd name="connsiteY5" fmla="*/ 313913 h 436978"/>
              <a:gd name="connsiteX6" fmla="*/ 72242 w 504591"/>
              <a:gd name="connsiteY6" fmla="*/ 342768 h 436978"/>
              <a:gd name="connsiteX7" fmla="*/ 73336 w 504591"/>
              <a:gd name="connsiteY7" fmla="*/ 344665 h 436978"/>
              <a:gd name="connsiteX8" fmla="*/ 90007 w 504591"/>
              <a:gd name="connsiteY8" fmla="*/ 373520 h 436978"/>
              <a:gd name="connsiteX9" fmla="*/ 91102 w 504591"/>
              <a:gd name="connsiteY9" fmla="*/ 375435 h 436978"/>
              <a:gd name="connsiteX10" fmla="*/ 107754 w 504591"/>
              <a:gd name="connsiteY10" fmla="*/ 404289 h 436978"/>
              <a:gd name="connsiteX11" fmla="*/ 108848 w 504591"/>
              <a:gd name="connsiteY11" fmla="*/ 406186 h 436978"/>
              <a:gd name="connsiteX12" fmla="*/ 126668 w 504591"/>
              <a:gd name="connsiteY12" fmla="*/ 437029 h 436978"/>
              <a:gd name="connsiteX13" fmla="*/ 126978 w 504591"/>
              <a:gd name="connsiteY13" fmla="*/ 437576 h 436978"/>
              <a:gd name="connsiteX14" fmla="*/ 379284 w 504591"/>
              <a:gd name="connsiteY14" fmla="*/ 437576 h 436978"/>
              <a:gd name="connsiteX15" fmla="*/ 397413 w 504591"/>
              <a:gd name="connsiteY15" fmla="*/ 406186 h 436978"/>
              <a:gd name="connsiteX16" fmla="*/ 398508 w 504591"/>
              <a:gd name="connsiteY16" fmla="*/ 404289 h 436978"/>
              <a:gd name="connsiteX17" fmla="*/ 415160 w 504591"/>
              <a:gd name="connsiteY17" fmla="*/ 375416 h 436978"/>
              <a:gd name="connsiteX18" fmla="*/ 416255 w 504591"/>
              <a:gd name="connsiteY18" fmla="*/ 373520 h 436978"/>
              <a:gd name="connsiteX19" fmla="*/ 432925 w 504591"/>
              <a:gd name="connsiteY19" fmla="*/ 344665 h 436978"/>
              <a:gd name="connsiteX20" fmla="*/ 434020 w 504591"/>
              <a:gd name="connsiteY20" fmla="*/ 342768 h 436978"/>
              <a:gd name="connsiteX21" fmla="*/ 450691 w 504591"/>
              <a:gd name="connsiteY21" fmla="*/ 313895 h 436978"/>
              <a:gd name="connsiteX22" fmla="*/ 451785 w 504591"/>
              <a:gd name="connsiteY22" fmla="*/ 311998 h 436978"/>
              <a:gd name="connsiteX23" fmla="*/ 468438 w 504591"/>
              <a:gd name="connsiteY23" fmla="*/ 283144 h 436978"/>
              <a:gd name="connsiteX24" fmla="*/ 469532 w 504591"/>
              <a:gd name="connsiteY24" fmla="*/ 281247 h 436978"/>
              <a:gd name="connsiteX25" fmla="*/ 486203 w 504591"/>
              <a:gd name="connsiteY25" fmla="*/ 252374 h 436978"/>
              <a:gd name="connsiteX26" fmla="*/ 487297 w 504591"/>
              <a:gd name="connsiteY26" fmla="*/ 250477 h 436978"/>
              <a:gd name="connsiteX27" fmla="*/ 505427 w 504591"/>
              <a:gd name="connsiteY27" fmla="*/ 219087 h 436978"/>
              <a:gd name="connsiteX28" fmla="*/ 487297 w 504591"/>
              <a:gd name="connsiteY28" fmla="*/ 187679 h 436978"/>
              <a:gd name="connsiteX29" fmla="*/ 486203 w 504591"/>
              <a:gd name="connsiteY29" fmla="*/ 185782 h 436978"/>
              <a:gd name="connsiteX30" fmla="*/ 469532 w 504591"/>
              <a:gd name="connsiteY30" fmla="*/ 156927 h 436978"/>
              <a:gd name="connsiteX31" fmla="*/ 468438 w 504591"/>
              <a:gd name="connsiteY31" fmla="*/ 155030 h 436978"/>
              <a:gd name="connsiteX32" fmla="*/ 451785 w 504591"/>
              <a:gd name="connsiteY32" fmla="*/ 126176 h 436978"/>
              <a:gd name="connsiteX33" fmla="*/ 450691 w 504591"/>
              <a:gd name="connsiteY33" fmla="*/ 124260 h 436978"/>
              <a:gd name="connsiteX34" fmla="*/ 434020 w 504591"/>
              <a:gd name="connsiteY34" fmla="*/ 95424 h 436978"/>
              <a:gd name="connsiteX35" fmla="*/ 432925 w 504591"/>
              <a:gd name="connsiteY35" fmla="*/ 93509 h 436978"/>
              <a:gd name="connsiteX36" fmla="*/ 416255 w 504591"/>
              <a:gd name="connsiteY36" fmla="*/ 64654 h 436978"/>
              <a:gd name="connsiteX37" fmla="*/ 415160 w 504591"/>
              <a:gd name="connsiteY37" fmla="*/ 62757 h 436978"/>
              <a:gd name="connsiteX38" fmla="*/ 398508 w 504591"/>
              <a:gd name="connsiteY38" fmla="*/ 33903 h 436978"/>
              <a:gd name="connsiteX39" fmla="*/ 397413 w 504591"/>
              <a:gd name="connsiteY39" fmla="*/ 32006 h 436978"/>
              <a:gd name="connsiteX40" fmla="*/ 379594 w 504591"/>
              <a:gd name="connsiteY40" fmla="*/ 1145 h 436978"/>
              <a:gd name="connsiteX41" fmla="*/ 379284 w 504591"/>
              <a:gd name="connsiteY41" fmla="*/ 598 h 436978"/>
              <a:gd name="connsiteX42" fmla="*/ 297808 w 504591"/>
              <a:gd name="connsiteY42" fmla="*/ 598 h 436978"/>
              <a:gd name="connsiteX43" fmla="*/ 297808 w 504591"/>
              <a:gd name="connsiteY43" fmla="*/ 2786 h 436978"/>
              <a:gd name="connsiteX44" fmla="*/ 378025 w 504591"/>
              <a:gd name="connsiteY44" fmla="*/ 2786 h 436978"/>
              <a:gd name="connsiteX45" fmla="*/ 395517 w 504591"/>
              <a:gd name="connsiteY45" fmla="*/ 33100 h 436978"/>
              <a:gd name="connsiteX46" fmla="*/ 396611 w 504591"/>
              <a:gd name="connsiteY46" fmla="*/ 34997 h 436978"/>
              <a:gd name="connsiteX47" fmla="*/ 413263 w 504591"/>
              <a:gd name="connsiteY47" fmla="*/ 63852 h 436978"/>
              <a:gd name="connsiteX48" fmla="*/ 414358 w 504591"/>
              <a:gd name="connsiteY48" fmla="*/ 65749 h 436978"/>
              <a:gd name="connsiteX49" fmla="*/ 431029 w 504591"/>
              <a:gd name="connsiteY49" fmla="*/ 94603 h 436978"/>
              <a:gd name="connsiteX50" fmla="*/ 432123 w 504591"/>
              <a:gd name="connsiteY50" fmla="*/ 96518 h 436978"/>
              <a:gd name="connsiteX51" fmla="*/ 448794 w 504591"/>
              <a:gd name="connsiteY51" fmla="*/ 125355 h 436978"/>
              <a:gd name="connsiteX52" fmla="*/ 449888 w 504591"/>
              <a:gd name="connsiteY52" fmla="*/ 127270 h 436978"/>
              <a:gd name="connsiteX53" fmla="*/ 466541 w 504591"/>
              <a:gd name="connsiteY53" fmla="*/ 156125 h 436978"/>
              <a:gd name="connsiteX54" fmla="*/ 467635 w 504591"/>
              <a:gd name="connsiteY54" fmla="*/ 158040 h 436978"/>
              <a:gd name="connsiteX55" fmla="*/ 484306 w 504591"/>
              <a:gd name="connsiteY55" fmla="*/ 186876 h 436978"/>
              <a:gd name="connsiteX56" fmla="*/ 485400 w 504591"/>
              <a:gd name="connsiteY56" fmla="*/ 188773 h 436978"/>
              <a:gd name="connsiteX57" fmla="*/ 502892 w 504591"/>
              <a:gd name="connsiteY57" fmla="*/ 219087 h 436978"/>
              <a:gd name="connsiteX58" fmla="*/ 485400 w 504591"/>
              <a:gd name="connsiteY58" fmla="*/ 249382 h 436978"/>
              <a:gd name="connsiteX59" fmla="*/ 484306 w 504591"/>
              <a:gd name="connsiteY59" fmla="*/ 251279 h 436978"/>
              <a:gd name="connsiteX60" fmla="*/ 467635 w 504591"/>
              <a:gd name="connsiteY60" fmla="*/ 280152 h 436978"/>
              <a:gd name="connsiteX61" fmla="*/ 466541 w 504591"/>
              <a:gd name="connsiteY61" fmla="*/ 282049 h 436978"/>
              <a:gd name="connsiteX62" fmla="*/ 449888 w 504591"/>
              <a:gd name="connsiteY62" fmla="*/ 310904 h 436978"/>
              <a:gd name="connsiteX63" fmla="*/ 448794 w 504591"/>
              <a:gd name="connsiteY63" fmla="*/ 312801 h 436978"/>
              <a:gd name="connsiteX64" fmla="*/ 432123 w 504591"/>
              <a:gd name="connsiteY64" fmla="*/ 341674 h 436978"/>
              <a:gd name="connsiteX65" fmla="*/ 431029 w 504591"/>
              <a:gd name="connsiteY65" fmla="*/ 343571 h 436978"/>
              <a:gd name="connsiteX66" fmla="*/ 414358 w 504591"/>
              <a:gd name="connsiteY66" fmla="*/ 372425 h 436978"/>
              <a:gd name="connsiteX67" fmla="*/ 413263 w 504591"/>
              <a:gd name="connsiteY67" fmla="*/ 374322 h 436978"/>
              <a:gd name="connsiteX68" fmla="*/ 396611 w 504591"/>
              <a:gd name="connsiteY68" fmla="*/ 403177 h 436978"/>
              <a:gd name="connsiteX69" fmla="*/ 395517 w 504591"/>
              <a:gd name="connsiteY69" fmla="*/ 405074 h 436978"/>
              <a:gd name="connsiteX70" fmla="*/ 378025 w 504591"/>
              <a:gd name="connsiteY70" fmla="*/ 435387 h 436978"/>
              <a:gd name="connsiteX71" fmla="*/ 128237 w 504591"/>
              <a:gd name="connsiteY71" fmla="*/ 435387 h 436978"/>
              <a:gd name="connsiteX72" fmla="*/ 110745 w 504591"/>
              <a:gd name="connsiteY72" fmla="*/ 405092 h 436978"/>
              <a:gd name="connsiteX73" fmla="*/ 109651 w 504591"/>
              <a:gd name="connsiteY73" fmla="*/ 403195 h 436978"/>
              <a:gd name="connsiteX74" fmla="*/ 92998 w 504591"/>
              <a:gd name="connsiteY74" fmla="*/ 374340 h 436978"/>
              <a:gd name="connsiteX75" fmla="*/ 91904 w 504591"/>
              <a:gd name="connsiteY75" fmla="*/ 372443 h 436978"/>
              <a:gd name="connsiteX76" fmla="*/ 75233 w 504591"/>
              <a:gd name="connsiteY76" fmla="*/ 343571 h 436978"/>
              <a:gd name="connsiteX77" fmla="*/ 74139 w 504591"/>
              <a:gd name="connsiteY77" fmla="*/ 341674 h 436978"/>
              <a:gd name="connsiteX78" fmla="*/ 57468 w 504591"/>
              <a:gd name="connsiteY78" fmla="*/ 312819 h 436978"/>
              <a:gd name="connsiteX79" fmla="*/ 56374 w 504591"/>
              <a:gd name="connsiteY79" fmla="*/ 310922 h 436978"/>
              <a:gd name="connsiteX80" fmla="*/ 39721 w 504591"/>
              <a:gd name="connsiteY80" fmla="*/ 282049 h 436978"/>
              <a:gd name="connsiteX81" fmla="*/ 38627 w 504591"/>
              <a:gd name="connsiteY81" fmla="*/ 280152 h 436978"/>
              <a:gd name="connsiteX82" fmla="*/ 21956 w 504591"/>
              <a:gd name="connsiteY82" fmla="*/ 251298 h 436978"/>
              <a:gd name="connsiteX83" fmla="*/ 20862 w 504591"/>
              <a:gd name="connsiteY83" fmla="*/ 249401 h 436978"/>
              <a:gd name="connsiteX84" fmla="*/ 3370 w 504591"/>
              <a:gd name="connsiteY84" fmla="*/ 219087 h 436978"/>
              <a:gd name="connsiteX85" fmla="*/ 128237 w 504591"/>
              <a:gd name="connsiteY85" fmla="*/ 2786 h 436978"/>
              <a:gd name="connsiteX86" fmla="*/ 208454 w 504591"/>
              <a:gd name="connsiteY86" fmla="*/ 2786 h 436978"/>
              <a:gd name="connsiteX87" fmla="*/ 208454 w 504591"/>
              <a:gd name="connsiteY87" fmla="*/ 598 h 436978"/>
              <a:gd name="connsiteX88" fmla="*/ 126978 w 504591"/>
              <a:gd name="connsiteY88" fmla="*/ 598 h 436978"/>
              <a:gd name="connsiteX89" fmla="*/ 1145 w 504591"/>
              <a:gd name="connsiteY89" fmla="*/ 218540 h 436978"/>
              <a:gd name="connsiteX90" fmla="*/ 835 w 504591"/>
              <a:gd name="connsiteY90" fmla="*/ 219087 h 436978"/>
              <a:gd name="connsiteX91" fmla="*/ 18965 w 504591"/>
              <a:gd name="connsiteY91" fmla="*/ 250495 h 4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04591" h="436978">
                <a:moveTo>
                  <a:pt x="18965" y="250495"/>
                </a:moveTo>
                <a:lnTo>
                  <a:pt x="20059" y="252392"/>
                </a:lnTo>
                <a:lnTo>
                  <a:pt x="36730" y="281247"/>
                </a:lnTo>
                <a:lnTo>
                  <a:pt x="37824" y="283144"/>
                </a:lnTo>
                <a:lnTo>
                  <a:pt x="54477" y="312016"/>
                </a:lnTo>
                <a:lnTo>
                  <a:pt x="55571" y="313913"/>
                </a:lnTo>
                <a:lnTo>
                  <a:pt x="72242" y="342768"/>
                </a:lnTo>
                <a:lnTo>
                  <a:pt x="73336" y="344665"/>
                </a:lnTo>
                <a:lnTo>
                  <a:pt x="90007" y="373520"/>
                </a:lnTo>
                <a:lnTo>
                  <a:pt x="91102" y="375435"/>
                </a:lnTo>
                <a:lnTo>
                  <a:pt x="107754" y="404289"/>
                </a:lnTo>
                <a:lnTo>
                  <a:pt x="108848" y="406186"/>
                </a:lnTo>
                <a:lnTo>
                  <a:pt x="126668" y="437029"/>
                </a:lnTo>
                <a:lnTo>
                  <a:pt x="126978" y="437576"/>
                </a:lnTo>
                <a:lnTo>
                  <a:pt x="379284" y="437576"/>
                </a:lnTo>
                <a:lnTo>
                  <a:pt x="397413" y="406186"/>
                </a:lnTo>
                <a:lnTo>
                  <a:pt x="398508" y="404289"/>
                </a:lnTo>
                <a:lnTo>
                  <a:pt x="415160" y="375416"/>
                </a:lnTo>
                <a:lnTo>
                  <a:pt x="416255" y="373520"/>
                </a:lnTo>
                <a:lnTo>
                  <a:pt x="432925" y="344665"/>
                </a:lnTo>
                <a:lnTo>
                  <a:pt x="434020" y="342768"/>
                </a:lnTo>
                <a:lnTo>
                  <a:pt x="450691" y="313895"/>
                </a:lnTo>
                <a:lnTo>
                  <a:pt x="451785" y="311998"/>
                </a:lnTo>
                <a:lnTo>
                  <a:pt x="468438" y="283144"/>
                </a:lnTo>
                <a:lnTo>
                  <a:pt x="469532" y="281247"/>
                </a:lnTo>
                <a:lnTo>
                  <a:pt x="486203" y="252374"/>
                </a:lnTo>
                <a:lnTo>
                  <a:pt x="487297" y="250477"/>
                </a:lnTo>
                <a:lnTo>
                  <a:pt x="505427" y="219087"/>
                </a:lnTo>
                <a:lnTo>
                  <a:pt x="487297" y="187679"/>
                </a:lnTo>
                <a:lnTo>
                  <a:pt x="486203" y="185782"/>
                </a:lnTo>
                <a:lnTo>
                  <a:pt x="469532" y="156927"/>
                </a:lnTo>
                <a:lnTo>
                  <a:pt x="468438" y="155030"/>
                </a:lnTo>
                <a:lnTo>
                  <a:pt x="451785" y="126176"/>
                </a:lnTo>
                <a:lnTo>
                  <a:pt x="450691" y="124260"/>
                </a:lnTo>
                <a:lnTo>
                  <a:pt x="434020" y="95424"/>
                </a:lnTo>
                <a:lnTo>
                  <a:pt x="432925" y="93509"/>
                </a:lnTo>
                <a:lnTo>
                  <a:pt x="416255" y="64654"/>
                </a:lnTo>
                <a:lnTo>
                  <a:pt x="415160" y="62757"/>
                </a:lnTo>
                <a:lnTo>
                  <a:pt x="398508" y="33903"/>
                </a:lnTo>
                <a:lnTo>
                  <a:pt x="397413" y="32006"/>
                </a:lnTo>
                <a:lnTo>
                  <a:pt x="379594" y="1145"/>
                </a:lnTo>
                <a:lnTo>
                  <a:pt x="379284" y="598"/>
                </a:lnTo>
                <a:lnTo>
                  <a:pt x="297808" y="598"/>
                </a:lnTo>
                <a:lnTo>
                  <a:pt x="297808" y="2786"/>
                </a:lnTo>
                <a:lnTo>
                  <a:pt x="378025" y="2786"/>
                </a:lnTo>
                <a:lnTo>
                  <a:pt x="395517" y="33100"/>
                </a:lnTo>
                <a:lnTo>
                  <a:pt x="396611" y="34997"/>
                </a:lnTo>
                <a:lnTo>
                  <a:pt x="413263" y="63852"/>
                </a:lnTo>
                <a:lnTo>
                  <a:pt x="414358" y="65749"/>
                </a:lnTo>
                <a:lnTo>
                  <a:pt x="431029" y="94603"/>
                </a:lnTo>
                <a:lnTo>
                  <a:pt x="432123" y="96518"/>
                </a:lnTo>
                <a:lnTo>
                  <a:pt x="448794" y="125355"/>
                </a:lnTo>
                <a:lnTo>
                  <a:pt x="449888" y="127270"/>
                </a:lnTo>
                <a:lnTo>
                  <a:pt x="466541" y="156125"/>
                </a:lnTo>
                <a:lnTo>
                  <a:pt x="467635" y="158040"/>
                </a:lnTo>
                <a:lnTo>
                  <a:pt x="484306" y="186876"/>
                </a:lnTo>
                <a:lnTo>
                  <a:pt x="485400" y="188773"/>
                </a:lnTo>
                <a:lnTo>
                  <a:pt x="502892" y="219087"/>
                </a:lnTo>
                <a:lnTo>
                  <a:pt x="485400" y="249382"/>
                </a:lnTo>
                <a:lnTo>
                  <a:pt x="484306" y="251279"/>
                </a:lnTo>
                <a:lnTo>
                  <a:pt x="467635" y="280152"/>
                </a:lnTo>
                <a:lnTo>
                  <a:pt x="466541" y="282049"/>
                </a:lnTo>
                <a:lnTo>
                  <a:pt x="449888" y="310904"/>
                </a:lnTo>
                <a:lnTo>
                  <a:pt x="448794" y="312801"/>
                </a:lnTo>
                <a:lnTo>
                  <a:pt x="432123" y="341674"/>
                </a:lnTo>
                <a:lnTo>
                  <a:pt x="431029" y="343571"/>
                </a:lnTo>
                <a:lnTo>
                  <a:pt x="414358" y="372425"/>
                </a:lnTo>
                <a:lnTo>
                  <a:pt x="413263" y="374322"/>
                </a:lnTo>
                <a:lnTo>
                  <a:pt x="396611" y="403177"/>
                </a:lnTo>
                <a:lnTo>
                  <a:pt x="395517" y="405074"/>
                </a:lnTo>
                <a:lnTo>
                  <a:pt x="378025" y="435387"/>
                </a:lnTo>
                <a:lnTo>
                  <a:pt x="128237" y="435387"/>
                </a:lnTo>
                <a:lnTo>
                  <a:pt x="110745" y="405092"/>
                </a:lnTo>
                <a:lnTo>
                  <a:pt x="109651" y="403195"/>
                </a:lnTo>
                <a:lnTo>
                  <a:pt x="92998" y="374340"/>
                </a:lnTo>
                <a:lnTo>
                  <a:pt x="91904" y="372443"/>
                </a:lnTo>
                <a:lnTo>
                  <a:pt x="75233" y="343571"/>
                </a:lnTo>
                <a:lnTo>
                  <a:pt x="74139" y="341674"/>
                </a:lnTo>
                <a:lnTo>
                  <a:pt x="57468" y="312819"/>
                </a:lnTo>
                <a:lnTo>
                  <a:pt x="56374" y="310922"/>
                </a:lnTo>
                <a:lnTo>
                  <a:pt x="39721" y="282049"/>
                </a:lnTo>
                <a:lnTo>
                  <a:pt x="38627" y="280152"/>
                </a:lnTo>
                <a:lnTo>
                  <a:pt x="21956" y="251298"/>
                </a:lnTo>
                <a:lnTo>
                  <a:pt x="20862" y="249401"/>
                </a:lnTo>
                <a:lnTo>
                  <a:pt x="3370" y="219087"/>
                </a:lnTo>
                <a:lnTo>
                  <a:pt x="128237" y="2786"/>
                </a:lnTo>
                <a:lnTo>
                  <a:pt x="208454" y="2786"/>
                </a:lnTo>
                <a:lnTo>
                  <a:pt x="208454" y="598"/>
                </a:lnTo>
                <a:lnTo>
                  <a:pt x="126978" y="598"/>
                </a:lnTo>
                <a:lnTo>
                  <a:pt x="1145" y="218540"/>
                </a:lnTo>
                <a:lnTo>
                  <a:pt x="835" y="219087"/>
                </a:lnTo>
                <a:lnTo>
                  <a:pt x="18965" y="250495"/>
                </a:lnTo>
                <a:close/>
              </a:path>
            </a:pathLst>
          </a:custGeom>
          <a:solidFill>
            <a:srgbClr val="959898"/>
          </a:solidFill>
          <a:ln w="18232" cap="flat">
            <a:noFill/>
            <a:prstDash val="solid"/>
            <a:miter/>
          </a:ln>
        </p:spPr>
        <p:txBody>
          <a:bodyPr rtlCol="0" anchor="ctr"/>
          <a:lstStyle/>
          <a:p>
            <a:endParaRPr lang="en-GB"/>
          </a:p>
        </p:txBody>
      </p:sp>
      <p:sp>
        <p:nvSpPr>
          <p:cNvPr id="297" name="Freeform: Shape 296">
            <a:extLst>
              <a:ext uri="{FF2B5EF4-FFF2-40B4-BE49-F238E27FC236}">
                <a16:creationId xmlns:a16="http://schemas.microsoft.com/office/drawing/2014/main" id="{056B63F1-B097-40BD-9B4D-35D6BF775140}"/>
              </a:ext>
            </a:extLst>
          </p:cNvPr>
          <p:cNvSpPr/>
          <p:nvPr/>
        </p:nvSpPr>
        <p:spPr>
          <a:xfrm>
            <a:off x="11244353" y="3197788"/>
            <a:ext cx="254787" cy="220642"/>
          </a:xfrm>
          <a:custGeom>
            <a:avLst/>
            <a:gdLst>
              <a:gd name="connsiteX0" fmla="*/ 15135 w 473913"/>
              <a:gd name="connsiteY0" fmla="*/ 230560 h 410403"/>
              <a:gd name="connsiteX1" fmla="*/ 16230 w 473913"/>
              <a:gd name="connsiteY1" fmla="*/ 232457 h 410403"/>
              <a:gd name="connsiteX2" fmla="*/ 32900 w 473913"/>
              <a:gd name="connsiteY2" fmla="*/ 261311 h 410403"/>
              <a:gd name="connsiteX3" fmla="*/ 33995 w 473913"/>
              <a:gd name="connsiteY3" fmla="*/ 263208 h 410403"/>
              <a:gd name="connsiteX4" fmla="*/ 50647 w 473913"/>
              <a:gd name="connsiteY4" fmla="*/ 292081 h 410403"/>
              <a:gd name="connsiteX5" fmla="*/ 51742 w 473913"/>
              <a:gd name="connsiteY5" fmla="*/ 293978 h 410403"/>
              <a:gd name="connsiteX6" fmla="*/ 68412 w 473913"/>
              <a:gd name="connsiteY6" fmla="*/ 322833 h 410403"/>
              <a:gd name="connsiteX7" fmla="*/ 69507 w 473913"/>
              <a:gd name="connsiteY7" fmla="*/ 324730 h 410403"/>
              <a:gd name="connsiteX8" fmla="*/ 86178 w 473913"/>
              <a:gd name="connsiteY8" fmla="*/ 353603 h 410403"/>
              <a:gd name="connsiteX9" fmla="*/ 87272 w 473913"/>
              <a:gd name="connsiteY9" fmla="*/ 355499 h 410403"/>
              <a:gd name="connsiteX10" fmla="*/ 103924 w 473913"/>
              <a:gd name="connsiteY10" fmla="*/ 384354 h 410403"/>
              <a:gd name="connsiteX11" fmla="*/ 105019 w 473913"/>
              <a:gd name="connsiteY11" fmla="*/ 386251 h 410403"/>
              <a:gd name="connsiteX12" fmla="*/ 119008 w 473913"/>
              <a:gd name="connsiteY12" fmla="*/ 410455 h 410403"/>
              <a:gd name="connsiteX13" fmla="*/ 119319 w 473913"/>
              <a:gd name="connsiteY13" fmla="*/ 411002 h 410403"/>
              <a:gd name="connsiteX14" fmla="*/ 356266 w 473913"/>
              <a:gd name="connsiteY14" fmla="*/ 411002 h 410403"/>
              <a:gd name="connsiteX15" fmla="*/ 370566 w 473913"/>
              <a:gd name="connsiteY15" fmla="*/ 386251 h 410403"/>
              <a:gd name="connsiteX16" fmla="*/ 371660 w 473913"/>
              <a:gd name="connsiteY16" fmla="*/ 384354 h 410403"/>
              <a:gd name="connsiteX17" fmla="*/ 388313 w 473913"/>
              <a:gd name="connsiteY17" fmla="*/ 355499 h 410403"/>
              <a:gd name="connsiteX18" fmla="*/ 389407 w 473913"/>
              <a:gd name="connsiteY18" fmla="*/ 353603 h 410403"/>
              <a:gd name="connsiteX19" fmla="*/ 406078 w 473913"/>
              <a:gd name="connsiteY19" fmla="*/ 324730 h 410403"/>
              <a:gd name="connsiteX20" fmla="*/ 407172 w 473913"/>
              <a:gd name="connsiteY20" fmla="*/ 322833 h 410403"/>
              <a:gd name="connsiteX21" fmla="*/ 423825 w 473913"/>
              <a:gd name="connsiteY21" fmla="*/ 293978 h 410403"/>
              <a:gd name="connsiteX22" fmla="*/ 424937 w 473913"/>
              <a:gd name="connsiteY22" fmla="*/ 292081 h 410403"/>
              <a:gd name="connsiteX23" fmla="*/ 441590 w 473913"/>
              <a:gd name="connsiteY23" fmla="*/ 263208 h 410403"/>
              <a:gd name="connsiteX24" fmla="*/ 442684 w 473913"/>
              <a:gd name="connsiteY24" fmla="*/ 261311 h 410403"/>
              <a:gd name="connsiteX25" fmla="*/ 459355 w 473913"/>
              <a:gd name="connsiteY25" fmla="*/ 232457 h 410403"/>
              <a:gd name="connsiteX26" fmla="*/ 460449 w 473913"/>
              <a:gd name="connsiteY26" fmla="*/ 230560 h 410403"/>
              <a:gd name="connsiteX27" fmla="*/ 474749 w 473913"/>
              <a:gd name="connsiteY27" fmla="*/ 205809 h 410403"/>
              <a:gd name="connsiteX28" fmla="*/ 460449 w 473913"/>
              <a:gd name="connsiteY28" fmla="*/ 181040 h 410403"/>
              <a:gd name="connsiteX29" fmla="*/ 459355 w 473913"/>
              <a:gd name="connsiteY29" fmla="*/ 179143 h 410403"/>
              <a:gd name="connsiteX30" fmla="*/ 442684 w 473913"/>
              <a:gd name="connsiteY30" fmla="*/ 150288 h 410403"/>
              <a:gd name="connsiteX31" fmla="*/ 441590 w 473913"/>
              <a:gd name="connsiteY31" fmla="*/ 148391 h 410403"/>
              <a:gd name="connsiteX32" fmla="*/ 424937 w 473913"/>
              <a:gd name="connsiteY32" fmla="*/ 119537 h 410403"/>
              <a:gd name="connsiteX33" fmla="*/ 423825 w 473913"/>
              <a:gd name="connsiteY33" fmla="*/ 117622 h 410403"/>
              <a:gd name="connsiteX34" fmla="*/ 407172 w 473913"/>
              <a:gd name="connsiteY34" fmla="*/ 88785 h 410403"/>
              <a:gd name="connsiteX35" fmla="*/ 406078 w 473913"/>
              <a:gd name="connsiteY35" fmla="*/ 86870 h 410403"/>
              <a:gd name="connsiteX36" fmla="*/ 389407 w 473913"/>
              <a:gd name="connsiteY36" fmla="*/ 58015 h 410403"/>
              <a:gd name="connsiteX37" fmla="*/ 388313 w 473913"/>
              <a:gd name="connsiteY37" fmla="*/ 56119 h 410403"/>
              <a:gd name="connsiteX38" fmla="*/ 371660 w 473913"/>
              <a:gd name="connsiteY38" fmla="*/ 27264 h 410403"/>
              <a:gd name="connsiteX39" fmla="*/ 370566 w 473913"/>
              <a:gd name="connsiteY39" fmla="*/ 25367 h 410403"/>
              <a:gd name="connsiteX40" fmla="*/ 356576 w 473913"/>
              <a:gd name="connsiteY40" fmla="*/ 1145 h 410403"/>
              <a:gd name="connsiteX41" fmla="*/ 356266 w 473913"/>
              <a:gd name="connsiteY41" fmla="*/ 598 h 410403"/>
              <a:gd name="connsiteX42" fmla="*/ 282470 w 473913"/>
              <a:gd name="connsiteY42" fmla="*/ 598 h 410403"/>
              <a:gd name="connsiteX43" fmla="*/ 282470 w 473913"/>
              <a:gd name="connsiteY43" fmla="*/ 2787 h 410403"/>
              <a:gd name="connsiteX44" fmla="*/ 355008 w 473913"/>
              <a:gd name="connsiteY44" fmla="*/ 2787 h 410403"/>
              <a:gd name="connsiteX45" fmla="*/ 368669 w 473913"/>
              <a:gd name="connsiteY45" fmla="*/ 26461 h 410403"/>
              <a:gd name="connsiteX46" fmla="*/ 369763 w 473913"/>
              <a:gd name="connsiteY46" fmla="*/ 28358 h 410403"/>
              <a:gd name="connsiteX47" fmla="*/ 386416 w 473913"/>
              <a:gd name="connsiteY47" fmla="*/ 57213 h 410403"/>
              <a:gd name="connsiteX48" fmla="*/ 387510 w 473913"/>
              <a:gd name="connsiteY48" fmla="*/ 59110 h 410403"/>
              <a:gd name="connsiteX49" fmla="*/ 404181 w 473913"/>
              <a:gd name="connsiteY49" fmla="*/ 87964 h 410403"/>
              <a:gd name="connsiteX50" fmla="*/ 405275 w 473913"/>
              <a:gd name="connsiteY50" fmla="*/ 89880 h 410403"/>
              <a:gd name="connsiteX51" fmla="*/ 421928 w 473913"/>
              <a:gd name="connsiteY51" fmla="*/ 118716 h 410403"/>
              <a:gd name="connsiteX52" fmla="*/ 423040 w 473913"/>
              <a:gd name="connsiteY52" fmla="*/ 120631 h 410403"/>
              <a:gd name="connsiteX53" fmla="*/ 439693 w 473913"/>
              <a:gd name="connsiteY53" fmla="*/ 149486 h 410403"/>
              <a:gd name="connsiteX54" fmla="*/ 440787 w 473913"/>
              <a:gd name="connsiteY54" fmla="*/ 151401 h 410403"/>
              <a:gd name="connsiteX55" fmla="*/ 457458 w 473913"/>
              <a:gd name="connsiteY55" fmla="*/ 180237 h 410403"/>
              <a:gd name="connsiteX56" fmla="*/ 458552 w 473913"/>
              <a:gd name="connsiteY56" fmla="*/ 182134 h 410403"/>
              <a:gd name="connsiteX57" fmla="*/ 472214 w 473913"/>
              <a:gd name="connsiteY57" fmla="*/ 205809 h 410403"/>
              <a:gd name="connsiteX58" fmla="*/ 458552 w 473913"/>
              <a:gd name="connsiteY58" fmla="*/ 229465 h 410403"/>
              <a:gd name="connsiteX59" fmla="*/ 457458 w 473913"/>
              <a:gd name="connsiteY59" fmla="*/ 231362 h 410403"/>
              <a:gd name="connsiteX60" fmla="*/ 440787 w 473913"/>
              <a:gd name="connsiteY60" fmla="*/ 260217 h 410403"/>
              <a:gd name="connsiteX61" fmla="*/ 439693 w 473913"/>
              <a:gd name="connsiteY61" fmla="*/ 262114 h 410403"/>
              <a:gd name="connsiteX62" fmla="*/ 423040 w 473913"/>
              <a:gd name="connsiteY62" fmla="*/ 290987 h 410403"/>
              <a:gd name="connsiteX63" fmla="*/ 421928 w 473913"/>
              <a:gd name="connsiteY63" fmla="*/ 292884 h 410403"/>
              <a:gd name="connsiteX64" fmla="*/ 405275 w 473913"/>
              <a:gd name="connsiteY64" fmla="*/ 321738 h 410403"/>
              <a:gd name="connsiteX65" fmla="*/ 404181 w 473913"/>
              <a:gd name="connsiteY65" fmla="*/ 323635 h 410403"/>
              <a:gd name="connsiteX66" fmla="*/ 387510 w 473913"/>
              <a:gd name="connsiteY66" fmla="*/ 352508 h 410403"/>
              <a:gd name="connsiteX67" fmla="*/ 386416 w 473913"/>
              <a:gd name="connsiteY67" fmla="*/ 354405 h 410403"/>
              <a:gd name="connsiteX68" fmla="*/ 369763 w 473913"/>
              <a:gd name="connsiteY68" fmla="*/ 383260 h 410403"/>
              <a:gd name="connsiteX69" fmla="*/ 368669 w 473913"/>
              <a:gd name="connsiteY69" fmla="*/ 385157 h 410403"/>
              <a:gd name="connsiteX70" fmla="*/ 355008 w 473913"/>
              <a:gd name="connsiteY70" fmla="*/ 408813 h 410403"/>
              <a:gd name="connsiteX71" fmla="*/ 120577 w 473913"/>
              <a:gd name="connsiteY71" fmla="*/ 408813 h 410403"/>
              <a:gd name="connsiteX72" fmla="*/ 106916 w 473913"/>
              <a:gd name="connsiteY72" fmla="*/ 385157 h 410403"/>
              <a:gd name="connsiteX73" fmla="*/ 105821 w 473913"/>
              <a:gd name="connsiteY73" fmla="*/ 383260 h 410403"/>
              <a:gd name="connsiteX74" fmla="*/ 89169 w 473913"/>
              <a:gd name="connsiteY74" fmla="*/ 354405 h 410403"/>
              <a:gd name="connsiteX75" fmla="*/ 88074 w 473913"/>
              <a:gd name="connsiteY75" fmla="*/ 352508 h 410403"/>
              <a:gd name="connsiteX76" fmla="*/ 71404 w 473913"/>
              <a:gd name="connsiteY76" fmla="*/ 323635 h 410403"/>
              <a:gd name="connsiteX77" fmla="*/ 70309 w 473913"/>
              <a:gd name="connsiteY77" fmla="*/ 321738 h 410403"/>
              <a:gd name="connsiteX78" fmla="*/ 53639 w 473913"/>
              <a:gd name="connsiteY78" fmla="*/ 292884 h 410403"/>
              <a:gd name="connsiteX79" fmla="*/ 52544 w 473913"/>
              <a:gd name="connsiteY79" fmla="*/ 290987 h 410403"/>
              <a:gd name="connsiteX80" fmla="*/ 35892 w 473913"/>
              <a:gd name="connsiteY80" fmla="*/ 262114 h 410403"/>
              <a:gd name="connsiteX81" fmla="*/ 34797 w 473913"/>
              <a:gd name="connsiteY81" fmla="*/ 260217 h 410403"/>
              <a:gd name="connsiteX82" fmla="*/ 18127 w 473913"/>
              <a:gd name="connsiteY82" fmla="*/ 231362 h 410403"/>
              <a:gd name="connsiteX83" fmla="*/ 17032 w 473913"/>
              <a:gd name="connsiteY83" fmla="*/ 229465 h 410403"/>
              <a:gd name="connsiteX84" fmla="*/ 3371 w 473913"/>
              <a:gd name="connsiteY84" fmla="*/ 205809 h 410403"/>
              <a:gd name="connsiteX85" fmla="*/ 120577 w 473913"/>
              <a:gd name="connsiteY85" fmla="*/ 2787 h 410403"/>
              <a:gd name="connsiteX86" fmla="*/ 193115 w 473913"/>
              <a:gd name="connsiteY86" fmla="*/ 2787 h 410403"/>
              <a:gd name="connsiteX87" fmla="*/ 193115 w 473913"/>
              <a:gd name="connsiteY87" fmla="*/ 598 h 410403"/>
              <a:gd name="connsiteX88" fmla="*/ 119319 w 473913"/>
              <a:gd name="connsiteY88" fmla="*/ 598 h 410403"/>
              <a:gd name="connsiteX89" fmla="*/ 1164 w 473913"/>
              <a:gd name="connsiteY89" fmla="*/ 205262 h 410403"/>
              <a:gd name="connsiteX90" fmla="*/ 836 w 473913"/>
              <a:gd name="connsiteY90" fmla="*/ 205809 h 410403"/>
              <a:gd name="connsiteX91" fmla="*/ 15135 w 473913"/>
              <a:gd name="connsiteY91" fmla="*/ 230560 h 41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73913" h="410403">
                <a:moveTo>
                  <a:pt x="15135" y="230560"/>
                </a:moveTo>
                <a:lnTo>
                  <a:pt x="16230" y="232457"/>
                </a:lnTo>
                <a:lnTo>
                  <a:pt x="32900" y="261311"/>
                </a:lnTo>
                <a:lnTo>
                  <a:pt x="33995" y="263208"/>
                </a:lnTo>
                <a:lnTo>
                  <a:pt x="50647" y="292081"/>
                </a:lnTo>
                <a:lnTo>
                  <a:pt x="51742" y="293978"/>
                </a:lnTo>
                <a:lnTo>
                  <a:pt x="68412" y="322833"/>
                </a:lnTo>
                <a:lnTo>
                  <a:pt x="69507" y="324730"/>
                </a:lnTo>
                <a:lnTo>
                  <a:pt x="86178" y="353603"/>
                </a:lnTo>
                <a:lnTo>
                  <a:pt x="87272" y="355499"/>
                </a:lnTo>
                <a:lnTo>
                  <a:pt x="103924" y="384354"/>
                </a:lnTo>
                <a:lnTo>
                  <a:pt x="105019" y="386251"/>
                </a:lnTo>
                <a:lnTo>
                  <a:pt x="119008" y="410455"/>
                </a:lnTo>
                <a:lnTo>
                  <a:pt x="119319" y="411002"/>
                </a:lnTo>
                <a:lnTo>
                  <a:pt x="356266" y="411002"/>
                </a:lnTo>
                <a:lnTo>
                  <a:pt x="370566" y="386251"/>
                </a:lnTo>
                <a:lnTo>
                  <a:pt x="371660" y="384354"/>
                </a:lnTo>
                <a:lnTo>
                  <a:pt x="388313" y="355499"/>
                </a:lnTo>
                <a:lnTo>
                  <a:pt x="389407" y="353603"/>
                </a:lnTo>
                <a:lnTo>
                  <a:pt x="406078" y="324730"/>
                </a:lnTo>
                <a:lnTo>
                  <a:pt x="407172" y="322833"/>
                </a:lnTo>
                <a:lnTo>
                  <a:pt x="423825" y="293978"/>
                </a:lnTo>
                <a:lnTo>
                  <a:pt x="424937" y="292081"/>
                </a:lnTo>
                <a:lnTo>
                  <a:pt x="441590" y="263208"/>
                </a:lnTo>
                <a:lnTo>
                  <a:pt x="442684" y="261311"/>
                </a:lnTo>
                <a:lnTo>
                  <a:pt x="459355" y="232457"/>
                </a:lnTo>
                <a:lnTo>
                  <a:pt x="460449" y="230560"/>
                </a:lnTo>
                <a:lnTo>
                  <a:pt x="474749" y="205809"/>
                </a:lnTo>
                <a:lnTo>
                  <a:pt x="460449" y="181040"/>
                </a:lnTo>
                <a:lnTo>
                  <a:pt x="459355" y="179143"/>
                </a:lnTo>
                <a:lnTo>
                  <a:pt x="442684" y="150288"/>
                </a:lnTo>
                <a:lnTo>
                  <a:pt x="441590" y="148391"/>
                </a:lnTo>
                <a:lnTo>
                  <a:pt x="424937" y="119537"/>
                </a:lnTo>
                <a:lnTo>
                  <a:pt x="423825" y="117622"/>
                </a:lnTo>
                <a:lnTo>
                  <a:pt x="407172" y="88785"/>
                </a:lnTo>
                <a:lnTo>
                  <a:pt x="406078" y="86870"/>
                </a:lnTo>
                <a:lnTo>
                  <a:pt x="389407" y="58015"/>
                </a:lnTo>
                <a:lnTo>
                  <a:pt x="388313" y="56119"/>
                </a:lnTo>
                <a:lnTo>
                  <a:pt x="371660" y="27264"/>
                </a:lnTo>
                <a:lnTo>
                  <a:pt x="370566" y="25367"/>
                </a:lnTo>
                <a:lnTo>
                  <a:pt x="356576" y="1145"/>
                </a:lnTo>
                <a:lnTo>
                  <a:pt x="356266" y="598"/>
                </a:lnTo>
                <a:lnTo>
                  <a:pt x="282470" y="598"/>
                </a:lnTo>
                <a:lnTo>
                  <a:pt x="282470" y="2787"/>
                </a:lnTo>
                <a:lnTo>
                  <a:pt x="355008" y="2787"/>
                </a:lnTo>
                <a:lnTo>
                  <a:pt x="368669" y="26461"/>
                </a:lnTo>
                <a:lnTo>
                  <a:pt x="369763" y="28358"/>
                </a:lnTo>
                <a:lnTo>
                  <a:pt x="386416" y="57213"/>
                </a:lnTo>
                <a:lnTo>
                  <a:pt x="387510" y="59110"/>
                </a:lnTo>
                <a:lnTo>
                  <a:pt x="404181" y="87964"/>
                </a:lnTo>
                <a:lnTo>
                  <a:pt x="405275" y="89880"/>
                </a:lnTo>
                <a:lnTo>
                  <a:pt x="421928" y="118716"/>
                </a:lnTo>
                <a:lnTo>
                  <a:pt x="423040" y="120631"/>
                </a:lnTo>
                <a:lnTo>
                  <a:pt x="439693" y="149486"/>
                </a:lnTo>
                <a:lnTo>
                  <a:pt x="440787" y="151401"/>
                </a:lnTo>
                <a:lnTo>
                  <a:pt x="457458" y="180237"/>
                </a:lnTo>
                <a:lnTo>
                  <a:pt x="458552" y="182134"/>
                </a:lnTo>
                <a:lnTo>
                  <a:pt x="472214" y="205809"/>
                </a:lnTo>
                <a:lnTo>
                  <a:pt x="458552" y="229465"/>
                </a:lnTo>
                <a:lnTo>
                  <a:pt x="457458" y="231362"/>
                </a:lnTo>
                <a:lnTo>
                  <a:pt x="440787" y="260217"/>
                </a:lnTo>
                <a:lnTo>
                  <a:pt x="439693" y="262114"/>
                </a:lnTo>
                <a:lnTo>
                  <a:pt x="423040" y="290987"/>
                </a:lnTo>
                <a:lnTo>
                  <a:pt x="421928" y="292884"/>
                </a:lnTo>
                <a:lnTo>
                  <a:pt x="405275" y="321738"/>
                </a:lnTo>
                <a:lnTo>
                  <a:pt x="404181" y="323635"/>
                </a:lnTo>
                <a:lnTo>
                  <a:pt x="387510" y="352508"/>
                </a:lnTo>
                <a:lnTo>
                  <a:pt x="386416" y="354405"/>
                </a:lnTo>
                <a:lnTo>
                  <a:pt x="369763" y="383260"/>
                </a:lnTo>
                <a:lnTo>
                  <a:pt x="368669" y="385157"/>
                </a:lnTo>
                <a:lnTo>
                  <a:pt x="355008" y="408813"/>
                </a:lnTo>
                <a:lnTo>
                  <a:pt x="120577" y="408813"/>
                </a:lnTo>
                <a:lnTo>
                  <a:pt x="106916" y="385157"/>
                </a:lnTo>
                <a:lnTo>
                  <a:pt x="105821" y="383260"/>
                </a:lnTo>
                <a:lnTo>
                  <a:pt x="89169" y="354405"/>
                </a:lnTo>
                <a:lnTo>
                  <a:pt x="88074" y="352508"/>
                </a:lnTo>
                <a:lnTo>
                  <a:pt x="71404" y="323635"/>
                </a:lnTo>
                <a:lnTo>
                  <a:pt x="70309" y="321738"/>
                </a:lnTo>
                <a:lnTo>
                  <a:pt x="53639" y="292884"/>
                </a:lnTo>
                <a:lnTo>
                  <a:pt x="52544" y="290987"/>
                </a:lnTo>
                <a:lnTo>
                  <a:pt x="35892" y="262114"/>
                </a:lnTo>
                <a:lnTo>
                  <a:pt x="34797" y="260217"/>
                </a:lnTo>
                <a:lnTo>
                  <a:pt x="18127" y="231362"/>
                </a:lnTo>
                <a:lnTo>
                  <a:pt x="17032" y="229465"/>
                </a:lnTo>
                <a:lnTo>
                  <a:pt x="3371" y="205809"/>
                </a:lnTo>
                <a:lnTo>
                  <a:pt x="120577" y="2787"/>
                </a:lnTo>
                <a:lnTo>
                  <a:pt x="193115" y="2787"/>
                </a:lnTo>
                <a:lnTo>
                  <a:pt x="193115" y="598"/>
                </a:lnTo>
                <a:lnTo>
                  <a:pt x="119319" y="598"/>
                </a:lnTo>
                <a:lnTo>
                  <a:pt x="1164" y="205262"/>
                </a:lnTo>
                <a:lnTo>
                  <a:pt x="836" y="205809"/>
                </a:lnTo>
                <a:lnTo>
                  <a:pt x="15135" y="230560"/>
                </a:lnTo>
                <a:close/>
              </a:path>
            </a:pathLst>
          </a:custGeom>
          <a:solidFill>
            <a:srgbClr val="959898"/>
          </a:solidFill>
          <a:ln w="18232" cap="flat">
            <a:noFill/>
            <a:prstDash val="solid"/>
            <a:miter/>
          </a:ln>
        </p:spPr>
        <p:txBody>
          <a:bodyPr rtlCol="0" anchor="ctr"/>
          <a:lstStyle/>
          <a:p>
            <a:endParaRPr lang="en-GB"/>
          </a:p>
        </p:txBody>
      </p:sp>
      <p:sp>
        <p:nvSpPr>
          <p:cNvPr id="298" name="Freeform: Shape 297">
            <a:extLst>
              <a:ext uri="{FF2B5EF4-FFF2-40B4-BE49-F238E27FC236}">
                <a16:creationId xmlns:a16="http://schemas.microsoft.com/office/drawing/2014/main" id="{9CB4168D-FBA2-4BD4-B8AE-2A45626F3298}"/>
              </a:ext>
            </a:extLst>
          </p:cNvPr>
          <p:cNvSpPr/>
          <p:nvPr/>
        </p:nvSpPr>
        <p:spPr>
          <a:xfrm>
            <a:off x="11252610" y="3204932"/>
            <a:ext cx="238274" cy="206355"/>
          </a:xfrm>
          <a:custGeom>
            <a:avLst/>
            <a:gdLst>
              <a:gd name="connsiteX0" fmla="*/ 11287 w 443198"/>
              <a:gd name="connsiteY0" fmla="*/ 210625 h 383829"/>
              <a:gd name="connsiteX1" fmla="*/ 12382 w 443198"/>
              <a:gd name="connsiteY1" fmla="*/ 212521 h 383829"/>
              <a:gd name="connsiteX2" fmla="*/ 29053 w 443198"/>
              <a:gd name="connsiteY2" fmla="*/ 241376 h 383829"/>
              <a:gd name="connsiteX3" fmla="*/ 30147 w 443198"/>
              <a:gd name="connsiteY3" fmla="*/ 243273 h 383829"/>
              <a:gd name="connsiteX4" fmla="*/ 46799 w 443198"/>
              <a:gd name="connsiteY4" fmla="*/ 272146 h 383829"/>
              <a:gd name="connsiteX5" fmla="*/ 47894 w 443198"/>
              <a:gd name="connsiteY5" fmla="*/ 274043 h 383829"/>
              <a:gd name="connsiteX6" fmla="*/ 64565 w 443198"/>
              <a:gd name="connsiteY6" fmla="*/ 302897 h 383829"/>
              <a:gd name="connsiteX7" fmla="*/ 65659 w 443198"/>
              <a:gd name="connsiteY7" fmla="*/ 304794 h 383829"/>
              <a:gd name="connsiteX8" fmla="*/ 82330 w 443198"/>
              <a:gd name="connsiteY8" fmla="*/ 333667 h 383829"/>
              <a:gd name="connsiteX9" fmla="*/ 83424 w 443198"/>
              <a:gd name="connsiteY9" fmla="*/ 335564 h 383829"/>
              <a:gd name="connsiteX10" fmla="*/ 100077 w 443198"/>
              <a:gd name="connsiteY10" fmla="*/ 364419 h 383829"/>
              <a:gd name="connsiteX11" fmla="*/ 101171 w 443198"/>
              <a:gd name="connsiteY11" fmla="*/ 366316 h 383829"/>
              <a:gd name="connsiteX12" fmla="*/ 111312 w 443198"/>
              <a:gd name="connsiteY12" fmla="*/ 383880 h 383829"/>
              <a:gd name="connsiteX13" fmla="*/ 111640 w 443198"/>
              <a:gd name="connsiteY13" fmla="*/ 384427 h 383829"/>
              <a:gd name="connsiteX14" fmla="*/ 333230 w 443198"/>
              <a:gd name="connsiteY14" fmla="*/ 384427 h 383829"/>
              <a:gd name="connsiteX15" fmla="*/ 343682 w 443198"/>
              <a:gd name="connsiteY15" fmla="*/ 366316 h 383829"/>
              <a:gd name="connsiteX16" fmla="*/ 344794 w 443198"/>
              <a:gd name="connsiteY16" fmla="*/ 364419 h 383829"/>
              <a:gd name="connsiteX17" fmla="*/ 361447 w 443198"/>
              <a:gd name="connsiteY17" fmla="*/ 335564 h 383829"/>
              <a:gd name="connsiteX18" fmla="*/ 362541 w 443198"/>
              <a:gd name="connsiteY18" fmla="*/ 333667 h 383829"/>
              <a:gd name="connsiteX19" fmla="*/ 379212 w 443198"/>
              <a:gd name="connsiteY19" fmla="*/ 304794 h 383829"/>
              <a:gd name="connsiteX20" fmla="*/ 380306 w 443198"/>
              <a:gd name="connsiteY20" fmla="*/ 302897 h 383829"/>
              <a:gd name="connsiteX21" fmla="*/ 396959 w 443198"/>
              <a:gd name="connsiteY21" fmla="*/ 274043 h 383829"/>
              <a:gd name="connsiteX22" fmla="*/ 398053 w 443198"/>
              <a:gd name="connsiteY22" fmla="*/ 272146 h 383829"/>
              <a:gd name="connsiteX23" fmla="*/ 414724 w 443198"/>
              <a:gd name="connsiteY23" fmla="*/ 243273 h 383829"/>
              <a:gd name="connsiteX24" fmla="*/ 415818 w 443198"/>
              <a:gd name="connsiteY24" fmla="*/ 241376 h 383829"/>
              <a:gd name="connsiteX25" fmla="*/ 432489 w 443198"/>
              <a:gd name="connsiteY25" fmla="*/ 212521 h 383829"/>
              <a:gd name="connsiteX26" fmla="*/ 433583 w 443198"/>
              <a:gd name="connsiteY26" fmla="*/ 210625 h 383829"/>
              <a:gd name="connsiteX27" fmla="*/ 444035 w 443198"/>
              <a:gd name="connsiteY27" fmla="*/ 192513 h 383829"/>
              <a:gd name="connsiteX28" fmla="*/ 433583 w 443198"/>
              <a:gd name="connsiteY28" fmla="*/ 174401 h 383829"/>
              <a:gd name="connsiteX29" fmla="*/ 432489 w 443198"/>
              <a:gd name="connsiteY29" fmla="*/ 172504 h 383829"/>
              <a:gd name="connsiteX30" fmla="*/ 415818 w 443198"/>
              <a:gd name="connsiteY30" fmla="*/ 143650 h 383829"/>
              <a:gd name="connsiteX31" fmla="*/ 414724 w 443198"/>
              <a:gd name="connsiteY31" fmla="*/ 141753 h 383829"/>
              <a:gd name="connsiteX32" fmla="*/ 398053 w 443198"/>
              <a:gd name="connsiteY32" fmla="*/ 112880 h 383829"/>
              <a:gd name="connsiteX33" fmla="*/ 396959 w 443198"/>
              <a:gd name="connsiteY33" fmla="*/ 110983 h 383829"/>
              <a:gd name="connsiteX34" fmla="*/ 380306 w 443198"/>
              <a:gd name="connsiteY34" fmla="*/ 82128 h 383829"/>
              <a:gd name="connsiteX35" fmla="*/ 379212 w 443198"/>
              <a:gd name="connsiteY35" fmla="*/ 80231 h 383829"/>
              <a:gd name="connsiteX36" fmla="*/ 362541 w 443198"/>
              <a:gd name="connsiteY36" fmla="*/ 51358 h 383829"/>
              <a:gd name="connsiteX37" fmla="*/ 361447 w 443198"/>
              <a:gd name="connsiteY37" fmla="*/ 49480 h 383829"/>
              <a:gd name="connsiteX38" fmla="*/ 344794 w 443198"/>
              <a:gd name="connsiteY38" fmla="*/ 20607 h 383829"/>
              <a:gd name="connsiteX39" fmla="*/ 343682 w 443198"/>
              <a:gd name="connsiteY39" fmla="*/ 18710 h 383829"/>
              <a:gd name="connsiteX40" fmla="*/ 333540 w 443198"/>
              <a:gd name="connsiteY40" fmla="*/ 1145 h 383829"/>
              <a:gd name="connsiteX41" fmla="*/ 333230 w 443198"/>
              <a:gd name="connsiteY41" fmla="*/ 598 h 383829"/>
              <a:gd name="connsiteX42" fmla="*/ 267113 w 443198"/>
              <a:gd name="connsiteY42" fmla="*/ 598 h 383829"/>
              <a:gd name="connsiteX43" fmla="*/ 267113 w 443198"/>
              <a:gd name="connsiteY43" fmla="*/ 2787 h 383829"/>
              <a:gd name="connsiteX44" fmla="*/ 331972 w 443198"/>
              <a:gd name="connsiteY44" fmla="*/ 2787 h 383829"/>
              <a:gd name="connsiteX45" fmla="*/ 341785 w 443198"/>
              <a:gd name="connsiteY45" fmla="*/ 19804 h 383829"/>
              <a:gd name="connsiteX46" fmla="*/ 342897 w 443198"/>
              <a:gd name="connsiteY46" fmla="*/ 21701 h 383829"/>
              <a:gd name="connsiteX47" fmla="*/ 359550 w 443198"/>
              <a:gd name="connsiteY47" fmla="*/ 50574 h 383829"/>
              <a:gd name="connsiteX48" fmla="*/ 360644 w 443198"/>
              <a:gd name="connsiteY48" fmla="*/ 52471 h 383829"/>
              <a:gd name="connsiteX49" fmla="*/ 377315 w 443198"/>
              <a:gd name="connsiteY49" fmla="*/ 81326 h 383829"/>
              <a:gd name="connsiteX50" fmla="*/ 378409 w 443198"/>
              <a:gd name="connsiteY50" fmla="*/ 83223 h 383829"/>
              <a:gd name="connsiteX51" fmla="*/ 395062 w 443198"/>
              <a:gd name="connsiteY51" fmla="*/ 112096 h 383829"/>
              <a:gd name="connsiteX52" fmla="*/ 396156 w 443198"/>
              <a:gd name="connsiteY52" fmla="*/ 113992 h 383829"/>
              <a:gd name="connsiteX53" fmla="*/ 412827 w 443198"/>
              <a:gd name="connsiteY53" fmla="*/ 142847 h 383829"/>
              <a:gd name="connsiteX54" fmla="*/ 413921 w 443198"/>
              <a:gd name="connsiteY54" fmla="*/ 144744 h 383829"/>
              <a:gd name="connsiteX55" fmla="*/ 430592 w 443198"/>
              <a:gd name="connsiteY55" fmla="*/ 173599 h 383829"/>
              <a:gd name="connsiteX56" fmla="*/ 431686 w 443198"/>
              <a:gd name="connsiteY56" fmla="*/ 175496 h 383829"/>
              <a:gd name="connsiteX57" fmla="*/ 441499 w 443198"/>
              <a:gd name="connsiteY57" fmla="*/ 192513 h 383829"/>
              <a:gd name="connsiteX58" fmla="*/ 431686 w 443198"/>
              <a:gd name="connsiteY58" fmla="*/ 209530 h 383829"/>
              <a:gd name="connsiteX59" fmla="*/ 430592 w 443198"/>
              <a:gd name="connsiteY59" fmla="*/ 211427 h 383829"/>
              <a:gd name="connsiteX60" fmla="*/ 413921 w 443198"/>
              <a:gd name="connsiteY60" fmla="*/ 240282 h 383829"/>
              <a:gd name="connsiteX61" fmla="*/ 412827 w 443198"/>
              <a:gd name="connsiteY61" fmla="*/ 242179 h 383829"/>
              <a:gd name="connsiteX62" fmla="*/ 396156 w 443198"/>
              <a:gd name="connsiteY62" fmla="*/ 271052 h 383829"/>
              <a:gd name="connsiteX63" fmla="*/ 395062 w 443198"/>
              <a:gd name="connsiteY63" fmla="*/ 272948 h 383829"/>
              <a:gd name="connsiteX64" fmla="*/ 378409 w 443198"/>
              <a:gd name="connsiteY64" fmla="*/ 301803 h 383829"/>
              <a:gd name="connsiteX65" fmla="*/ 377315 w 443198"/>
              <a:gd name="connsiteY65" fmla="*/ 303700 h 383829"/>
              <a:gd name="connsiteX66" fmla="*/ 360644 w 443198"/>
              <a:gd name="connsiteY66" fmla="*/ 332573 h 383829"/>
              <a:gd name="connsiteX67" fmla="*/ 359550 w 443198"/>
              <a:gd name="connsiteY67" fmla="*/ 334470 h 383829"/>
              <a:gd name="connsiteX68" fmla="*/ 342897 w 443198"/>
              <a:gd name="connsiteY68" fmla="*/ 363324 h 383829"/>
              <a:gd name="connsiteX69" fmla="*/ 341785 w 443198"/>
              <a:gd name="connsiteY69" fmla="*/ 365221 h 383829"/>
              <a:gd name="connsiteX70" fmla="*/ 331972 w 443198"/>
              <a:gd name="connsiteY70" fmla="*/ 382239 h 383829"/>
              <a:gd name="connsiteX71" fmla="*/ 112899 w 443198"/>
              <a:gd name="connsiteY71" fmla="*/ 382239 h 383829"/>
              <a:gd name="connsiteX72" fmla="*/ 103068 w 443198"/>
              <a:gd name="connsiteY72" fmla="*/ 365221 h 383829"/>
              <a:gd name="connsiteX73" fmla="*/ 101974 w 443198"/>
              <a:gd name="connsiteY73" fmla="*/ 363324 h 383829"/>
              <a:gd name="connsiteX74" fmla="*/ 85321 w 443198"/>
              <a:gd name="connsiteY74" fmla="*/ 334470 h 383829"/>
              <a:gd name="connsiteX75" fmla="*/ 84227 w 443198"/>
              <a:gd name="connsiteY75" fmla="*/ 332573 h 383829"/>
              <a:gd name="connsiteX76" fmla="*/ 67556 w 443198"/>
              <a:gd name="connsiteY76" fmla="*/ 303700 h 383829"/>
              <a:gd name="connsiteX77" fmla="*/ 66461 w 443198"/>
              <a:gd name="connsiteY77" fmla="*/ 301803 h 383829"/>
              <a:gd name="connsiteX78" fmla="*/ 49791 w 443198"/>
              <a:gd name="connsiteY78" fmla="*/ 272948 h 383829"/>
              <a:gd name="connsiteX79" fmla="*/ 48696 w 443198"/>
              <a:gd name="connsiteY79" fmla="*/ 271052 h 383829"/>
              <a:gd name="connsiteX80" fmla="*/ 32044 w 443198"/>
              <a:gd name="connsiteY80" fmla="*/ 242179 h 383829"/>
              <a:gd name="connsiteX81" fmla="*/ 30949 w 443198"/>
              <a:gd name="connsiteY81" fmla="*/ 240282 h 383829"/>
              <a:gd name="connsiteX82" fmla="*/ 14279 w 443198"/>
              <a:gd name="connsiteY82" fmla="*/ 211427 h 383829"/>
              <a:gd name="connsiteX83" fmla="*/ 13184 w 443198"/>
              <a:gd name="connsiteY83" fmla="*/ 209530 h 383829"/>
              <a:gd name="connsiteX84" fmla="*/ 3353 w 443198"/>
              <a:gd name="connsiteY84" fmla="*/ 192513 h 383829"/>
              <a:gd name="connsiteX85" fmla="*/ 112899 w 443198"/>
              <a:gd name="connsiteY85" fmla="*/ 2787 h 383829"/>
              <a:gd name="connsiteX86" fmla="*/ 177758 w 443198"/>
              <a:gd name="connsiteY86" fmla="*/ 2787 h 383829"/>
              <a:gd name="connsiteX87" fmla="*/ 177758 w 443198"/>
              <a:gd name="connsiteY87" fmla="*/ 598 h 383829"/>
              <a:gd name="connsiteX88" fmla="*/ 111640 w 443198"/>
              <a:gd name="connsiteY88" fmla="*/ 598 h 383829"/>
              <a:gd name="connsiteX89" fmla="*/ 1146 w 443198"/>
              <a:gd name="connsiteY89" fmla="*/ 191966 h 383829"/>
              <a:gd name="connsiteX90" fmla="*/ 836 w 443198"/>
              <a:gd name="connsiteY90" fmla="*/ 192513 h 383829"/>
              <a:gd name="connsiteX91" fmla="*/ 11287 w 443198"/>
              <a:gd name="connsiteY91" fmla="*/ 210625 h 38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43198" h="383829">
                <a:moveTo>
                  <a:pt x="11287" y="210625"/>
                </a:moveTo>
                <a:lnTo>
                  <a:pt x="12382" y="212521"/>
                </a:lnTo>
                <a:lnTo>
                  <a:pt x="29053" y="241376"/>
                </a:lnTo>
                <a:lnTo>
                  <a:pt x="30147" y="243273"/>
                </a:lnTo>
                <a:lnTo>
                  <a:pt x="46799" y="272146"/>
                </a:lnTo>
                <a:lnTo>
                  <a:pt x="47894" y="274043"/>
                </a:lnTo>
                <a:lnTo>
                  <a:pt x="64565" y="302897"/>
                </a:lnTo>
                <a:lnTo>
                  <a:pt x="65659" y="304794"/>
                </a:lnTo>
                <a:lnTo>
                  <a:pt x="82330" y="333667"/>
                </a:lnTo>
                <a:lnTo>
                  <a:pt x="83424" y="335564"/>
                </a:lnTo>
                <a:lnTo>
                  <a:pt x="100077" y="364419"/>
                </a:lnTo>
                <a:lnTo>
                  <a:pt x="101171" y="366316"/>
                </a:lnTo>
                <a:lnTo>
                  <a:pt x="111312" y="383880"/>
                </a:lnTo>
                <a:lnTo>
                  <a:pt x="111640" y="384427"/>
                </a:lnTo>
                <a:lnTo>
                  <a:pt x="333230" y="384427"/>
                </a:lnTo>
                <a:lnTo>
                  <a:pt x="343682" y="366316"/>
                </a:lnTo>
                <a:lnTo>
                  <a:pt x="344794" y="364419"/>
                </a:lnTo>
                <a:lnTo>
                  <a:pt x="361447" y="335564"/>
                </a:lnTo>
                <a:lnTo>
                  <a:pt x="362541" y="333667"/>
                </a:lnTo>
                <a:lnTo>
                  <a:pt x="379212" y="304794"/>
                </a:lnTo>
                <a:lnTo>
                  <a:pt x="380306" y="302897"/>
                </a:lnTo>
                <a:lnTo>
                  <a:pt x="396959" y="274043"/>
                </a:lnTo>
                <a:lnTo>
                  <a:pt x="398053" y="272146"/>
                </a:lnTo>
                <a:lnTo>
                  <a:pt x="414724" y="243273"/>
                </a:lnTo>
                <a:lnTo>
                  <a:pt x="415818" y="241376"/>
                </a:lnTo>
                <a:lnTo>
                  <a:pt x="432489" y="212521"/>
                </a:lnTo>
                <a:lnTo>
                  <a:pt x="433583" y="210625"/>
                </a:lnTo>
                <a:lnTo>
                  <a:pt x="444035" y="192513"/>
                </a:lnTo>
                <a:lnTo>
                  <a:pt x="433583" y="174401"/>
                </a:lnTo>
                <a:lnTo>
                  <a:pt x="432489" y="172504"/>
                </a:lnTo>
                <a:lnTo>
                  <a:pt x="415818" y="143650"/>
                </a:lnTo>
                <a:lnTo>
                  <a:pt x="414724" y="141753"/>
                </a:lnTo>
                <a:lnTo>
                  <a:pt x="398053" y="112880"/>
                </a:lnTo>
                <a:lnTo>
                  <a:pt x="396959" y="110983"/>
                </a:lnTo>
                <a:lnTo>
                  <a:pt x="380306" y="82128"/>
                </a:lnTo>
                <a:lnTo>
                  <a:pt x="379212" y="80231"/>
                </a:lnTo>
                <a:lnTo>
                  <a:pt x="362541" y="51358"/>
                </a:lnTo>
                <a:lnTo>
                  <a:pt x="361447" y="49480"/>
                </a:lnTo>
                <a:lnTo>
                  <a:pt x="344794" y="20607"/>
                </a:lnTo>
                <a:lnTo>
                  <a:pt x="343682" y="18710"/>
                </a:lnTo>
                <a:lnTo>
                  <a:pt x="333540" y="1145"/>
                </a:lnTo>
                <a:lnTo>
                  <a:pt x="333230" y="598"/>
                </a:lnTo>
                <a:lnTo>
                  <a:pt x="267113" y="598"/>
                </a:lnTo>
                <a:lnTo>
                  <a:pt x="267113" y="2787"/>
                </a:lnTo>
                <a:lnTo>
                  <a:pt x="331972" y="2787"/>
                </a:lnTo>
                <a:lnTo>
                  <a:pt x="341785" y="19804"/>
                </a:lnTo>
                <a:lnTo>
                  <a:pt x="342897" y="21701"/>
                </a:lnTo>
                <a:lnTo>
                  <a:pt x="359550" y="50574"/>
                </a:lnTo>
                <a:lnTo>
                  <a:pt x="360644" y="52471"/>
                </a:lnTo>
                <a:lnTo>
                  <a:pt x="377315" y="81326"/>
                </a:lnTo>
                <a:lnTo>
                  <a:pt x="378409" y="83223"/>
                </a:lnTo>
                <a:lnTo>
                  <a:pt x="395062" y="112096"/>
                </a:lnTo>
                <a:lnTo>
                  <a:pt x="396156" y="113992"/>
                </a:lnTo>
                <a:lnTo>
                  <a:pt x="412827" y="142847"/>
                </a:lnTo>
                <a:lnTo>
                  <a:pt x="413921" y="144744"/>
                </a:lnTo>
                <a:lnTo>
                  <a:pt x="430592" y="173599"/>
                </a:lnTo>
                <a:lnTo>
                  <a:pt x="431686" y="175496"/>
                </a:lnTo>
                <a:lnTo>
                  <a:pt x="441499" y="192513"/>
                </a:lnTo>
                <a:lnTo>
                  <a:pt x="431686" y="209530"/>
                </a:lnTo>
                <a:lnTo>
                  <a:pt x="430592" y="211427"/>
                </a:lnTo>
                <a:lnTo>
                  <a:pt x="413921" y="240282"/>
                </a:lnTo>
                <a:lnTo>
                  <a:pt x="412827" y="242179"/>
                </a:lnTo>
                <a:lnTo>
                  <a:pt x="396156" y="271052"/>
                </a:lnTo>
                <a:lnTo>
                  <a:pt x="395062" y="272948"/>
                </a:lnTo>
                <a:lnTo>
                  <a:pt x="378409" y="301803"/>
                </a:lnTo>
                <a:lnTo>
                  <a:pt x="377315" y="303700"/>
                </a:lnTo>
                <a:lnTo>
                  <a:pt x="360644" y="332573"/>
                </a:lnTo>
                <a:lnTo>
                  <a:pt x="359550" y="334470"/>
                </a:lnTo>
                <a:lnTo>
                  <a:pt x="342897" y="363324"/>
                </a:lnTo>
                <a:lnTo>
                  <a:pt x="341785" y="365221"/>
                </a:lnTo>
                <a:lnTo>
                  <a:pt x="331972" y="382239"/>
                </a:lnTo>
                <a:lnTo>
                  <a:pt x="112899" y="382239"/>
                </a:lnTo>
                <a:lnTo>
                  <a:pt x="103068" y="365221"/>
                </a:lnTo>
                <a:lnTo>
                  <a:pt x="101974" y="363324"/>
                </a:lnTo>
                <a:lnTo>
                  <a:pt x="85321" y="334470"/>
                </a:lnTo>
                <a:lnTo>
                  <a:pt x="84227" y="332573"/>
                </a:lnTo>
                <a:lnTo>
                  <a:pt x="67556" y="303700"/>
                </a:lnTo>
                <a:lnTo>
                  <a:pt x="66461" y="301803"/>
                </a:lnTo>
                <a:lnTo>
                  <a:pt x="49791" y="272948"/>
                </a:lnTo>
                <a:lnTo>
                  <a:pt x="48696" y="271052"/>
                </a:lnTo>
                <a:lnTo>
                  <a:pt x="32044" y="242179"/>
                </a:lnTo>
                <a:lnTo>
                  <a:pt x="30949" y="240282"/>
                </a:lnTo>
                <a:lnTo>
                  <a:pt x="14279" y="211427"/>
                </a:lnTo>
                <a:lnTo>
                  <a:pt x="13184" y="209530"/>
                </a:lnTo>
                <a:lnTo>
                  <a:pt x="3353" y="192513"/>
                </a:lnTo>
                <a:lnTo>
                  <a:pt x="112899" y="2787"/>
                </a:lnTo>
                <a:lnTo>
                  <a:pt x="177758" y="2787"/>
                </a:lnTo>
                <a:lnTo>
                  <a:pt x="177758" y="598"/>
                </a:lnTo>
                <a:lnTo>
                  <a:pt x="111640" y="598"/>
                </a:lnTo>
                <a:lnTo>
                  <a:pt x="1146" y="191966"/>
                </a:lnTo>
                <a:lnTo>
                  <a:pt x="836" y="192513"/>
                </a:lnTo>
                <a:lnTo>
                  <a:pt x="11287" y="210625"/>
                </a:lnTo>
                <a:close/>
              </a:path>
            </a:pathLst>
          </a:custGeom>
          <a:solidFill>
            <a:srgbClr val="959898"/>
          </a:solidFill>
          <a:ln w="18232" cap="flat">
            <a:noFill/>
            <a:prstDash val="solid"/>
            <a:miter/>
          </a:ln>
        </p:spPr>
        <p:txBody>
          <a:bodyPr rtlCol="0" anchor="ctr"/>
          <a:lstStyle/>
          <a:p>
            <a:endParaRPr lang="en-GB"/>
          </a:p>
        </p:txBody>
      </p:sp>
      <p:sp>
        <p:nvSpPr>
          <p:cNvPr id="299" name="Freeform: Shape 298">
            <a:extLst>
              <a:ext uri="{FF2B5EF4-FFF2-40B4-BE49-F238E27FC236}">
                <a16:creationId xmlns:a16="http://schemas.microsoft.com/office/drawing/2014/main" id="{70DEAA8A-2A71-4F6D-B2D5-61A60547C366}"/>
              </a:ext>
            </a:extLst>
          </p:cNvPr>
          <p:cNvSpPr/>
          <p:nvPr/>
        </p:nvSpPr>
        <p:spPr>
          <a:xfrm>
            <a:off x="11260857" y="3212081"/>
            <a:ext cx="221780" cy="192058"/>
          </a:xfrm>
          <a:custGeom>
            <a:avLst/>
            <a:gdLst>
              <a:gd name="connsiteX0" fmla="*/ 7458 w 412519"/>
              <a:gd name="connsiteY0" fmla="*/ 190689 h 357236"/>
              <a:gd name="connsiteX1" fmla="*/ 8552 w 412519"/>
              <a:gd name="connsiteY1" fmla="*/ 192586 h 357236"/>
              <a:gd name="connsiteX2" fmla="*/ 25223 w 412519"/>
              <a:gd name="connsiteY2" fmla="*/ 221441 h 357236"/>
              <a:gd name="connsiteX3" fmla="*/ 26317 w 412519"/>
              <a:gd name="connsiteY3" fmla="*/ 223338 h 357236"/>
              <a:gd name="connsiteX4" fmla="*/ 42970 w 412519"/>
              <a:gd name="connsiteY4" fmla="*/ 252211 h 357236"/>
              <a:gd name="connsiteX5" fmla="*/ 44064 w 412519"/>
              <a:gd name="connsiteY5" fmla="*/ 254108 h 357236"/>
              <a:gd name="connsiteX6" fmla="*/ 60735 w 412519"/>
              <a:gd name="connsiteY6" fmla="*/ 282962 h 357236"/>
              <a:gd name="connsiteX7" fmla="*/ 61829 w 412519"/>
              <a:gd name="connsiteY7" fmla="*/ 284859 h 357236"/>
              <a:gd name="connsiteX8" fmla="*/ 78500 w 412519"/>
              <a:gd name="connsiteY8" fmla="*/ 313732 h 357236"/>
              <a:gd name="connsiteX9" fmla="*/ 79594 w 412519"/>
              <a:gd name="connsiteY9" fmla="*/ 315629 h 357236"/>
              <a:gd name="connsiteX10" fmla="*/ 96247 w 412519"/>
              <a:gd name="connsiteY10" fmla="*/ 344484 h 357236"/>
              <a:gd name="connsiteX11" fmla="*/ 97341 w 412519"/>
              <a:gd name="connsiteY11" fmla="*/ 346380 h 357236"/>
              <a:gd name="connsiteX12" fmla="*/ 103652 w 412519"/>
              <a:gd name="connsiteY12" fmla="*/ 357288 h 357236"/>
              <a:gd name="connsiteX13" fmla="*/ 103962 w 412519"/>
              <a:gd name="connsiteY13" fmla="*/ 357835 h 357236"/>
              <a:gd name="connsiteX14" fmla="*/ 310213 w 412519"/>
              <a:gd name="connsiteY14" fmla="*/ 357835 h 357236"/>
              <a:gd name="connsiteX15" fmla="*/ 316834 w 412519"/>
              <a:gd name="connsiteY15" fmla="*/ 346380 h 357236"/>
              <a:gd name="connsiteX16" fmla="*/ 317928 w 412519"/>
              <a:gd name="connsiteY16" fmla="*/ 344484 h 357236"/>
              <a:gd name="connsiteX17" fmla="*/ 334599 w 412519"/>
              <a:gd name="connsiteY17" fmla="*/ 315611 h 357236"/>
              <a:gd name="connsiteX18" fmla="*/ 335693 w 412519"/>
              <a:gd name="connsiteY18" fmla="*/ 313714 h 357236"/>
              <a:gd name="connsiteX19" fmla="*/ 352364 w 412519"/>
              <a:gd name="connsiteY19" fmla="*/ 284859 h 357236"/>
              <a:gd name="connsiteX20" fmla="*/ 353458 w 412519"/>
              <a:gd name="connsiteY20" fmla="*/ 282962 h 357236"/>
              <a:gd name="connsiteX21" fmla="*/ 370111 w 412519"/>
              <a:gd name="connsiteY21" fmla="*/ 254089 h 357236"/>
              <a:gd name="connsiteX22" fmla="*/ 371205 w 412519"/>
              <a:gd name="connsiteY22" fmla="*/ 252192 h 357236"/>
              <a:gd name="connsiteX23" fmla="*/ 387876 w 412519"/>
              <a:gd name="connsiteY23" fmla="*/ 223338 h 357236"/>
              <a:gd name="connsiteX24" fmla="*/ 388971 w 412519"/>
              <a:gd name="connsiteY24" fmla="*/ 221441 h 357236"/>
              <a:gd name="connsiteX25" fmla="*/ 405623 w 412519"/>
              <a:gd name="connsiteY25" fmla="*/ 192586 h 357236"/>
              <a:gd name="connsiteX26" fmla="*/ 406736 w 412519"/>
              <a:gd name="connsiteY26" fmla="*/ 190671 h 357236"/>
              <a:gd name="connsiteX27" fmla="*/ 413357 w 412519"/>
              <a:gd name="connsiteY27" fmla="*/ 179217 h 357236"/>
              <a:gd name="connsiteX28" fmla="*/ 406736 w 412519"/>
              <a:gd name="connsiteY28" fmla="*/ 167762 h 357236"/>
              <a:gd name="connsiteX29" fmla="*/ 405623 w 412519"/>
              <a:gd name="connsiteY29" fmla="*/ 165866 h 357236"/>
              <a:gd name="connsiteX30" fmla="*/ 388971 w 412519"/>
              <a:gd name="connsiteY30" fmla="*/ 136993 h 357236"/>
              <a:gd name="connsiteX31" fmla="*/ 387876 w 412519"/>
              <a:gd name="connsiteY31" fmla="*/ 135096 h 357236"/>
              <a:gd name="connsiteX32" fmla="*/ 371205 w 412519"/>
              <a:gd name="connsiteY32" fmla="*/ 106241 h 357236"/>
              <a:gd name="connsiteX33" fmla="*/ 370111 w 412519"/>
              <a:gd name="connsiteY33" fmla="*/ 104344 h 357236"/>
              <a:gd name="connsiteX34" fmla="*/ 353458 w 412519"/>
              <a:gd name="connsiteY34" fmla="*/ 75489 h 357236"/>
              <a:gd name="connsiteX35" fmla="*/ 352364 w 412519"/>
              <a:gd name="connsiteY35" fmla="*/ 73574 h 357236"/>
              <a:gd name="connsiteX36" fmla="*/ 335693 w 412519"/>
              <a:gd name="connsiteY36" fmla="*/ 44738 h 357236"/>
              <a:gd name="connsiteX37" fmla="*/ 334599 w 412519"/>
              <a:gd name="connsiteY37" fmla="*/ 42823 h 357236"/>
              <a:gd name="connsiteX38" fmla="*/ 317928 w 412519"/>
              <a:gd name="connsiteY38" fmla="*/ 13968 h 357236"/>
              <a:gd name="connsiteX39" fmla="*/ 316834 w 412519"/>
              <a:gd name="connsiteY39" fmla="*/ 12071 h 357236"/>
              <a:gd name="connsiteX40" fmla="*/ 310541 w 412519"/>
              <a:gd name="connsiteY40" fmla="*/ 1146 h 357236"/>
              <a:gd name="connsiteX41" fmla="*/ 310213 w 412519"/>
              <a:gd name="connsiteY41" fmla="*/ 599 h 357236"/>
              <a:gd name="connsiteX42" fmla="*/ 251774 w 412519"/>
              <a:gd name="connsiteY42" fmla="*/ 599 h 357236"/>
              <a:gd name="connsiteX43" fmla="*/ 251774 w 412519"/>
              <a:gd name="connsiteY43" fmla="*/ 2787 h 357236"/>
              <a:gd name="connsiteX44" fmla="*/ 308954 w 412519"/>
              <a:gd name="connsiteY44" fmla="*/ 2787 h 357236"/>
              <a:gd name="connsiteX45" fmla="*/ 314937 w 412519"/>
              <a:gd name="connsiteY45" fmla="*/ 13166 h 357236"/>
              <a:gd name="connsiteX46" fmla="*/ 316031 w 412519"/>
              <a:gd name="connsiteY46" fmla="*/ 15062 h 357236"/>
              <a:gd name="connsiteX47" fmla="*/ 332702 w 412519"/>
              <a:gd name="connsiteY47" fmla="*/ 43917 h 357236"/>
              <a:gd name="connsiteX48" fmla="*/ 333796 w 412519"/>
              <a:gd name="connsiteY48" fmla="*/ 45814 h 357236"/>
              <a:gd name="connsiteX49" fmla="*/ 350467 w 412519"/>
              <a:gd name="connsiteY49" fmla="*/ 74669 h 357236"/>
              <a:gd name="connsiteX50" fmla="*/ 351562 w 412519"/>
              <a:gd name="connsiteY50" fmla="*/ 76566 h 357236"/>
              <a:gd name="connsiteX51" fmla="*/ 368214 w 412519"/>
              <a:gd name="connsiteY51" fmla="*/ 105438 h 357236"/>
              <a:gd name="connsiteX52" fmla="*/ 369308 w 412519"/>
              <a:gd name="connsiteY52" fmla="*/ 107335 h 357236"/>
              <a:gd name="connsiteX53" fmla="*/ 385979 w 412519"/>
              <a:gd name="connsiteY53" fmla="*/ 136190 h 357236"/>
              <a:gd name="connsiteX54" fmla="*/ 387074 w 412519"/>
              <a:gd name="connsiteY54" fmla="*/ 138087 h 357236"/>
              <a:gd name="connsiteX55" fmla="*/ 403744 w 412519"/>
              <a:gd name="connsiteY55" fmla="*/ 166960 h 357236"/>
              <a:gd name="connsiteX56" fmla="*/ 404839 w 412519"/>
              <a:gd name="connsiteY56" fmla="*/ 168857 h 357236"/>
              <a:gd name="connsiteX57" fmla="*/ 410821 w 412519"/>
              <a:gd name="connsiteY57" fmla="*/ 179217 h 357236"/>
              <a:gd name="connsiteX58" fmla="*/ 404839 w 412519"/>
              <a:gd name="connsiteY58" fmla="*/ 189577 h 357236"/>
              <a:gd name="connsiteX59" fmla="*/ 403744 w 412519"/>
              <a:gd name="connsiteY59" fmla="*/ 191492 h 357236"/>
              <a:gd name="connsiteX60" fmla="*/ 387074 w 412519"/>
              <a:gd name="connsiteY60" fmla="*/ 220346 h 357236"/>
              <a:gd name="connsiteX61" fmla="*/ 385979 w 412519"/>
              <a:gd name="connsiteY61" fmla="*/ 222243 h 357236"/>
              <a:gd name="connsiteX62" fmla="*/ 369308 w 412519"/>
              <a:gd name="connsiteY62" fmla="*/ 251098 h 357236"/>
              <a:gd name="connsiteX63" fmla="*/ 368214 w 412519"/>
              <a:gd name="connsiteY63" fmla="*/ 252995 h 357236"/>
              <a:gd name="connsiteX64" fmla="*/ 351562 w 412519"/>
              <a:gd name="connsiteY64" fmla="*/ 281868 h 357236"/>
              <a:gd name="connsiteX65" fmla="*/ 350467 w 412519"/>
              <a:gd name="connsiteY65" fmla="*/ 283765 h 357236"/>
              <a:gd name="connsiteX66" fmla="*/ 333796 w 412519"/>
              <a:gd name="connsiteY66" fmla="*/ 312619 h 357236"/>
              <a:gd name="connsiteX67" fmla="*/ 332702 w 412519"/>
              <a:gd name="connsiteY67" fmla="*/ 314516 h 357236"/>
              <a:gd name="connsiteX68" fmla="*/ 316031 w 412519"/>
              <a:gd name="connsiteY68" fmla="*/ 343371 h 357236"/>
              <a:gd name="connsiteX69" fmla="*/ 314937 w 412519"/>
              <a:gd name="connsiteY69" fmla="*/ 345268 h 357236"/>
              <a:gd name="connsiteX70" fmla="*/ 308954 w 412519"/>
              <a:gd name="connsiteY70" fmla="*/ 355646 h 357236"/>
              <a:gd name="connsiteX71" fmla="*/ 105221 w 412519"/>
              <a:gd name="connsiteY71" fmla="*/ 355646 h 357236"/>
              <a:gd name="connsiteX72" fmla="*/ 99238 w 412519"/>
              <a:gd name="connsiteY72" fmla="*/ 345286 h 357236"/>
              <a:gd name="connsiteX73" fmla="*/ 98144 w 412519"/>
              <a:gd name="connsiteY73" fmla="*/ 343389 h 357236"/>
              <a:gd name="connsiteX74" fmla="*/ 81491 w 412519"/>
              <a:gd name="connsiteY74" fmla="*/ 314535 h 357236"/>
              <a:gd name="connsiteX75" fmla="*/ 80397 w 412519"/>
              <a:gd name="connsiteY75" fmla="*/ 312638 h 357236"/>
              <a:gd name="connsiteX76" fmla="*/ 63726 w 412519"/>
              <a:gd name="connsiteY76" fmla="*/ 283765 h 357236"/>
              <a:gd name="connsiteX77" fmla="*/ 62632 w 412519"/>
              <a:gd name="connsiteY77" fmla="*/ 281868 h 357236"/>
              <a:gd name="connsiteX78" fmla="*/ 45961 w 412519"/>
              <a:gd name="connsiteY78" fmla="*/ 253013 h 357236"/>
              <a:gd name="connsiteX79" fmla="*/ 44867 w 412519"/>
              <a:gd name="connsiteY79" fmla="*/ 251116 h 357236"/>
              <a:gd name="connsiteX80" fmla="*/ 28214 w 412519"/>
              <a:gd name="connsiteY80" fmla="*/ 222243 h 357236"/>
              <a:gd name="connsiteX81" fmla="*/ 27120 w 412519"/>
              <a:gd name="connsiteY81" fmla="*/ 220346 h 357236"/>
              <a:gd name="connsiteX82" fmla="*/ 10449 w 412519"/>
              <a:gd name="connsiteY82" fmla="*/ 191492 h 357236"/>
              <a:gd name="connsiteX83" fmla="*/ 9355 w 412519"/>
              <a:gd name="connsiteY83" fmla="*/ 189595 h 357236"/>
              <a:gd name="connsiteX84" fmla="*/ 3372 w 412519"/>
              <a:gd name="connsiteY84" fmla="*/ 179217 h 357236"/>
              <a:gd name="connsiteX85" fmla="*/ 105221 w 412519"/>
              <a:gd name="connsiteY85" fmla="*/ 2787 h 357236"/>
              <a:gd name="connsiteX86" fmla="*/ 162419 w 412519"/>
              <a:gd name="connsiteY86" fmla="*/ 2787 h 357236"/>
              <a:gd name="connsiteX87" fmla="*/ 162419 w 412519"/>
              <a:gd name="connsiteY87" fmla="*/ 599 h 357236"/>
              <a:gd name="connsiteX88" fmla="*/ 103962 w 412519"/>
              <a:gd name="connsiteY88" fmla="*/ 599 h 357236"/>
              <a:gd name="connsiteX89" fmla="*/ 1147 w 412519"/>
              <a:gd name="connsiteY89" fmla="*/ 178670 h 357236"/>
              <a:gd name="connsiteX90" fmla="*/ 837 w 412519"/>
              <a:gd name="connsiteY90" fmla="*/ 179217 h 357236"/>
              <a:gd name="connsiteX91" fmla="*/ 7458 w 412519"/>
              <a:gd name="connsiteY91" fmla="*/ 190689 h 35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12519" h="357236">
                <a:moveTo>
                  <a:pt x="7458" y="190689"/>
                </a:moveTo>
                <a:lnTo>
                  <a:pt x="8552" y="192586"/>
                </a:lnTo>
                <a:lnTo>
                  <a:pt x="25223" y="221441"/>
                </a:lnTo>
                <a:lnTo>
                  <a:pt x="26317" y="223338"/>
                </a:lnTo>
                <a:lnTo>
                  <a:pt x="42970" y="252211"/>
                </a:lnTo>
                <a:lnTo>
                  <a:pt x="44064" y="254108"/>
                </a:lnTo>
                <a:lnTo>
                  <a:pt x="60735" y="282962"/>
                </a:lnTo>
                <a:lnTo>
                  <a:pt x="61829" y="284859"/>
                </a:lnTo>
                <a:lnTo>
                  <a:pt x="78500" y="313732"/>
                </a:lnTo>
                <a:lnTo>
                  <a:pt x="79594" y="315629"/>
                </a:lnTo>
                <a:lnTo>
                  <a:pt x="96247" y="344484"/>
                </a:lnTo>
                <a:lnTo>
                  <a:pt x="97341" y="346380"/>
                </a:lnTo>
                <a:lnTo>
                  <a:pt x="103652" y="357288"/>
                </a:lnTo>
                <a:lnTo>
                  <a:pt x="103962" y="357835"/>
                </a:lnTo>
                <a:lnTo>
                  <a:pt x="310213" y="357835"/>
                </a:lnTo>
                <a:lnTo>
                  <a:pt x="316834" y="346380"/>
                </a:lnTo>
                <a:lnTo>
                  <a:pt x="317928" y="344484"/>
                </a:lnTo>
                <a:lnTo>
                  <a:pt x="334599" y="315611"/>
                </a:lnTo>
                <a:lnTo>
                  <a:pt x="335693" y="313714"/>
                </a:lnTo>
                <a:lnTo>
                  <a:pt x="352364" y="284859"/>
                </a:lnTo>
                <a:lnTo>
                  <a:pt x="353458" y="282962"/>
                </a:lnTo>
                <a:lnTo>
                  <a:pt x="370111" y="254089"/>
                </a:lnTo>
                <a:lnTo>
                  <a:pt x="371205" y="252192"/>
                </a:lnTo>
                <a:lnTo>
                  <a:pt x="387876" y="223338"/>
                </a:lnTo>
                <a:lnTo>
                  <a:pt x="388971" y="221441"/>
                </a:lnTo>
                <a:lnTo>
                  <a:pt x="405623" y="192586"/>
                </a:lnTo>
                <a:lnTo>
                  <a:pt x="406736" y="190671"/>
                </a:lnTo>
                <a:lnTo>
                  <a:pt x="413357" y="179217"/>
                </a:lnTo>
                <a:lnTo>
                  <a:pt x="406736" y="167762"/>
                </a:lnTo>
                <a:lnTo>
                  <a:pt x="405623" y="165866"/>
                </a:lnTo>
                <a:lnTo>
                  <a:pt x="388971" y="136993"/>
                </a:lnTo>
                <a:lnTo>
                  <a:pt x="387876" y="135096"/>
                </a:lnTo>
                <a:lnTo>
                  <a:pt x="371205" y="106241"/>
                </a:lnTo>
                <a:lnTo>
                  <a:pt x="370111" y="104344"/>
                </a:lnTo>
                <a:lnTo>
                  <a:pt x="353458" y="75489"/>
                </a:lnTo>
                <a:lnTo>
                  <a:pt x="352364" y="73574"/>
                </a:lnTo>
                <a:lnTo>
                  <a:pt x="335693" y="44738"/>
                </a:lnTo>
                <a:lnTo>
                  <a:pt x="334599" y="42823"/>
                </a:lnTo>
                <a:lnTo>
                  <a:pt x="317928" y="13968"/>
                </a:lnTo>
                <a:lnTo>
                  <a:pt x="316834" y="12071"/>
                </a:lnTo>
                <a:lnTo>
                  <a:pt x="310541" y="1146"/>
                </a:lnTo>
                <a:lnTo>
                  <a:pt x="310213" y="599"/>
                </a:lnTo>
                <a:lnTo>
                  <a:pt x="251774" y="599"/>
                </a:lnTo>
                <a:lnTo>
                  <a:pt x="251774" y="2787"/>
                </a:lnTo>
                <a:lnTo>
                  <a:pt x="308954" y="2787"/>
                </a:lnTo>
                <a:lnTo>
                  <a:pt x="314937" y="13166"/>
                </a:lnTo>
                <a:lnTo>
                  <a:pt x="316031" y="15062"/>
                </a:lnTo>
                <a:lnTo>
                  <a:pt x="332702" y="43917"/>
                </a:lnTo>
                <a:lnTo>
                  <a:pt x="333796" y="45814"/>
                </a:lnTo>
                <a:lnTo>
                  <a:pt x="350467" y="74669"/>
                </a:lnTo>
                <a:lnTo>
                  <a:pt x="351562" y="76566"/>
                </a:lnTo>
                <a:lnTo>
                  <a:pt x="368214" y="105438"/>
                </a:lnTo>
                <a:lnTo>
                  <a:pt x="369308" y="107335"/>
                </a:lnTo>
                <a:lnTo>
                  <a:pt x="385979" y="136190"/>
                </a:lnTo>
                <a:lnTo>
                  <a:pt x="387074" y="138087"/>
                </a:lnTo>
                <a:lnTo>
                  <a:pt x="403744" y="166960"/>
                </a:lnTo>
                <a:lnTo>
                  <a:pt x="404839" y="168857"/>
                </a:lnTo>
                <a:lnTo>
                  <a:pt x="410821" y="179217"/>
                </a:lnTo>
                <a:lnTo>
                  <a:pt x="404839" y="189577"/>
                </a:lnTo>
                <a:lnTo>
                  <a:pt x="403744" y="191492"/>
                </a:lnTo>
                <a:lnTo>
                  <a:pt x="387074" y="220346"/>
                </a:lnTo>
                <a:lnTo>
                  <a:pt x="385979" y="222243"/>
                </a:lnTo>
                <a:lnTo>
                  <a:pt x="369308" y="251098"/>
                </a:lnTo>
                <a:lnTo>
                  <a:pt x="368214" y="252995"/>
                </a:lnTo>
                <a:lnTo>
                  <a:pt x="351562" y="281868"/>
                </a:lnTo>
                <a:lnTo>
                  <a:pt x="350467" y="283765"/>
                </a:lnTo>
                <a:lnTo>
                  <a:pt x="333796" y="312619"/>
                </a:lnTo>
                <a:lnTo>
                  <a:pt x="332702" y="314516"/>
                </a:lnTo>
                <a:lnTo>
                  <a:pt x="316031" y="343371"/>
                </a:lnTo>
                <a:lnTo>
                  <a:pt x="314937" y="345268"/>
                </a:lnTo>
                <a:lnTo>
                  <a:pt x="308954" y="355646"/>
                </a:lnTo>
                <a:lnTo>
                  <a:pt x="105221" y="355646"/>
                </a:lnTo>
                <a:lnTo>
                  <a:pt x="99238" y="345286"/>
                </a:lnTo>
                <a:lnTo>
                  <a:pt x="98144" y="343389"/>
                </a:lnTo>
                <a:lnTo>
                  <a:pt x="81491" y="314535"/>
                </a:lnTo>
                <a:lnTo>
                  <a:pt x="80397" y="312638"/>
                </a:lnTo>
                <a:lnTo>
                  <a:pt x="63726" y="283765"/>
                </a:lnTo>
                <a:lnTo>
                  <a:pt x="62632" y="281868"/>
                </a:lnTo>
                <a:lnTo>
                  <a:pt x="45961" y="253013"/>
                </a:lnTo>
                <a:lnTo>
                  <a:pt x="44867" y="251116"/>
                </a:lnTo>
                <a:lnTo>
                  <a:pt x="28214" y="222243"/>
                </a:lnTo>
                <a:lnTo>
                  <a:pt x="27120" y="220346"/>
                </a:lnTo>
                <a:lnTo>
                  <a:pt x="10449" y="191492"/>
                </a:lnTo>
                <a:lnTo>
                  <a:pt x="9355" y="189595"/>
                </a:lnTo>
                <a:lnTo>
                  <a:pt x="3372" y="179217"/>
                </a:lnTo>
                <a:lnTo>
                  <a:pt x="105221" y="2787"/>
                </a:lnTo>
                <a:lnTo>
                  <a:pt x="162419" y="2787"/>
                </a:lnTo>
                <a:lnTo>
                  <a:pt x="162419" y="599"/>
                </a:lnTo>
                <a:lnTo>
                  <a:pt x="103962" y="599"/>
                </a:lnTo>
                <a:lnTo>
                  <a:pt x="1147" y="178670"/>
                </a:lnTo>
                <a:lnTo>
                  <a:pt x="837" y="179217"/>
                </a:lnTo>
                <a:lnTo>
                  <a:pt x="7458" y="190689"/>
                </a:lnTo>
                <a:close/>
              </a:path>
            </a:pathLst>
          </a:custGeom>
          <a:solidFill>
            <a:srgbClr val="959898"/>
          </a:solidFill>
          <a:ln w="18232" cap="flat">
            <a:noFill/>
            <a:prstDash val="solid"/>
            <a:miter/>
          </a:ln>
        </p:spPr>
        <p:txBody>
          <a:bodyPr rtlCol="0" anchor="ctr"/>
          <a:lstStyle/>
          <a:p>
            <a:endParaRPr lang="en-GB"/>
          </a:p>
        </p:txBody>
      </p:sp>
      <p:sp>
        <p:nvSpPr>
          <p:cNvPr id="300" name="Freeform: Shape 299">
            <a:extLst>
              <a:ext uri="{FF2B5EF4-FFF2-40B4-BE49-F238E27FC236}">
                <a16:creationId xmlns:a16="http://schemas.microsoft.com/office/drawing/2014/main" id="{1FBFF89B-D561-4064-8DE3-3426B634D993}"/>
              </a:ext>
            </a:extLst>
          </p:cNvPr>
          <p:cNvSpPr/>
          <p:nvPr/>
        </p:nvSpPr>
        <p:spPr>
          <a:xfrm>
            <a:off x="11472679" y="3310919"/>
            <a:ext cx="26760" cy="16130"/>
          </a:xfrm>
          <a:custGeom>
            <a:avLst/>
            <a:gdLst>
              <a:gd name="connsiteX0" fmla="*/ 870 w 49775"/>
              <a:gd name="connsiteY0" fmla="*/ 2499 h 30003"/>
              <a:gd name="connsiteX1" fmla="*/ 1964 w 49775"/>
              <a:gd name="connsiteY1" fmla="*/ 602 h 30003"/>
              <a:gd name="connsiteX2" fmla="*/ 10883 w 49775"/>
              <a:gd name="connsiteY2" fmla="*/ 5746 h 30003"/>
              <a:gd name="connsiteX3" fmla="*/ 12780 w 49775"/>
              <a:gd name="connsiteY3" fmla="*/ 6840 h 30003"/>
              <a:gd name="connsiteX4" fmla="*/ 22392 w 49775"/>
              <a:gd name="connsiteY4" fmla="*/ 12403 h 30003"/>
              <a:gd name="connsiteX5" fmla="*/ 24289 w 49775"/>
              <a:gd name="connsiteY5" fmla="*/ 13497 h 30003"/>
              <a:gd name="connsiteX6" fmla="*/ 33901 w 49775"/>
              <a:gd name="connsiteY6" fmla="*/ 19042 h 30003"/>
              <a:gd name="connsiteX7" fmla="*/ 35798 w 49775"/>
              <a:gd name="connsiteY7" fmla="*/ 20137 h 30003"/>
              <a:gd name="connsiteX8" fmla="*/ 45410 w 49775"/>
              <a:gd name="connsiteY8" fmla="*/ 25681 h 30003"/>
              <a:gd name="connsiteX9" fmla="*/ 47307 w 49775"/>
              <a:gd name="connsiteY9" fmla="*/ 26776 h 30003"/>
              <a:gd name="connsiteX10" fmla="*/ 50645 w 49775"/>
              <a:gd name="connsiteY10" fmla="*/ 28709 h 30003"/>
              <a:gd name="connsiteX11" fmla="*/ 49551 w 49775"/>
              <a:gd name="connsiteY11" fmla="*/ 30606 h 30003"/>
              <a:gd name="connsiteX12" fmla="*/ 46213 w 49775"/>
              <a:gd name="connsiteY12" fmla="*/ 28673 h 30003"/>
              <a:gd name="connsiteX13" fmla="*/ 44316 w 49775"/>
              <a:gd name="connsiteY13" fmla="*/ 27578 h 30003"/>
              <a:gd name="connsiteX14" fmla="*/ 34704 w 49775"/>
              <a:gd name="connsiteY14" fmla="*/ 22033 h 30003"/>
              <a:gd name="connsiteX15" fmla="*/ 32807 w 49775"/>
              <a:gd name="connsiteY15" fmla="*/ 20939 h 30003"/>
              <a:gd name="connsiteX16" fmla="*/ 23195 w 49775"/>
              <a:gd name="connsiteY16" fmla="*/ 15394 h 30003"/>
              <a:gd name="connsiteX17" fmla="*/ 21298 w 49775"/>
              <a:gd name="connsiteY17" fmla="*/ 14300 h 30003"/>
              <a:gd name="connsiteX18" fmla="*/ 11686 w 49775"/>
              <a:gd name="connsiteY18" fmla="*/ 8755 h 30003"/>
              <a:gd name="connsiteX19" fmla="*/ 9789 w 49775"/>
              <a:gd name="connsiteY19" fmla="*/ 7661 h 30003"/>
              <a:gd name="connsiteX20" fmla="*/ 870 w 49775"/>
              <a:gd name="connsiteY20" fmla="*/ 2499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70" y="2499"/>
                </a:moveTo>
                <a:lnTo>
                  <a:pt x="1964" y="602"/>
                </a:lnTo>
                <a:lnTo>
                  <a:pt x="10883" y="5746"/>
                </a:lnTo>
                <a:lnTo>
                  <a:pt x="12780" y="6840"/>
                </a:lnTo>
                <a:lnTo>
                  <a:pt x="22392" y="12403"/>
                </a:lnTo>
                <a:lnTo>
                  <a:pt x="24289" y="13497"/>
                </a:lnTo>
                <a:lnTo>
                  <a:pt x="33901" y="19042"/>
                </a:lnTo>
                <a:lnTo>
                  <a:pt x="35798" y="20137"/>
                </a:lnTo>
                <a:lnTo>
                  <a:pt x="45410" y="25681"/>
                </a:lnTo>
                <a:lnTo>
                  <a:pt x="47307" y="26776"/>
                </a:lnTo>
                <a:lnTo>
                  <a:pt x="50645" y="28709"/>
                </a:lnTo>
                <a:lnTo>
                  <a:pt x="49551" y="30606"/>
                </a:lnTo>
                <a:lnTo>
                  <a:pt x="46213" y="28673"/>
                </a:lnTo>
                <a:lnTo>
                  <a:pt x="44316" y="27578"/>
                </a:lnTo>
                <a:lnTo>
                  <a:pt x="34704" y="22033"/>
                </a:lnTo>
                <a:lnTo>
                  <a:pt x="32807" y="20939"/>
                </a:lnTo>
                <a:lnTo>
                  <a:pt x="23195" y="15394"/>
                </a:lnTo>
                <a:lnTo>
                  <a:pt x="21298" y="14300"/>
                </a:lnTo>
                <a:lnTo>
                  <a:pt x="11686" y="8755"/>
                </a:lnTo>
                <a:lnTo>
                  <a:pt x="9789" y="7661"/>
                </a:lnTo>
                <a:lnTo>
                  <a:pt x="870" y="2499"/>
                </a:lnTo>
                <a:close/>
              </a:path>
            </a:pathLst>
          </a:custGeom>
          <a:solidFill>
            <a:srgbClr val="959898"/>
          </a:solidFill>
          <a:ln w="18232" cap="flat">
            <a:noFill/>
            <a:prstDash val="solid"/>
            <a:miter/>
          </a:ln>
        </p:spPr>
        <p:txBody>
          <a:bodyPr rtlCol="0" anchor="ctr"/>
          <a:lstStyle/>
          <a:p>
            <a:endParaRPr lang="en-GB"/>
          </a:p>
        </p:txBody>
      </p:sp>
      <p:sp>
        <p:nvSpPr>
          <p:cNvPr id="301" name="Freeform: Shape 300">
            <a:extLst>
              <a:ext uri="{FF2B5EF4-FFF2-40B4-BE49-F238E27FC236}">
                <a16:creationId xmlns:a16="http://schemas.microsoft.com/office/drawing/2014/main" id="{755C4F5F-C850-4A1D-97A5-185F1CDC2E01}"/>
              </a:ext>
            </a:extLst>
          </p:cNvPr>
          <p:cNvSpPr/>
          <p:nvPr/>
        </p:nvSpPr>
        <p:spPr>
          <a:xfrm>
            <a:off x="11463118" y="3327452"/>
            <a:ext cx="26760" cy="16130"/>
          </a:xfrm>
          <a:custGeom>
            <a:avLst/>
            <a:gdLst>
              <a:gd name="connsiteX0" fmla="*/ 868 w 49775"/>
              <a:gd name="connsiteY0" fmla="*/ 2502 h 30003"/>
              <a:gd name="connsiteX1" fmla="*/ 1962 w 49775"/>
              <a:gd name="connsiteY1" fmla="*/ 606 h 30003"/>
              <a:gd name="connsiteX2" fmla="*/ 10881 w 49775"/>
              <a:gd name="connsiteY2" fmla="*/ 5749 h 30003"/>
              <a:gd name="connsiteX3" fmla="*/ 12778 w 49775"/>
              <a:gd name="connsiteY3" fmla="*/ 6843 h 30003"/>
              <a:gd name="connsiteX4" fmla="*/ 22390 w 49775"/>
              <a:gd name="connsiteY4" fmla="*/ 12406 h 30003"/>
              <a:gd name="connsiteX5" fmla="*/ 24287 w 49775"/>
              <a:gd name="connsiteY5" fmla="*/ 13501 h 30003"/>
              <a:gd name="connsiteX6" fmla="*/ 33899 w 49775"/>
              <a:gd name="connsiteY6" fmla="*/ 19046 h 30003"/>
              <a:gd name="connsiteX7" fmla="*/ 35796 w 49775"/>
              <a:gd name="connsiteY7" fmla="*/ 20140 h 30003"/>
              <a:gd name="connsiteX8" fmla="*/ 45408 w 49775"/>
              <a:gd name="connsiteY8" fmla="*/ 25685 h 30003"/>
              <a:gd name="connsiteX9" fmla="*/ 47305 w 49775"/>
              <a:gd name="connsiteY9" fmla="*/ 26779 h 30003"/>
              <a:gd name="connsiteX10" fmla="*/ 50643 w 49775"/>
              <a:gd name="connsiteY10" fmla="*/ 28712 h 30003"/>
              <a:gd name="connsiteX11" fmla="*/ 49549 w 49775"/>
              <a:gd name="connsiteY11" fmla="*/ 30609 h 30003"/>
              <a:gd name="connsiteX12" fmla="*/ 46211 w 49775"/>
              <a:gd name="connsiteY12" fmla="*/ 28676 h 30003"/>
              <a:gd name="connsiteX13" fmla="*/ 44314 w 49775"/>
              <a:gd name="connsiteY13" fmla="*/ 27582 h 30003"/>
              <a:gd name="connsiteX14" fmla="*/ 34702 w 49775"/>
              <a:gd name="connsiteY14" fmla="*/ 22037 h 30003"/>
              <a:gd name="connsiteX15" fmla="*/ 32805 w 49775"/>
              <a:gd name="connsiteY15" fmla="*/ 20942 h 30003"/>
              <a:gd name="connsiteX16" fmla="*/ 23193 w 49775"/>
              <a:gd name="connsiteY16" fmla="*/ 15398 h 30003"/>
              <a:gd name="connsiteX17" fmla="*/ 21296 w 49775"/>
              <a:gd name="connsiteY17" fmla="*/ 14303 h 30003"/>
              <a:gd name="connsiteX18" fmla="*/ 11684 w 49775"/>
              <a:gd name="connsiteY18" fmla="*/ 8740 h 30003"/>
              <a:gd name="connsiteX19" fmla="*/ 9787 w 49775"/>
              <a:gd name="connsiteY19" fmla="*/ 7646 h 30003"/>
              <a:gd name="connsiteX20" fmla="*/ 868 w 49775"/>
              <a:gd name="connsiteY20" fmla="*/ 2502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68" y="2502"/>
                </a:moveTo>
                <a:lnTo>
                  <a:pt x="1962" y="606"/>
                </a:lnTo>
                <a:lnTo>
                  <a:pt x="10881" y="5749"/>
                </a:lnTo>
                <a:lnTo>
                  <a:pt x="12778" y="6843"/>
                </a:lnTo>
                <a:lnTo>
                  <a:pt x="22390" y="12406"/>
                </a:lnTo>
                <a:lnTo>
                  <a:pt x="24287" y="13501"/>
                </a:lnTo>
                <a:lnTo>
                  <a:pt x="33899" y="19046"/>
                </a:lnTo>
                <a:lnTo>
                  <a:pt x="35796" y="20140"/>
                </a:lnTo>
                <a:lnTo>
                  <a:pt x="45408" y="25685"/>
                </a:lnTo>
                <a:lnTo>
                  <a:pt x="47305" y="26779"/>
                </a:lnTo>
                <a:lnTo>
                  <a:pt x="50643" y="28712"/>
                </a:lnTo>
                <a:lnTo>
                  <a:pt x="49549" y="30609"/>
                </a:lnTo>
                <a:lnTo>
                  <a:pt x="46211" y="28676"/>
                </a:lnTo>
                <a:lnTo>
                  <a:pt x="44314" y="27582"/>
                </a:lnTo>
                <a:lnTo>
                  <a:pt x="34702" y="22037"/>
                </a:lnTo>
                <a:lnTo>
                  <a:pt x="32805" y="20942"/>
                </a:lnTo>
                <a:lnTo>
                  <a:pt x="23193" y="15398"/>
                </a:lnTo>
                <a:lnTo>
                  <a:pt x="21296" y="14303"/>
                </a:lnTo>
                <a:lnTo>
                  <a:pt x="11684" y="8740"/>
                </a:lnTo>
                <a:lnTo>
                  <a:pt x="9787" y="7646"/>
                </a:lnTo>
                <a:lnTo>
                  <a:pt x="868" y="2502"/>
                </a:lnTo>
                <a:close/>
              </a:path>
            </a:pathLst>
          </a:custGeom>
          <a:solidFill>
            <a:srgbClr val="959898"/>
          </a:solidFill>
          <a:ln w="18232" cap="flat">
            <a:noFill/>
            <a:prstDash val="solid"/>
            <a:miter/>
          </a:ln>
        </p:spPr>
        <p:txBody>
          <a:bodyPr rtlCol="0" anchor="ctr"/>
          <a:lstStyle/>
          <a:p>
            <a:endParaRPr lang="en-GB"/>
          </a:p>
        </p:txBody>
      </p:sp>
      <p:sp>
        <p:nvSpPr>
          <p:cNvPr id="302" name="Freeform: Shape 301">
            <a:extLst>
              <a:ext uri="{FF2B5EF4-FFF2-40B4-BE49-F238E27FC236}">
                <a16:creationId xmlns:a16="http://schemas.microsoft.com/office/drawing/2014/main" id="{27696CC5-8266-4D8D-B6E3-0CD85ECE92FB}"/>
              </a:ext>
            </a:extLst>
          </p:cNvPr>
          <p:cNvSpPr/>
          <p:nvPr/>
        </p:nvSpPr>
        <p:spPr>
          <a:xfrm>
            <a:off x="11453558" y="3343990"/>
            <a:ext cx="26760" cy="16130"/>
          </a:xfrm>
          <a:custGeom>
            <a:avLst/>
            <a:gdLst>
              <a:gd name="connsiteX0" fmla="*/ 866 w 49775"/>
              <a:gd name="connsiteY0" fmla="*/ 2506 h 30003"/>
              <a:gd name="connsiteX1" fmla="*/ 1960 w 49775"/>
              <a:gd name="connsiteY1" fmla="*/ 609 h 30003"/>
              <a:gd name="connsiteX2" fmla="*/ 10879 w 49775"/>
              <a:gd name="connsiteY2" fmla="*/ 5752 h 30003"/>
              <a:gd name="connsiteX3" fmla="*/ 12776 w 49775"/>
              <a:gd name="connsiteY3" fmla="*/ 6847 h 30003"/>
              <a:gd name="connsiteX4" fmla="*/ 22388 w 49775"/>
              <a:gd name="connsiteY4" fmla="*/ 12410 h 30003"/>
              <a:gd name="connsiteX5" fmla="*/ 24285 w 49775"/>
              <a:gd name="connsiteY5" fmla="*/ 13504 h 30003"/>
              <a:gd name="connsiteX6" fmla="*/ 33897 w 49775"/>
              <a:gd name="connsiteY6" fmla="*/ 19049 h 30003"/>
              <a:gd name="connsiteX7" fmla="*/ 35794 w 49775"/>
              <a:gd name="connsiteY7" fmla="*/ 20143 h 30003"/>
              <a:gd name="connsiteX8" fmla="*/ 45406 w 49775"/>
              <a:gd name="connsiteY8" fmla="*/ 25688 h 30003"/>
              <a:gd name="connsiteX9" fmla="*/ 47303 w 49775"/>
              <a:gd name="connsiteY9" fmla="*/ 26782 h 30003"/>
              <a:gd name="connsiteX10" fmla="*/ 50641 w 49775"/>
              <a:gd name="connsiteY10" fmla="*/ 28716 h 30003"/>
              <a:gd name="connsiteX11" fmla="*/ 49547 w 49775"/>
              <a:gd name="connsiteY11" fmla="*/ 30613 h 30003"/>
              <a:gd name="connsiteX12" fmla="*/ 46209 w 49775"/>
              <a:gd name="connsiteY12" fmla="*/ 28679 h 30003"/>
              <a:gd name="connsiteX13" fmla="*/ 44312 w 49775"/>
              <a:gd name="connsiteY13" fmla="*/ 27585 h 30003"/>
              <a:gd name="connsiteX14" fmla="*/ 34700 w 49775"/>
              <a:gd name="connsiteY14" fmla="*/ 22040 h 30003"/>
              <a:gd name="connsiteX15" fmla="*/ 32803 w 49775"/>
              <a:gd name="connsiteY15" fmla="*/ 20946 h 30003"/>
              <a:gd name="connsiteX16" fmla="*/ 23191 w 49775"/>
              <a:gd name="connsiteY16" fmla="*/ 15401 h 30003"/>
              <a:gd name="connsiteX17" fmla="*/ 21294 w 49775"/>
              <a:gd name="connsiteY17" fmla="*/ 14307 h 30003"/>
              <a:gd name="connsiteX18" fmla="*/ 11682 w 49775"/>
              <a:gd name="connsiteY18" fmla="*/ 8744 h 30003"/>
              <a:gd name="connsiteX19" fmla="*/ 9785 w 49775"/>
              <a:gd name="connsiteY19" fmla="*/ 7649 h 30003"/>
              <a:gd name="connsiteX20" fmla="*/ 866 w 49775"/>
              <a:gd name="connsiteY20" fmla="*/ 2506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66" y="2506"/>
                </a:moveTo>
                <a:lnTo>
                  <a:pt x="1960" y="609"/>
                </a:lnTo>
                <a:lnTo>
                  <a:pt x="10879" y="5752"/>
                </a:lnTo>
                <a:lnTo>
                  <a:pt x="12776" y="6847"/>
                </a:lnTo>
                <a:lnTo>
                  <a:pt x="22388" y="12410"/>
                </a:lnTo>
                <a:lnTo>
                  <a:pt x="24285" y="13504"/>
                </a:lnTo>
                <a:lnTo>
                  <a:pt x="33897" y="19049"/>
                </a:lnTo>
                <a:lnTo>
                  <a:pt x="35794" y="20143"/>
                </a:lnTo>
                <a:lnTo>
                  <a:pt x="45406" y="25688"/>
                </a:lnTo>
                <a:lnTo>
                  <a:pt x="47303" y="26782"/>
                </a:lnTo>
                <a:lnTo>
                  <a:pt x="50641" y="28716"/>
                </a:lnTo>
                <a:lnTo>
                  <a:pt x="49547" y="30613"/>
                </a:lnTo>
                <a:lnTo>
                  <a:pt x="46209" y="28679"/>
                </a:lnTo>
                <a:lnTo>
                  <a:pt x="44312" y="27585"/>
                </a:lnTo>
                <a:lnTo>
                  <a:pt x="34700" y="22040"/>
                </a:lnTo>
                <a:lnTo>
                  <a:pt x="32803" y="20946"/>
                </a:lnTo>
                <a:lnTo>
                  <a:pt x="23191" y="15401"/>
                </a:lnTo>
                <a:lnTo>
                  <a:pt x="21294" y="14307"/>
                </a:lnTo>
                <a:lnTo>
                  <a:pt x="11682" y="8744"/>
                </a:lnTo>
                <a:lnTo>
                  <a:pt x="9785" y="7649"/>
                </a:lnTo>
                <a:lnTo>
                  <a:pt x="866" y="2506"/>
                </a:lnTo>
                <a:close/>
              </a:path>
            </a:pathLst>
          </a:custGeom>
          <a:solidFill>
            <a:srgbClr val="959898"/>
          </a:solidFill>
          <a:ln w="18232" cap="flat">
            <a:noFill/>
            <a:prstDash val="solid"/>
            <a:miter/>
          </a:ln>
        </p:spPr>
        <p:txBody>
          <a:bodyPr rtlCol="0" anchor="ctr"/>
          <a:lstStyle/>
          <a:p>
            <a:endParaRPr lang="en-GB"/>
          </a:p>
        </p:txBody>
      </p:sp>
      <p:sp>
        <p:nvSpPr>
          <p:cNvPr id="303" name="Freeform: Shape 302">
            <a:extLst>
              <a:ext uri="{FF2B5EF4-FFF2-40B4-BE49-F238E27FC236}">
                <a16:creationId xmlns:a16="http://schemas.microsoft.com/office/drawing/2014/main" id="{B52B4122-95CA-4294-9A0B-5A09B7E4EE0E}"/>
              </a:ext>
            </a:extLst>
          </p:cNvPr>
          <p:cNvSpPr/>
          <p:nvPr/>
        </p:nvSpPr>
        <p:spPr>
          <a:xfrm>
            <a:off x="11444046" y="3360527"/>
            <a:ext cx="26760" cy="16130"/>
          </a:xfrm>
          <a:custGeom>
            <a:avLst/>
            <a:gdLst>
              <a:gd name="connsiteX0" fmla="*/ 864 w 49775"/>
              <a:gd name="connsiteY0" fmla="*/ 2509 h 30003"/>
              <a:gd name="connsiteX1" fmla="*/ 1958 w 49775"/>
              <a:gd name="connsiteY1" fmla="*/ 612 h 30003"/>
              <a:gd name="connsiteX2" fmla="*/ 10877 w 49775"/>
              <a:gd name="connsiteY2" fmla="*/ 5756 h 30003"/>
              <a:gd name="connsiteX3" fmla="*/ 12774 w 49775"/>
              <a:gd name="connsiteY3" fmla="*/ 6850 h 30003"/>
              <a:gd name="connsiteX4" fmla="*/ 22386 w 49775"/>
              <a:gd name="connsiteY4" fmla="*/ 12413 h 30003"/>
              <a:gd name="connsiteX5" fmla="*/ 24283 w 49775"/>
              <a:gd name="connsiteY5" fmla="*/ 13508 h 30003"/>
              <a:gd name="connsiteX6" fmla="*/ 33895 w 49775"/>
              <a:gd name="connsiteY6" fmla="*/ 19052 h 30003"/>
              <a:gd name="connsiteX7" fmla="*/ 35792 w 49775"/>
              <a:gd name="connsiteY7" fmla="*/ 20147 h 30003"/>
              <a:gd name="connsiteX8" fmla="*/ 45404 w 49775"/>
              <a:gd name="connsiteY8" fmla="*/ 25691 h 30003"/>
              <a:gd name="connsiteX9" fmla="*/ 47301 w 49775"/>
              <a:gd name="connsiteY9" fmla="*/ 26786 h 30003"/>
              <a:gd name="connsiteX10" fmla="*/ 50639 w 49775"/>
              <a:gd name="connsiteY10" fmla="*/ 28719 h 30003"/>
              <a:gd name="connsiteX11" fmla="*/ 49545 w 49775"/>
              <a:gd name="connsiteY11" fmla="*/ 30616 h 30003"/>
              <a:gd name="connsiteX12" fmla="*/ 46207 w 49775"/>
              <a:gd name="connsiteY12" fmla="*/ 28683 h 30003"/>
              <a:gd name="connsiteX13" fmla="*/ 44310 w 49775"/>
              <a:gd name="connsiteY13" fmla="*/ 27588 h 30003"/>
              <a:gd name="connsiteX14" fmla="*/ 34698 w 49775"/>
              <a:gd name="connsiteY14" fmla="*/ 22044 h 30003"/>
              <a:gd name="connsiteX15" fmla="*/ 32801 w 49775"/>
              <a:gd name="connsiteY15" fmla="*/ 20949 h 30003"/>
              <a:gd name="connsiteX16" fmla="*/ 23189 w 49775"/>
              <a:gd name="connsiteY16" fmla="*/ 15404 h 30003"/>
              <a:gd name="connsiteX17" fmla="*/ 21292 w 49775"/>
              <a:gd name="connsiteY17" fmla="*/ 14310 h 30003"/>
              <a:gd name="connsiteX18" fmla="*/ 11680 w 49775"/>
              <a:gd name="connsiteY18" fmla="*/ 8747 h 30003"/>
              <a:gd name="connsiteX19" fmla="*/ 9783 w 49775"/>
              <a:gd name="connsiteY19" fmla="*/ 7653 h 30003"/>
              <a:gd name="connsiteX20" fmla="*/ 864 w 49775"/>
              <a:gd name="connsiteY20" fmla="*/ 2509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64" y="2509"/>
                </a:moveTo>
                <a:lnTo>
                  <a:pt x="1958" y="612"/>
                </a:lnTo>
                <a:lnTo>
                  <a:pt x="10877" y="5756"/>
                </a:lnTo>
                <a:lnTo>
                  <a:pt x="12774" y="6850"/>
                </a:lnTo>
                <a:lnTo>
                  <a:pt x="22386" y="12413"/>
                </a:lnTo>
                <a:lnTo>
                  <a:pt x="24283" y="13508"/>
                </a:lnTo>
                <a:lnTo>
                  <a:pt x="33895" y="19052"/>
                </a:lnTo>
                <a:lnTo>
                  <a:pt x="35792" y="20147"/>
                </a:lnTo>
                <a:lnTo>
                  <a:pt x="45404" y="25691"/>
                </a:lnTo>
                <a:lnTo>
                  <a:pt x="47301" y="26786"/>
                </a:lnTo>
                <a:lnTo>
                  <a:pt x="50639" y="28719"/>
                </a:lnTo>
                <a:lnTo>
                  <a:pt x="49545" y="30616"/>
                </a:lnTo>
                <a:lnTo>
                  <a:pt x="46207" y="28683"/>
                </a:lnTo>
                <a:lnTo>
                  <a:pt x="44310" y="27588"/>
                </a:lnTo>
                <a:lnTo>
                  <a:pt x="34698" y="22044"/>
                </a:lnTo>
                <a:lnTo>
                  <a:pt x="32801" y="20949"/>
                </a:lnTo>
                <a:lnTo>
                  <a:pt x="23189" y="15404"/>
                </a:lnTo>
                <a:lnTo>
                  <a:pt x="21292" y="14310"/>
                </a:lnTo>
                <a:lnTo>
                  <a:pt x="11680" y="8747"/>
                </a:lnTo>
                <a:lnTo>
                  <a:pt x="9783" y="7653"/>
                </a:lnTo>
                <a:lnTo>
                  <a:pt x="864" y="2509"/>
                </a:lnTo>
                <a:close/>
              </a:path>
            </a:pathLst>
          </a:custGeom>
          <a:solidFill>
            <a:srgbClr val="959898"/>
          </a:solidFill>
          <a:ln w="18232" cap="flat">
            <a:noFill/>
            <a:prstDash val="solid"/>
            <a:miter/>
          </a:ln>
        </p:spPr>
        <p:txBody>
          <a:bodyPr rtlCol="0" anchor="ctr"/>
          <a:lstStyle/>
          <a:p>
            <a:endParaRPr lang="en-GB"/>
          </a:p>
        </p:txBody>
      </p:sp>
      <p:sp>
        <p:nvSpPr>
          <p:cNvPr id="304" name="Freeform: Shape 303">
            <a:extLst>
              <a:ext uri="{FF2B5EF4-FFF2-40B4-BE49-F238E27FC236}">
                <a16:creationId xmlns:a16="http://schemas.microsoft.com/office/drawing/2014/main" id="{C41C31F7-0462-4D56-A5BD-D8FAEDA7AA8C}"/>
              </a:ext>
            </a:extLst>
          </p:cNvPr>
          <p:cNvSpPr/>
          <p:nvPr/>
        </p:nvSpPr>
        <p:spPr>
          <a:xfrm>
            <a:off x="11434485" y="3377065"/>
            <a:ext cx="26760" cy="16130"/>
          </a:xfrm>
          <a:custGeom>
            <a:avLst/>
            <a:gdLst>
              <a:gd name="connsiteX0" fmla="*/ 862 w 49775"/>
              <a:gd name="connsiteY0" fmla="*/ 2513 h 30003"/>
              <a:gd name="connsiteX1" fmla="*/ 1956 w 49775"/>
              <a:gd name="connsiteY1" fmla="*/ 616 h 30003"/>
              <a:gd name="connsiteX2" fmla="*/ 10875 w 49775"/>
              <a:gd name="connsiteY2" fmla="*/ 5759 h 30003"/>
              <a:gd name="connsiteX3" fmla="*/ 12772 w 49775"/>
              <a:gd name="connsiteY3" fmla="*/ 6854 h 30003"/>
              <a:gd name="connsiteX4" fmla="*/ 22384 w 49775"/>
              <a:gd name="connsiteY4" fmla="*/ 12417 h 30003"/>
              <a:gd name="connsiteX5" fmla="*/ 24281 w 49775"/>
              <a:gd name="connsiteY5" fmla="*/ 13511 h 30003"/>
              <a:gd name="connsiteX6" fmla="*/ 33893 w 49775"/>
              <a:gd name="connsiteY6" fmla="*/ 19056 h 30003"/>
              <a:gd name="connsiteX7" fmla="*/ 35790 w 49775"/>
              <a:gd name="connsiteY7" fmla="*/ 20150 h 30003"/>
              <a:gd name="connsiteX8" fmla="*/ 45403 w 49775"/>
              <a:gd name="connsiteY8" fmla="*/ 25695 h 30003"/>
              <a:gd name="connsiteX9" fmla="*/ 47299 w 49775"/>
              <a:gd name="connsiteY9" fmla="*/ 26789 h 30003"/>
              <a:gd name="connsiteX10" fmla="*/ 50637 w 49775"/>
              <a:gd name="connsiteY10" fmla="*/ 28723 h 30003"/>
              <a:gd name="connsiteX11" fmla="*/ 49543 w 49775"/>
              <a:gd name="connsiteY11" fmla="*/ 30619 h 30003"/>
              <a:gd name="connsiteX12" fmla="*/ 46205 w 49775"/>
              <a:gd name="connsiteY12" fmla="*/ 28686 h 30003"/>
              <a:gd name="connsiteX13" fmla="*/ 44308 w 49775"/>
              <a:gd name="connsiteY13" fmla="*/ 27592 h 30003"/>
              <a:gd name="connsiteX14" fmla="*/ 34696 w 49775"/>
              <a:gd name="connsiteY14" fmla="*/ 22047 h 30003"/>
              <a:gd name="connsiteX15" fmla="*/ 32799 w 49775"/>
              <a:gd name="connsiteY15" fmla="*/ 20953 h 30003"/>
              <a:gd name="connsiteX16" fmla="*/ 23187 w 49775"/>
              <a:gd name="connsiteY16" fmla="*/ 15408 h 30003"/>
              <a:gd name="connsiteX17" fmla="*/ 21290 w 49775"/>
              <a:gd name="connsiteY17" fmla="*/ 14313 h 30003"/>
              <a:gd name="connsiteX18" fmla="*/ 11678 w 49775"/>
              <a:gd name="connsiteY18" fmla="*/ 8750 h 30003"/>
              <a:gd name="connsiteX19" fmla="*/ 9781 w 49775"/>
              <a:gd name="connsiteY19" fmla="*/ 7656 h 30003"/>
              <a:gd name="connsiteX20" fmla="*/ 862 w 49775"/>
              <a:gd name="connsiteY20" fmla="*/ 2513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62" y="2513"/>
                </a:moveTo>
                <a:lnTo>
                  <a:pt x="1956" y="616"/>
                </a:lnTo>
                <a:lnTo>
                  <a:pt x="10875" y="5759"/>
                </a:lnTo>
                <a:lnTo>
                  <a:pt x="12772" y="6854"/>
                </a:lnTo>
                <a:lnTo>
                  <a:pt x="22384" y="12417"/>
                </a:lnTo>
                <a:lnTo>
                  <a:pt x="24281" y="13511"/>
                </a:lnTo>
                <a:lnTo>
                  <a:pt x="33893" y="19056"/>
                </a:lnTo>
                <a:lnTo>
                  <a:pt x="35790" y="20150"/>
                </a:lnTo>
                <a:lnTo>
                  <a:pt x="45403" y="25695"/>
                </a:lnTo>
                <a:lnTo>
                  <a:pt x="47299" y="26789"/>
                </a:lnTo>
                <a:lnTo>
                  <a:pt x="50637" y="28723"/>
                </a:lnTo>
                <a:lnTo>
                  <a:pt x="49543" y="30619"/>
                </a:lnTo>
                <a:lnTo>
                  <a:pt x="46205" y="28686"/>
                </a:lnTo>
                <a:lnTo>
                  <a:pt x="44308" y="27592"/>
                </a:lnTo>
                <a:lnTo>
                  <a:pt x="34696" y="22047"/>
                </a:lnTo>
                <a:lnTo>
                  <a:pt x="32799" y="20953"/>
                </a:lnTo>
                <a:lnTo>
                  <a:pt x="23187" y="15408"/>
                </a:lnTo>
                <a:lnTo>
                  <a:pt x="21290" y="14313"/>
                </a:lnTo>
                <a:lnTo>
                  <a:pt x="11678" y="8750"/>
                </a:lnTo>
                <a:lnTo>
                  <a:pt x="9781" y="7656"/>
                </a:lnTo>
                <a:lnTo>
                  <a:pt x="862" y="2513"/>
                </a:lnTo>
                <a:close/>
              </a:path>
            </a:pathLst>
          </a:custGeom>
          <a:solidFill>
            <a:srgbClr val="959898"/>
          </a:solidFill>
          <a:ln w="18232" cap="flat">
            <a:noFill/>
            <a:prstDash val="solid"/>
            <a:miter/>
          </a:ln>
        </p:spPr>
        <p:txBody>
          <a:bodyPr rtlCol="0" anchor="ctr"/>
          <a:lstStyle/>
          <a:p>
            <a:endParaRPr lang="en-GB"/>
          </a:p>
        </p:txBody>
      </p:sp>
      <p:sp>
        <p:nvSpPr>
          <p:cNvPr id="305" name="Freeform: Shape 304">
            <a:extLst>
              <a:ext uri="{FF2B5EF4-FFF2-40B4-BE49-F238E27FC236}">
                <a16:creationId xmlns:a16="http://schemas.microsoft.com/office/drawing/2014/main" id="{7A27A74A-6F28-4C41-B7CC-AF2E98ED55EF}"/>
              </a:ext>
            </a:extLst>
          </p:cNvPr>
          <p:cNvSpPr/>
          <p:nvPr/>
        </p:nvSpPr>
        <p:spPr>
          <a:xfrm>
            <a:off x="11424924" y="3393603"/>
            <a:ext cx="26760" cy="16130"/>
          </a:xfrm>
          <a:custGeom>
            <a:avLst/>
            <a:gdLst>
              <a:gd name="connsiteX0" fmla="*/ 860 w 49775"/>
              <a:gd name="connsiteY0" fmla="*/ 2516 h 30003"/>
              <a:gd name="connsiteX1" fmla="*/ 1954 w 49775"/>
              <a:gd name="connsiteY1" fmla="*/ 619 h 30003"/>
              <a:gd name="connsiteX2" fmla="*/ 10873 w 49775"/>
              <a:gd name="connsiteY2" fmla="*/ 5763 h 30003"/>
              <a:gd name="connsiteX3" fmla="*/ 12770 w 49775"/>
              <a:gd name="connsiteY3" fmla="*/ 6857 h 30003"/>
              <a:gd name="connsiteX4" fmla="*/ 22382 w 49775"/>
              <a:gd name="connsiteY4" fmla="*/ 12420 h 30003"/>
              <a:gd name="connsiteX5" fmla="*/ 24279 w 49775"/>
              <a:gd name="connsiteY5" fmla="*/ 13496 h 30003"/>
              <a:gd name="connsiteX6" fmla="*/ 33892 w 49775"/>
              <a:gd name="connsiteY6" fmla="*/ 19059 h 30003"/>
              <a:gd name="connsiteX7" fmla="*/ 35788 w 49775"/>
              <a:gd name="connsiteY7" fmla="*/ 20153 h 30003"/>
              <a:gd name="connsiteX8" fmla="*/ 45401 w 49775"/>
              <a:gd name="connsiteY8" fmla="*/ 25698 h 30003"/>
              <a:gd name="connsiteX9" fmla="*/ 47297 w 49775"/>
              <a:gd name="connsiteY9" fmla="*/ 26793 h 30003"/>
              <a:gd name="connsiteX10" fmla="*/ 50635 w 49775"/>
              <a:gd name="connsiteY10" fmla="*/ 28726 h 30003"/>
              <a:gd name="connsiteX11" fmla="*/ 49541 w 49775"/>
              <a:gd name="connsiteY11" fmla="*/ 30623 h 30003"/>
              <a:gd name="connsiteX12" fmla="*/ 46203 w 49775"/>
              <a:gd name="connsiteY12" fmla="*/ 28689 h 30003"/>
              <a:gd name="connsiteX13" fmla="*/ 44306 w 49775"/>
              <a:gd name="connsiteY13" fmla="*/ 27595 h 30003"/>
              <a:gd name="connsiteX14" fmla="*/ 34694 w 49775"/>
              <a:gd name="connsiteY14" fmla="*/ 22050 h 30003"/>
              <a:gd name="connsiteX15" fmla="*/ 32797 w 49775"/>
              <a:gd name="connsiteY15" fmla="*/ 20956 h 30003"/>
              <a:gd name="connsiteX16" fmla="*/ 23185 w 49775"/>
              <a:gd name="connsiteY16" fmla="*/ 15411 h 30003"/>
              <a:gd name="connsiteX17" fmla="*/ 21288 w 49775"/>
              <a:gd name="connsiteY17" fmla="*/ 14317 h 30003"/>
              <a:gd name="connsiteX18" fmla="*/ 11676 w 49775"/>
              <a:gd name="connsiteY18" fmla="*/ 8754 h 30003"/>
              <a:gd name="connsiteX19" fmla="*/ 9779 w 49775"/>
              <a:gd name="connsiteY19" fmla="*/ 7659 h 30003"/>
              <a:gd name="connsiteX20" fmla="*/ 860 w 49775"/>
              <a:gd name="connsiteY20" fmla="*/ 2516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60" y="2516"/>
                </a:moveTo>
                <a:lnTo>
                  <a:pt x="1954" y="619"/>
                </a:lnTo>
                <a:lnTo>
                  <a:pt x="10873" y="5763"/>
                </a:lnTo>
                <a:lnTo>
                  <a:pt x="12770" y="6857"/>
                </a:lnTo>
                <a:lnTo>
                  <a:pt x="22382" y="12420"/>
                </a:lnTo>
                <a:lnTo>
                  <a:pt x="24279" y="13496"/>
                </a:lnTo>
                <a:lnTo>
                  <a:pt x="33892" y="19059"/>
                </a:lnTo>
                <a:lnTo>
                  <a:pt x="35788" y="20153"/>
                </a:lnTo>
                <a:lnTo>
                  <a:pt x="45401" y="25698"/>
                </a:lnTo>
                <a:lnTo>
                  <a:pt x="47297" y="26793"/>
                </a:lnTo>
                <a:lnTo>
                  <a:pt x="50635" y="28726"/>
                </a:lnTo>
                <a:lnTo>
                  <a:pt x="49541" y="30623"/>
                </a:lnTo>
                <a:lnTo>
                  <a:pt x="46203" y="28689"/>
                </a:lnTo>
                <a:lnTo>
                  <a:pt x="44306" y="27595"/>
                </a:lnTo>
                <a:lnTo>
                  <a:pt x="34694" y="22050"/>
                </a:lnTo>
                <a:lnTo>
                  <a:pt x="32797" y="20956"/>
                </a:lnTo>
                <a:lnTo>
                  <a:pt x="23185" y="15411"/>
                </a:lnTo>
                <a:lnTo>
                  <a:pt x="21288" y="14317"/>
                </a:lnTo>
                <a:lnTo>
                  <a:pt x="11676" y="8754"/>
                </a:lnTo>
                <a:lnTo>
                  <a:pt x="9779" y="7659"/>
                </a:lnTo>
                <a:lnTo>
                  <a:pt x="860" y="2516"/>
                </a:lnTo>
                <a:close/>
              </a:path>
            </a:pathLst>
          </a:custGeom>
          <a:solidFill>
            <a:srgbClr val="959898"/>
          </a:solidFill>
          <a:ln w="18232" cap="flat">
            <a:noFill/>
            <a:prstDash val="solid"/>
            <a:miter/>
          </a:ln>
        </p:spPr>
        <p:txBody>
          <a:bodyPr rtlCol="0" anchor="ctr"/>
          <a:lstStyle/>
          <a:p>
            <a:endParaRPr lang="en-GB"/>
          </a:p>
        </p:txBody>
      </p:sp>
      <p:sp>
        <p:nvSpPr>
          <p:cNvPr id="306" name="Freeform: Shape 305">
            <a:extLst>
              <a:ext uri="{FF2B5EF4-FFF2-40B4-BE49-F238E27FC236}">
                <a16:creationId xmlns:a16="http://schemas.microsoft.com/office/drawing/2014/main" id="{BF2DB3C8-2B90-433C-8680-ED0C3664602F}"/>
              </a:ext>
            </a:extLst>
          </p:cNvPr>
          <p:cNvSpPr/>
          <p:nvPr/>
        </p:nvSpPr>
        <p:spPr>
          <a:xfrm>
            <a:off x="11424924" y="3206491"/>
            <a:ext cx="26760" cy="16130"/>
          </a:xfrm>
          <a:custGeom>
            <a:avLst/>
            <a:gdLst>
              <a:gd name="connsiteX0" fmla="*/ 860 w 49775"/>
              <a:gd name="connsiteY0" fmla="*/ 28686 h 30003"/>
              <a:gd name="connsiteX1" fmla="*/ 9779 w 49775"/>
              <a:gd name="connsiteY1" fmla="*/ 23543 h 30003"/>
              <a:gd name="connsiteX2" fmla="*/ 11676 w 49775"/>
              <a:gd name="connsiteY2" fmla="*/ 22448 h 30003"/>
              <a:gd name="connsiteX3" fmla="*/ 21288 w 49775"/>
              <a:gd name="connsiteY3" fmla="*/ 16885 h 30003"/>
              <a:gd name="connsiteX4" fmla="*/ 23185 w 49775"/>
              <a:gd name="connsiteY4" fmla="*/ 15791 h 30003"/>
              <a:gd name="connsiteX5" fmla="*/ 32797 w 49775"/>
              <a:gd name="connsiteY5" fmla="*/ 10246 h 30003"/>
              <a:gd name="connsiteX6" fmla="*/ 34694 w 49775"/>
              <a:gd name="connsiteY6" fmla="*/ 9152 h 30003"/>
              <a:gd name="connsiteX7" fmla="*/ 44306 w 49775"/>
              <a:gd name="connsiteY7" fmla="*/ 3607 h 30003"/>
              <a:gd name="connsiteX8" fmla="*/ 46203 w 49775"/>
              <a:gd name="connsiteY8" fmla="*/ 2513 h 30003"/>
              <a:gd name="connsiteX9" fmla="*/ 49541 w 49775"/>
              <a:gd name="connsiteY9" fmla="*/ 579 h 30003"/>
              <a:gd name="connsiteX10" fmla="*/ 50635 w 49775"/>
              <a:gd name="connsiteY10" fmla="*/ 2476 h 30003"/>
              <a:gd name="connsiteX11" fmla="*/ 47297 w 49775"/>
              <a:gd name="connsiteY11" fmla="*/ 4410 h 30003"/>
              <a:gd name="connsiteX12" fmla="*/ 45401 w 49775"/>
              <a:gd name="connsiteY12" fmla="*/ 5504 h 30003"/>
              <a:gd name="connsiteX13" fmla="*/ 35788 w 49775"/>
              <a:gd name="connsiteY13" fmla="*/ 11049 h 30003"/>
              <a:gd name="connsiteX14" fmla="*/ 33892 w 49775"/>
              <a:gd name="connsiteY14" fmla="*/ 12143 h 30003"/>
              <a:gd name="connsiteX15" fmla="*/ 24279 w 49775"/>
              <a:gd name="connsiteY15" fmla="*/ 17688 h 30003"/>
              <a:gd name="connsiteX16" fmla="*/ 22382 w 49775"/>
              <a:gd name="connsiteY16" fmla="*/ 18782 h 30003"/>
              <a:gd name="connsiteX17" fmla="*/ 12770 w 49775"/>
              <a:gd name="connsiteY17" fmla="*/ 24345 h 30003"/>
              <a:gd name="connsiteX18" fmla="*/ 10873 w 49775"/>
              <a:gd name="connsiteY18" fmla="*/ 25421 h 30003"/>
              <a:gd name="connsiteX19" fmla="*/ 1954 w 49775"/>
              <a:gd name="connsiteY19" fmla="*/ 30583 h 30003"/>
              <a:gd name="connsiteX20" fmla="*/ 860 w 49775"/>
              <a:gd name="connsiteY20" fmla="*/ 28686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60" y="28686"/>
                </a:moveTo>
                <a:lnTo>
                  <a:pt x="9779" y="23543"/>
                </a:lnTo>
                <a:lnTo>
                  <a:pt x="11676" y="22448"/>
                </a:lnTo>
                <a:lnTo>
                  <a:pt x="21288" y="16885"/>
                </a:lnTo>
                <a:lnTo>
                  <a:pt x="23185" y="15791"/>
                </a:lnTo>
                <a:lnTo>
                  <a:pt x="32797" y="10246"/>
                </a:lnTo>
                <a:lnTo>
                  <a:pt x="34694" y="9152"/>
                </a:lnTo>
                <a:lnTo>
                  <a:pt x="44306" y="3607"/>
                </a:lnTo>
                <a:lnTo>
                  <a:pt x="46203" y="2513"/>
                </a:lnTo>
                <a:lnTo>
                  <a:pt x="49541" y="579"/>
                </a:lnTo>
                <a:lnTo>
                  <a:pt x="50635" y="2476"/>
                </a:lnTo>
                <a:lnTo>
                  <a:pt x="47297" y="4410"/>
                </a:lnTo>
                <a:lnTo>
                  <a:pt x="45401" y="5504"/>
                </a:lnTo>
                <a:lnTo>
                  <a:pt x="35788" y="11049"/>
                </a:lnTo>
                <a:lnTo>
                  <a:pt x="33892" y="12143"/>
                </a:lnTo>
                <a:lnTo>
                  <a:pt x="24279" y="17688"/>
                </a:lnTo>
                <a:lnTo>
                  <a:pt x="22382" y="18782"/>
                </a:lnTo>
                <a:lnTo>
                  <a:pt x="12770" y="24345"/>
                </a:lnTo>
                <a:lnTo>
                  <a:pt x="10873" y="25421"/>
                </a:lnTo>
                <a:lnTo>
                  <a:pt x="1954" y="30583"/>
                </a:lnTo>
                <a:lnTo>
                  <a:pt x="860" y="28686"/>
                </a:lnTo>
                <a:close/>
              </a:path>
            </a:pathLst>
          </a:custGeom>
          <a:solidFill>
            <a:srgbClr val="959898"/>
          </a:solidFill>
          <a:ln w="18232" cap="flat">
            <a:noFill/>
            <a:prstDash val="solid"/>
            <a:miter/>
          </a:ln>
        </p:spPr>
        <p:txBody>
          <a:bodyPr rtlCol="0" anchor="ctr"/>
          <a:lstStyle/>
          <a:p>
            <a:endParaRPr lang="en-GB"/>
          </a:p>
        </p:txBody>
      </p:sp>
      <p:sp>
        <p:nvSpPr>
          <p:cNvPr id="307" name="Freeform: Shape 306">
            <a:extLst>
              <a:ext uri="{FF2B5EF4-FFF2-40B4-BE49-F238E27FC236}">
                <a16:creationId xmlns:a16="http://schemas.microsoft.com/office/drawing/2014/main" id="{93E63EE1-919F-444F-BD97-0BEE3581E156}"/>
              </a:ext>
            </a:extLst>
          </p:cNvPr>
          <p:cNvSpPr/>
          <p:nvPr/>
        </p:nvSpPr>
        <p:spPr>
          <a:xfrm>
            <a:off x="11434485" y="3223024"/>
            <a:ext cx="26760" cy="16140"/>
          </a:xfrm>
          <a:custGeom>
            <a:avLst/>
            <a:gdLst>
              <a:gd name="connsiteX0" fmla="*/ 862 w 49775"/>
              <a:gd name="connsiteY0" fmla="*/ 28690 h 30021"/>
              <a:gd name="connsiteX1" fmla="*/ 9781 w 49775"/>
              <a:gd name="connsiteY1" fmla="*/ 23546 h 30021"/>
              <a:gd name="connsiteX2" fmla="*/ 11678 w 49775"/>
              <a:gd name="connsiteY2" fmla="*/ 22452 h 30021"/>
              <a:gd name="connsiteX3" fmla="*/ 21290 w 49775"/>
              <a:gd name="connsiteY3" fmla="*/ 16907 h 30021"/>
              <a:gd name="connsiteX4" fmla="*/ 23187 w 49775"/>
              <a:gd name="connsiteY4" fmla="*/ 15813 h 30021"/>
              <a:gd name="connsiteX5" fmla="*/ 32799 w 49775"/>
              <a:gd name="connsiteY5" fmla="*/ 10250 h 30021"/>
              <a:gd name="connsiteX6" fmla="*/ 34696 w 49775"/>
              <a:gd name="connsiteY6" fmla="*/ 9155 h 30021"/>
              <a:gd name="connsiteX7" fmla="*/ 44308 w 49775"/>
              <a:gd name="connsiteY7" fmla="*/ 3611 h 30021"/>
              <a:gd name="connsiteX8" fmla="*/ 46205 w 49775"/>
              <a:gd name="connsiteY8" fmla="*/ 2516 h 30021"/>
              <a:gd name="connsiteX9" fmla="*/ 49543 w 49775"/>
              <a:gd name="connsiteY9" fmla="*/ 583 h 30021"/>
              <a:gd name="connsiteX10" fmla="*/ 50637 w 49775"/>
              <a:gd name="connsiteY10" fmla="*/ 2498 h 30021"/>
              <a:gd name="connsiteX11" fmla="*/ 47299 w 49775"/>
              <a:gd name="connsiteY11" fmla="*/ 4413 h 30021"/>
              <a:gd name="connsiteX12" fmla="*/ 45403 w 49775"/>
              <a:gd name="connsiteY12" fmla="*/ 5507 h 30021"/>
              <a:gd name="connsiteX13" fmla="*/ 35790 w 49775"/>
              <a:gd name="connsiteY13" fmla="*/ 11070 h 30021"/>
              <a:gd name="connsiteX14" fmla="*/ 33893 w 49775"/>
              <a:gd name="connsiteY14" fmla="*/ 12165 h 30021"/>
              <a:gd name="connsiteX15" fmla="*/ 24281 w 49775"/>
              <a:gd name="connsiteY15" fmla="*/ 17710 h 30021"/>
              <a:gd name="connsiteX16" fmla="*/ 22384 w 49775"/>
              <a:gd name="connsiteY16" fmla="*/ 18804 h 30021"/>
              <a:gd name="connsiteX17" fmla="*/ 12772 w 49775"/>
              <a:gd name="connsiteY17" fmla="*/ 24367 h 30021"/>
              <a:gd name="connsiteX18" fmla="*/ 10875 w 49775"/>
              <a:gd name="connsiteY18" fmla="*/ 25443 h 30021"/>
              <a:gd name="connsiteX19" fmla="*/ 1956 w 49775"/>
              <a:gd name="connsiteY19" fmla="*/ 30605 h 30021"/>
              <a:gd name="connsiteX20" fmla="*/ 862 w 49775"/>
              <a:gd name="connsiteY20" fmla="*/ 28690 h 3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21">
                <a:moveTo>
                  <a:pt x="862" y="28690"/>
                </a:moveTo>
                <a:lnTo>
                  <a:pt x="9781" y="23546"/>
                </a:lnTo>
                <a:lnTo>
                  <a:pt x="11678" y="22452"/>
                </a:lnTo>
                <a:lnTo>
                  <a:pt x="21290" y="16907"/>
                </a:lnTo>
                <a:lnTo>
                  <a:pt x="23187" y="15813"/>
                </a:lnTo>
                <a:lnTo>
                  <a:pt x="32799" y="10250"/>
                </a:lnTo>
                <a:lnTo>
                  <a:pt x="34696" y="9155"/>
                </a:lnTo>
                <a:lnTo>
                  <a:pt x="44308" y="3611"/>
                </a:lnTo>
                <a:lnTo>
                  <a:pt x="46205" y="2516"/>
                </a:lnTo>
                <a:lnTo>
                  <a:pt x="49543" y="583"/>
                </a:lnTo>
                <a:lnTo>
                  <a:pt x="50637" y="2498"/>
                </a:lnTo>
                <a:lnTo>
                  <a:pt x="47299" y="4413"/>
                </a:lnTo>
                <a:lnTo>
                  <a:pt x="45403" y="5507"/>
                </a:lnTo>
                <a:lnTo>
                  <a:pt x="35790" y="11070"/>
                </a:lnTo>
                <a:lnTo>
                  <a:pt x="33893" y="12165"/>
                </a:lnTo>
                <a:lnTo>
                  <a:pt x="24281" y="17710"/>
                </a:lnTo>
                <a:lnTo>
                  <a:pt x="22384" y="18804"/>
                </a:lnTo>
                <a:lnTo>
                  <a:pt x="12772" y="24367"/>
                </a:lnTo>
                <a:lnTo>
                  <a:pt x="10875" y="25443"/>
                </a:lnTo>
                <a:lnTo>
                  <a:pt x="1956" y="30605"/>
                </a:lnTo>
                <a:lnTo>
                  <a:pt x="862" y="28690"/>
                </a:lnTo>
                <a:close/>
              </a:path>
            </a:pathLst>
          </a:custGeom>
          <a:solidFill>
            <a:srgbClr val="959898"/>
          </a:solidFill>
          <a:ln w="18232" cap="flat">
            <a:noFill/>
            <a:prstDash val="solid"/>
            <a:miter/>
          </a:ln>
        </p:spPr>
        <p:txBody>
          <a:bodyPr rtlCol="0" anchor="ctr"/>
          <a:lstStyle/>
          <a:p>
            <a:endParaRPr lang="en-GB"/>
          </a:p>
        </p:txBody>
      </p:sp>
      <p:sp>
        <p:nvSpPr>
          <p:cNvPr id="308" name="Freeform: Shape 307">
            <a:extLst>
              <a:ext uri="{FF2B5EF4-FFF2-40B4-BE49-F238E27FC236}">
                <a16:creationId xmlns:a16="http://schemas.microsoft.com/office/drawing/2014/main" id="{58934F48-BDFA-4207-845B-079AAAA8CFDD}"/>
              </a:ext>
            </a:extLst>
          </p:cNvPr>
          <p:cNvSpPr/>
          <p:nvPr/>
        </p:nvSpPr>
        <p:spPr>
          <a:xfrm>
            <a:off x="11444046" y="3239562"/>
            <a:ext cx="26760" cy="16140"/>
          </a:xfrm>
          <a:custGeom>
            <a:avLst/>
            <a:gdLst>
              <a:gd name="connsiteX0" fmla="*/ 864 w 49775"/>
              <a:gd name="connsiteY0" fmla="*/ 28693 h 30021"/>
              <a:gd name="connsiteX1" fmla="*/ 9783 w 49775"/>
              <a:gd name="connsiteY1" fmla="*/ 23550 h 30021"/>
              <a:gd name="connsiteX2" fmla="*/ 11680 w 49775"/>
              <a:gd name="connsiteY2" fmla="*/ 22455 h 30021"/>
              <a:gd name="connsiteX3" fmla="*/ 21292 w 49775"/>
              <a:gd name="connsiteY3" fmla="*/ 16910 h 30021"/>
              <a:gd name="connsiteX4" fmla="*/ 23189 w 49775"/>
              <a:gd name="connsiteY4" fmla="*/ 15816 h 30021"/>
              <a:gd name="connsiteX5" fmla="*/ 32801 w 49775"/>
              <a:gd name="connsiteY5" fmla="*/ 10253 h 30021"/>
              <a:gd name="connsiteX6" fmla="*/ 34698 w 49775"/>
              <a:gd name="connsiteY6" fmla="*/ 9159 h 30021"/>
              <a:gd name="connsiteX7" fmla="*/ 44310 w 49775"/>
              <a:gd name="connsiteY7" fmla="*/ 3614 h 30021"/>
              <a:gd name="connsiteX8" fmla="*/ 46207 w 49775"/>
              <a:gd name="connsiteY8" fmla="*/ 2520 h 30021"/>
              <a:gd name="connsiteX9" fmla="*/ 49545 w 49775"/>
              <a:gd name="connsiteY9" fmla="*/ 586 h 30021"/>
              <a:gd name="connsiteX10" fmla="*/ 50639 w 49775"/>
              <a:gd name="connsiteY10" fmla="*/ 2501 h 30021"/>
              <a:gd name="connsiteX11" fmla="*/ 47301 w 49775"/>
              <a:gd name="connsiteY11" fmla="*/ 4416 h 30021"/>
              <a:gd name="connsiteX12" fmla="*/ 45404 w 49775"/>
              <a:gd name="connsiteY12" fmla="*/ 5511 h 30021"/>
              <a:gd name="connsiteX13" fmla="*/ 35792 w 49775"/>
              <a:gd name="connsiteY13" fmla="*/ 11074 h 30021"/>
              <a:gd name="connsiteX14" fmla="*/ 33895 w 49775"/>
              <a:gd name="connsiteY14" fmla="*/ 12168 h 30021"/>
              <a:gd name="connsiteX15" fmla="*/ 24283 w 49775"/>
              <a:gd name="connsiteY15" fmla="*/ 17713 h 30021"/>
              <a:gd name="connsiteX16" fmla="*/ 22386 w 49775"/>
              <a:gd name="connsiteY16" fmla="*/ 18807 h 30021"/>
              <a:gd name="connsiteX17" fmla="*/ 12774 w 49775"/>
              <a:gd name="connsiteY17" fmla="*/ 24370 h 30021"/>
              <a:gd name="connsiteX18" fmla="*/ 10877 w 49775"/>
              <a:gd name="connsiteY18" fmla="*/ 25446 h 30021"/>
              <a:gd name="connsiteX19" fmla="*/ 1958 w 49775"/>
              <a:gd name="connsiteY19" fmla="*/ 30608 h 30021"/>
              <a:gd name="connsiteX20" fmla="*/ 864 w 49775"/>
              <a:gd name="connsiteY20" fmla="*/ 28693 h 3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21">
                <a:moveTo>
                  <a:pt x="864" y="28693"/>
                </a:moveTo>
                <a:lnTo>
                  <a:pt x="9783" y="23550"/>
                </a:lnTo>
                <a:lnTo>
                  <a:pt x="11680" y="22455"/>
                </a:lnTo>
                <a:lnTo>
                  <a:pt x="21292" y="16910"/>
                </a:lnTo>
                <a:lnTo>
                  <a:pt x="23189" y="15816"/>
                </a:lnTo>
                <a:lnTo>
                  <a:pt x="32801" y="10253"/>
                </a:lnTo>
                <a:lnTo>
                  <a:pt x="34698" y="9159"/>
                </a:lnTo>
                <a:lnTo>
                  <a:pt x="44310" y="3614"/>
                </a:lnTo>
                <a:lnTo>
                  <a:pt x="46207" y="2520"/>
                </a:lnTo>
                <a:lnTo>
                  <a:pt x="49545" y="586"/>
                </a:lnTo>
                <a:lnTo>
                  <a:pt x="50639" y="2501"/>
                </a:lnTo>
                <a:lnTo>
                  <a:pt x="47301" y="4416"/>
                </a:lnTo>
                <a:lnTo>
                  <a:pt x="45404" y="5511"/>
                </a:lnTo>
                <a:lnTo>
                  <a:pt x="35792" y="11074"/>
                </a:lnTo>
                <a:lnTo>
                  <a:pt x="33895" y="12168"/>
                </a:lnTo>
                <a:lnTo>
                  <a:pt x="24283" y="17713"/>
                </a:lnTo>
                <a:lnTo>
                  <a:pt x="22386" y="18807"/>
                </a:lnTo>
                <a:lnTo>
                  <a:pt x="12774" y="24370"/>
                </a:lnTo>
                <a:lnTo>
                  <a:pt x="10877" y="25446"/>
                </a:lnTo>
                <a:lnTo>
                  <a:pt x="1958" y="30608"/>
                </a:lnTo>
                <a:lnTo>
                  <a:pt x="864" y="28693"/>
                </a:lnTo>
                <a:close/>
              </a:path>
            </a:pathLst>
          </a:custGeom>
          <a:solidFill>
            <a:srgbClr val="959898"/>
          </a:solidFill>
          <a:ln w="18232" cap="flat">
            <a:noFill/>
            <a:prstDash val="solid"/>
            <a:miter/>
          </a:ln>
        </p:spPr>
        <p:txBody>
          <a:bodyPr rtlCol="0" anchor="ctr"/>
          <a:lstStyle/>
          <a:p>
            <a:endParaRPr lang="en-GB"/>
          </a:p>
        </p:txBody>
      </p:sp>
      <p:sp>
        <p:nvSpPr>
          <p:cNvPr id="309" name="Freeform: Shape 308">
            <a:extLst>
              <a:ext uri="{FF2B5EF4-FFF2-40B4-BE49-F238E27FC236}">
                <a16:creationId xmlns:a16="http://schemas.microsoft.com/office/drawing/2014/main" id="{054FDD8A-D265-4200-A291-F5A61520B007}"/>
              </a:ext>
            </a:extLst>
          </p:cNvPr>
          <p:cNvSpPr/>
          <p:nvPr/>
        </p:nvSpPr>
        <p:spPr>
          <a:xfrm>
            <a:off x="11453558" y="3256099"/>
            <a:ext cx="26760" cy="16140"/>
          </a:xfrm>
          <a:custGeom>
            <a:avLst/>
            <a:gdLst>
              <a:gd name="connsiteX0" fmla="*/ 866 w 49775"/>
              <a:gd name="connsiteY0" fmla="*/ 28696 h 30021"/>
              <a:gd name="connsiteX1" fmla="*/ 9785 w 49775"/>
              <a:gd name="connsiteY1" fmla="*/ 23553 h 30021"/>
              <a:gd name="connsiteX2" fmla="*/ 11682 w 49775"/>
              <a:gd name="connsiteY2" fmla="*/ 22459 h 30021"/>
              <a:gd name="connsiteX3" fmla="*/ 21294 w 49775"/>
              <a:gd name="connsiteY3" fmla="*/ 16914 h 30021"/>
              <a:gd name="connsiteX4" fmla="*/ 23191 w 49775"/>
              <a:gd name="connsiteY4" fmla="*/ 15819 h 30021"/>
              <a:gd name="connsiteX5" fmla="*/ 32803 w 49775"/>
              <a:gd name="connsiteY5" fmla="*/ 10256 h 30021"/>
              <a:gd name="connsiteX6" fmla="*/ 34700 w 49775"/>
              <a:gd name="connsiteY6" fmla="*/ 9162 h 30021"/>
              <a:gd name="connsiteX7" fmla="*/ 44312 w 49775"/>
              <a:gd name="connsiteY7" fmla="*/ 3617 h 30021"/>
              <a:gd name="connsiteX8" fmla="*/ 46209 w 49775"/>
              <a:gd name="connsiteY8" fmla="*/ 2523 h 30021"/>
              <a:gd name="connsiteX9" fmla="*/ 49547 w 49775"/>
              <a:gd name="connsiteY9" fmla="*/ 590 h 30021"/>
              <a:gd name="connsiteX10" fmla="*/ 50641 w 49775"/>
              <a:gd name="connsiteY10" fmla="*/ 2505 h 30021"/>
              <a:gd name="connsiteX11" fmla="*/ 47303 w 49775"/>
              <a:gd name="connsiteY11" fmla="*/ 4420 h 30021"/>
              <a:gd name="connsiteX12" fmla="*/ 45406 w 49775"/>
              <a:gd name="connsiteY12" fmla="*/ 5514 h 30021"/>
              <a:gd name="connsiteX13" fmla="*/ 35794 w 49775"/>
              <a:gd name="connsiteY13" fmla="*/ 11077 h 30021"/>
              <a:gd name="connsiteX14" fmla="*/ 33897 w 49775"/>
              <a:gd name="connsiteY14" fmla="*/ 12172 h 30021"/>
              <a:gd name="connsiteX15" fmla="*/ 24285 w 49775"/>
              <a:gd name="connsiteY15" fmla="*/ 17716 h 30021"/>
              <a:gd name="connsiteX16" fmla="*/ 22388 w 49775"/>
              <a:gd name="connsiteY16" fmla="*/ 18811 h 30021"/>
              <a:gd name="connsiteX17" fmla="*/ 12776 w 49775"/>
              <a:gd name="connsiteY17" fmla="*/ 24374 h 30021"/>
              <a:gd name="connsiteX18" fmla="*/ 10879 w 49775"/>
              <a:gd name="connsiteY18" fmla="*/ 25450 h 30021"/>
              <a:gd name="connsiteX19" fmla="*/ 1960 w 49775"/>
              <a:gd name="connsiteY19" fmla="*/ 30612 h 30021"/>
              <a:gd name="connsiteX20" fmla="*/ 866 w 49775"/>
              <a:gd name="connsiteY20" fmla="*/ 28696 h 3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21">
                <a:moveTo>
                  <a:pt x="866" y="28696"/>
                </a:moveTo>
                <a:lnTo>
                  <a:pt x="9785" y="23553"/>
                </a:lnTo>
                <a:lnTo>
                  <a:pt x="11682" y="22459"/>
                </a:lnTo>
                <a:lnTo>
                  <a:pt x="21294" y="16914"/>
                </a:lnTo>
                <a:lnTo>
                  <a:pt x="23191" y="15819"/>
                </a:lnTo>
                <a:lnTo>
                  <a:pt x="32803" y="10256"/>
                </a:lnTo>
                <a:lnTo>
                  <a:pt x="34700" y="9162"/>
                </a:lnTo>
                <a:lnTo>
                  <a:pt x="44312" y="3617"/>
                </a:lnTo>
                <a:lnTo>
                  <a:pt x="46209" y="2523"/>
                </a:lnTo>
                <a:lnTo>
                  <a:pt x="49547" y="590"/>
                </a:lnTo>
                <a:lnTo>
                  <a:pt x="50641" y="2505"/>
                </a:lnTo>
                <a:lnTo>
                  <a:pt x="47303" y="4420"/>
                </a:lnTo>
                <a:lnTo>
                  <a:pt x="45406" y="5514"/>
                </a:lnTo>
                <a:lnTo>
                  <a:pt x="35794" y="11077"/>
                </a:lnTo>
                <a:lnTo>
                  <a:pt x="33897" y="12172"/>
                </a:lnTo>
                <a:lnTo>
                  <a:pt x="24285" y="17716"/>
                </a:lnTo>
                <a:lnTo>
                  <a:pt x="22388" y="18811"/>
                </a:lnTo>
                <a:lnTo>
                  <a:pt x="12776" y="24374"/>
                </a:lnTo>
                <a:lnTo>
                  <a:pt x="10879" y="25450"/>
                </a:lnTo>
                <a:lnTo>
                  <a:pt x="1960" y="30612"/>
                </a:lnTo>
                <a:lnTo>
                  <a:pt x="866" y="28696"/>
                </a:lnTo>
                <a:close/>
              </a:path>
            </a:pathLst>
          </a:custGeom>
          <a:solidFill>
            <a:srgbClr val="959898"/>
          </a:solidFill>
          <a:ln w="18232" cap="flat">
            <a:noFill/>
            <a:prstDash val="solid"/>
            <a:miter/>
          </a:ln>
        </p:spPr>
        <p:txBody>
          <a:bodyPr rtlCol="0" anchor="ctr"/>
          <a:lstStyle/>
          <a:p>
            <a:endParaRPr lang="en-GB"/>
          </a:p>
        </p:txBody>
      </p:sp>
      <p:sp>
        <p:nvSpPr>
          <p:cNvPr id="310" name="Freeform: Shape 309">
            <a:extLst>
              <a:ext uri="{FF2B5EF4-FFF2-40B4-BE49-F238E27FC236}">
                <a16:creationId xmlns:a16="http://schemas.microsoft.com/office/drawing/2014/main" id="{CE672B65-38FC-4A23-B8B9-2EBF8CA6CA3B}"/>
              </a:ext>
            </a:extLst>
          </p:cNvPr>
          <p:cNvSpPr/>
          <p:nvPr/>
        </p:nvSpPr>
        <p:spPr>
          <a:xfrm>
            <a:off x="11463118" y="3272632"/>
            <a:ext cx="26760" cy="16130"/>
          </a:xfrm>
          <a:custGeom>
            <a:avLst/>
            <a:gdLst>
              <a:gd name="connsiteX0" fmla="*/ 868 w 49775"/>
              <a:gd name="connsiteY0" fmla="*/ 28700 h 30003"/>
              <a:gd name="connsiteX1" fmla="*/ 9787 w 49775"/>
              <a:gd name="connsiteY1" fmla="*/ 23556 h 30003"/>
              <a:gd name="connsiteX2" fmla="*/ 11684 w 49775"/>
              <a:gd name="connsiteY2" fmla="*/ 22462 h 30003"/>
              <a:gd name="connsiteX3" fmla="*/ 21296 w 49775"/>
              <a:gd name="connsiteY3" fmla="*/ 16917 h 30003"/>
              <a:gd name="connsiteX4" fmla="*/ 23193 w 49775"/>
              <a:gd name="connsiteY4" fmla="*/ 15823 h 30003"/>
              <a:gd name="connsiteX5" fmla="*/ 32805 w 49775"/>
              <a:gd name="connsiteY5" fmla="*/ 10260 h 30003"/>
              <a:gd name="connsiteX6" fmla="*/ 34702 w 49775"/>
              <a:gd name="connsiteY6" fmla="*/ 9165 h 30003"/>
              <a:gd name="connsiteX7" fmla="*/ 44314 w 49775"/>
              <a:gd name="connsiteY7" fmla="*/ 3621 h 30003"/>
              <a:gd name="connsiteX8" fmla="*/ 46211 w 49775"/>
              <a:gd name="connsiteY8" fmla="*/ 2526 h 30003"/>
              <a:gd name="connsiteX9" fmla="*/ 49549 w 49775"/>
              <a:gd name="connsiteY9" fmla="*/ 593 h 30003"/>
              <a:gd name="connsiteX10" fmla="*/ 50643 w 49775"/>
              <a:gd name="connsiteY10" fmla="*/ 2508 h 30003"/>
              <a:gd name="connsiteX11" fmla="*/ 47305 w 49775"/>
              <a:gd name="connsiteY11" fmla="*/ 4423 h 30003"/>
              <a:gd name="connsiteX12" fmla="*/ 45408 w 49775"/>
              <a:gd name="connsiteY12" fmla="*/ 5518 h 30003"/>
              <a:gd name="connsiteX13" fmla="*/ 35796 w 49775"/>
              <a:gd name="connsiteY13" fmla="*/ 11081 h 30003"/>
              <a:gd name="connsiteX14" fmla="*/ 33899 w 49775"/>
              <a:gd name="connsiteY14" fmla="*/ 12175 h 30003"/>
              <a:gd name="connsiteX15" fmla="*/ 24287 w 49775"/>
              <a:gd name="connsiteY15" fmla="*/ 17720 h 30003"/>
              <a:gd name="connsiteX16" fmla="*/ 22390 w 49775"/>
              <a:gd name="connsiteY16" fmla="*/ 18814 h 30003"/>
              <a:gd name="connsiteX17" fmla="*/ 12778 w 49775"/>
              <a:gd name="connsiteY17" fmla="*/ 24359 h 30003"/>
              <a:gd name="connsiteX18" fmla="*/ 10881 w 49775"/>
              <a:gd name="connsiteY18" fmla="*/ 25453 h 30003"/>
              <a:gd name="connsiteX19" fmla="*/ 1962 w 49775"/>
              <a:gd name="connsiteY19" fmla="*/ 30597 h 30003"/>
              <a:gd name="connsiteX20" fmla="*/ 868 w 49775"/>
              <a:gd name="connsiteY20" fmla="*/ 28700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68" y="28700"/>
                </a:moveTo>
                <a:lnTo>
                  <a:pt x="9787" y="23556"/>
                </a:lnTo>
                <a:lnTo>
                  <a:pt x="11684" y="22462"/>
                </a:lnTo>
                <a:lnTo>
                  <a:pt x="21296" y="16917"/>
                </a:lnTo>
                <a:lnTo>
                  <a:pt x="23193" y="15823"/>
                </a:lnTo>
                <a:lnTo>
                  <a:pt x="32805" y="10260"/>
                </a:lnTo>
                <a:lnTo>
                  <a:pt x="34702" y="9165"/>
                </a:lnTo>
                <a:lnTo>
                  <a:pt x="44314" y="3621"/>
                </a:lnTo>
                <a:lnTo>
                  <a:pt x="46211" y="2526"/>
                </a:lnTo>
                <a:lnTo>
                  <a:pt x="49549" y="593"/>
                </a:lnTo>
                <a:lnTo>
                  <a:pt x="50643" y="2508"/>
                </a:lnTo>
                <a:lnTo>
                  <a:pt x="47305" y="4423"/>
                </a:lnTo>
                <a:lnTo>
                  <a:pt x="45408" y="5518"/>
                </a:lnTo>
                <a:lnTo>
                  <a:pt x="35796" y="11081"/>
                </a:lnTo>
                <a:lnTo>
                  <a:pt x="33899" y="12175"/>
                </a:lnTo>
                <a:lnTo>
                  <a:pt x="24287" y="17720"/>
                </a:lnTo>
                <a:lnTo>
                  <a:pt x="22390" y="18814"/>
                </a:lnTo>
                <a:lnTo>
                  <a:pt x="12778" y="24359"/>
                </a:lnTo>
                <a:lnTo>
                  <a:pt x="10881" y="25453"/>
                </a:lnTo>
                <a:lnTo>
                  <a:pt x="1962" y="30597"/>
                </a:lnTo>
                <a:lnTo>
                  <a:pt x="868" y="28700"/>
                </a:lnTo>
                <a:close/>
              </a:path>
            </a:pathLst>
          </a:custGeom>
          <a:solidFill>
            <a:srgbClr val="959898"/>
          </a:solidFill>
          <a:ln w="18232" cap="flat">
            <a:noFill/>
            <a:prstDash val="solid"/>
            <a:miter/>
          </a:ln>
        </p:spPr>
        <p:txBody>
          <a:bodyPr rtlCol="0" anchor="ctr"/>
          <a:lstStyle/>
          <a:p>
            <a:endParaRPr lang="en-GB"/>
          </a:p>
        </p:txBody>
      </p:sp>
      <p:sp>
        <p:nvSpPr>
          <p:cNvPr id="311" name="Freeform: Shape 310">
            <a:extLst>
              <a:ext uri="{FF2B5EF4-FFF2-40B4-BE49-F238E27FC236}">
                <a16:creationId xmlns:a16="http://schemas.microsoft.com/office/drawing/2014/main" id="{12C20810-3585-41DF-9B2D-A9F39B80C947}"/>
              </a:ext>
            </a:extLst>
          </p:cNvPr>
          <p:cNvSpPr/>
          <p:nvPr/>
        </p:nvSpPr>
        <p:spPr>
          <a:xfrm>
            <a:off x="11472679" y="3289170"/>
            <a:ext cx="26760" cy="16130"/>
          </a:xfrm>
          <a:custGeom>
            <a:avLst/>
            <a:gdLst>
              <a:gd name="connsiteX0" fmla="*/ 870 w 49775"/>
              <a:gd name="connsiteY0" fmla="*/ 28703 h 30003"/>
              <a:gd name="connsiteX1" fmla="*/ 9789 w 49775"/>
              <a:gd name="connsiteY1" fmla="*/ 23560 h 30003"/>
              <a:gd name="connsiteX2" fmla="*/ 11686 w 49775"/>
              <a:gd name="connsiteY2" fmla="*/ 22465 h 30003"/>
              <a:gd name="connsiteX3" fmla="*/ 21298 w 49775"/>
              <a:gd name="connsiteY3" fmla="*/ 16921 h 30003"/>
              <a:gd name="connsiteX4" fmla="*/ 23195 w 49775"/>
              <a:gd name="connsiteY4" fmla="*/ 15826 h 30003"/>
              <a:gd name="connsiteX5" fmla="*/ 32807 w 49775"/>
              <a:gd name="connsiteY5" fmla="*/ 10263 h 30003"/>
              <a:gd name="connsiteX6" fmla="*/ 34704 w 49775"/>
              <a:gd name="connsiteY6" fmla="*/ 9169 h 30003"/>
              <a:gd name="connsiteX7" fmla="*/ 44316 w 49775"/>
              <a:gd name="connsiteY7" fmla="*/ 3624 h 30003"/>
              <a:gd name="connsiteX8" fmla="*/ 46213 w 49775"/>
              <a:gd name="connsiteY8" fmla="*/ 2530 h 30003"/>
              <a:gd name="connsiteX9" fmla="*/ 49551 w 49775"/>
              <a:gd name="connsiteY9" fmla="*/ 596 h 30003"/>
              <a:gd name="connsiteX10" fmla="*/ 50645 w 49775"/>
              <a:gd name="connsiteY10" fmla="*/ 2493 h 30003"/>
              <a:gd name="connsiteX11" fmla="*/ 47307 w 49775"/>
              <a:gd name="connsiteY11" fmla="*/ 4427 h 30003"/>
              <a:gd name="connsiteX12" fmla="*/ 45410 w 49775"/>
              <a:gd name="connsiteY12" fmla="*/ 5521 h 30003"/>
              <a:gd name="connsiteX13" fmla="*/ 35798 w 49775"/>
              <a:gd name="connsiteY13" fmla="*/ 11066 h 30003"/>
              <a:gd name="connsiteX14" fmla="*/ 33901 w 49775"/>
              <a:gd name="connsiteY14" fmla="*/ 12160 h 30003"/>
              <a:gd name="connsiteX15" fmla="*/ 24289 w 49775"/>
              <a:gd name="connsiteY15" fmla="*/ 17723 h 30003"/>
              <a:gd name="connsiteX16" fmla="*/ 22392 w 49775"/>
              <a:gd name="connsiteY16" fmla="*/ 18817 h 30003"/>
              <a:gd name="connsiteX17" fmla="*/ 12780 w 49775"/>
              <a:gd name="connsiteY17" fmla="*/ 24362 h 30003"/>
              <a:gd name="connsiteX18" fmla="*/ 10883 w 49775"/>
              <a:gd name="connsiteY18" fmla="*/ 25457 h 30003"/>
              <a:gd name="connsiteX19" fmla="*/ 1964 w 49775"/>
              <a:gd name="connsiteY19" fmla="*/ 30600 h 30003"/>
              <a:gd name="connsiteX20" fmla="*/ 870 w 49775"/>
              <a:gd name="connsiteY20" fmla="*/ 28703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70" y="28703"/>
                </a:moveTo>
                <a:lnTo>
                  <a:pt x="9789" y="23560"/>
                </a:lnTo>
                <a:lnTo>
                  <a:pt x="11686" y="22465"/>
                </a:lnTo>
                <a:lnTo>
                  <a:pt x="21298" y="16921"/>
                </a:lnTo>
                <a:lnTo>
                  <a:pt x="23195" y="15826"/>
                </a:lnTo>
                <a:lnTo>
                  <a:pt x="32807" y="10263"/>
                </a:lnTo>
                <a:lnTo>
                  <a:pt x="34704" y="9169"/>
                </a:lnTo>
                <a:lnTo>
                  <a:pt x="44316" y="3624"/>
                </a:lnTo>
                <a:lnTo>
                  <a:pt x="46213" y="2530"/>
                </a:lnTo>
                <a:lnTo>
                  <a:pt x="49551" y="596"/>
                </a:lnTo>
                <a:lnTo>
                  <a:pt x="50645" y="2493"/>
                </a:lnTo>
                <a:lnTo>
                  <a:pt x="47307" y="4427"/>
                </a:lnTo>
                <a:lnTo>
                  <a:pt x="45410" y="5521"/>
                </a:lnTo>
                <a:lnTo>
                  <a:pt x="35798" y="11066"/>
                </a:lnTo>
                <a:lnTo>
                  <a:pt x="33901" y="12160"/>
                </a:lnTo>
                <a:lnTo>
                  <a:pt x="24289" y="17723"/>
                </a:lnTo>
                <a:lnTo>
                  <a:pt x="22392" y="18817"/>
                </a:lnTo>
                <a:lnTo>
                  <a:pt x="12780" y="24362"/>
                </a:lnTo>
                <a:lnTo>
                  <a:pt x="10883" y="25457"/>
                </a:lnTo>
                <a:lnTo>
                  <a:pt x="1964" y="30600"/>
                </a:lnTo>
                <a:lnTo>
                  <a:pt x="870" y="28703"/>
                </a:lnTo>
                <a:close/>
              </a:path>
            </a:pathLst>
          </a:custGeom>
          <a:solidFill>
            <a:srgbClr val="959898"/>
          </a:solidFill>
          <a:ln w="18232" cap="flat">
            <a:noFill/>
            <a:prstDash val="solid"/>
            <a:miter/>
          </a:ln>
        </p:spPr>
        <p:txBody>
          <a:bodyPr rtlCol="0" anchor="ctr"/>
          <a:lstStyle/>
          <a:p>
            <a:endParaRPr lang="en-GB"/>
          </a:p>
        </p:txBody>
      </p:sp>
      <p:sp>
        <p:nvSpPr>
          <p:cNvPr id="312" name="Freeform: Shape 311">
            <a:extLst>
              <a:ext uri="{FF2B5EF4-FFF2-40B4-BE49-F238E27FC236}">
                <a16:creationId xmlns:a16="http://schemas.microsoft.com/office/drawing/2014/main" id="{39FD6410-1A5D-4A82-8FB8-53FDA4E48AF5}"/>
              </a:ext>
            </a:extLst>
          </p:cNvPr>
          <p:cNvSpPr/>
          <p:nvPr/>
        </p:nvSpPr>
        <p:spPr>
          <a:xfrm>
            <a:off x="11291819" y="3206491"/>
            <a:ext cx="26760" cy="16130"/>
          </a:xfrm>
          <a:custGeom>
            <a:avLst/>
            <a:gdLst>
              <a:gd name="connsiteX0" fmla="*/ 50611 w 49775"/>
              <a:gd name="connsiteY0" fmla="*/ 28686 h 30003"/>
              <a:gd name="connsiteX1" fmla="*/ 41692 w 49775"/>
              <a:gd name="connsiteY1" fmla="*/ 23543 h 30003"/>
              <a:gd name="connsiteX2" fmla="*/ 39795 w 49775"/>
              <a:gd name="connsiteY2" fmla="*/ 22448 h 30003"/>
              <a:gd name="connsiteX3" fmla="*/ 30183 w 49775"/>
              <a:gd name="connsiteY3" fmla="*/ 16885 h 30003"/>
              <a:gd name="connsiteX4" fmla="*/ 28286 w 49775"/>
              <a:gd name="connsiteY4" fmla="*/ 15791 h 30003"/>
              <a:gd name="connsiteX5" fmla="*/ 18674 w 49775"/>
              <a:gd name="connsiteY5" fmla="*/ 10246 h 30003"/>
              <a:gd name="connsiteX6" fmla="*/ 16777 w 49775"/>
              <a:gd name="connsiteY6" fmla="*/ 9152 h 30003"/>
              <a:gd name="connsiteX7" fmla="*/ 7165 w 49775"/>
              <a:gd name="connsiteY7" fmla="*/ 3607 h 30003"/>
              <a:gd name="connsiteX8" fmla="*/ 5268 w 49775"/>
              <a:gd name="connsiteY8" fmla="*/ 2513 h 30003"/>
              <a:gd name="connsiteX9" fmla="*/ 1930 w 49775"/>
              <a:gd name="connsiteY9" fmla="*/ 579 h 30003"/>
              <a:gd name="connsiteX10" fmla="*/ 836 w 49775"/>
              <a:gd name="connsiteY10" fmla="*/ 2476 h 30003"/>
              <a:gd name="connsiteX11" fmla="*/ 4173 w 49775"/>
              <a:gd name="connsiteY11" fmla="*/ 4410 h 30003"/>
              <a:gd name="connsiteX12" fmla="*/ 6070 w 49775"/>
              <a:gd name="connsiteY12" fmla="*/ 5504 h 30003"/>
              <a:gd name="connsiteX13" fmla="*/ 15682 w 49775"/>
              <a:gd name="connsiteY13" fmla="*/ 11049 h 30003"/>
              <a:gd name="connsiteX14" fmla="*/ 17579 w 49775"/>
              <a:gd name="connsiteY14" fmla="*/ 12143 h 30003"/>
              <a:gd name="connsiteX15" fmla="*/ 27191 w 49775"/>
              <a:gd name="connsiteY15" fmla="*/ 17688 h 30003"/>
              <a:gd name="connsiteX16" fmla="*/ 29088 w 49775"/>
              <a:gd name="connsiteY16" fmla="*/ 18782 h 30003"/>
              <a:gd name="connsiteX17" fmla="*/ 38701 w 49775"/>
              <a:gd name="connsiteY17" fmla="*/ 24345 h 30003"/>
              <a:gd name="connsiteX18" fmla="*/ 40597 w 49775"/>
              <a:gd name="connsiteY18" fmla="*/ 25421 h 30003"/>
              <a:gd name="connsiteX19" fmla="*/ 49516 w 49775"/>
              <a:gd name="connsiteY19" fmla="*/ 30583 h 30003"/>
              <a:gd name="connsiteX20" fmla="*/ 50611 w 49775"/>
              <a:gd name="connsiteY20" fmla="*/ 28686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50611" y="28686"/>
                </a:moveTo>
                <a:lnTo>
                  <a:pt x="41692" y="23543"/>
                </a:lnTo>
                <a:lnTo>
                  <a:pt x="39795" y="22448"/>
                </a:lnTo>
                <a:lnTo>
                  <a:pt x="30183" y="16885"/>
                </a:lnTo>
                <a:lnTo>
                  <a:pt x="28286" y="15791"/>
                </a:lnTo>
                <a:lnTo>
                  <a:pt x="18674" y="10246"/>
                </a:lnTo>
                <a:lnTo>
                  <a:pt x="16777" y="9152"/>
                </a:lnTo>
                <a:lnTo>
                  <a:pt x="7165" y="3607"/>
                </a:lnTo>
                <a:lnTo>
                  <a:pt x="5268" y="2513"/>
                </a:lnTo>
                <a:lnTo>
                  <a:pt x="1930" y="579"/>
                </a:lnTo>
                <a:lnTo>
                  <a:pt x="836" y="2476"/>
                </a:lnTo>
                <a:lnTo>
                  <a:pt x="4173" y="4410"/>
                </a:lnTo>
                <a:lnTo>
                  <a:pt x="6070" y="5504"/>
                </a:lnTo>
                <a:lnTo>
                  <a:pt x="15682" y="11049"/>
                </a:lnTo>
                <a:lnTo>
                  <a:pt x="17579" y="12143"/>
                </a:lnTo>
                <a:lnTo>
                  <a:pt x="27191" y="17688"/>
                </a:lnTo>
                <a:lnTo>
                  <a:pt x="29088" y="18782"/>
                </a:lnTo>
                <a:lnTo>
                  <a:pt x="38701" y="24345"/>
                </a:lnTo>
                <a:lnTo>
                  <a:pt x="40597" y="25421"/>
                </a:lnTo>
                <a:lnTo>
                  <a:pt x="49516" y="30583"/>
                </a:lnTo>
                <a:lnTo>
                  <a:pt x="50611" y="28686"/>
                </a:lnTo>
                <a:close/>
              </a:path>
            </a:pathLst>
          </a:custGeom>
          <a:solidFill>
            <a:srgbClr val="959898"/>
          </a:solidFill>
          <a:ln w="18232" cap="flat">
            <a:noFill/>
            <a:prstDash val="solid"/>
            <a:miter/>
          </a:ln>
        </p:spPr>
        <p:txBody>
          <a:bodyPr rtlCol="0" anchor="ctr"/>
          <a:lstStyle/>
          <a:p>
            <a:endParaRPr lang="en-GB"/>
          </a:p>
        </p:txBody>
      </p:sp>
      <p:sp>
        <p:nvSpPr>
          <p:cNvPr id="313" name="Freeform: Shape 312">
            <a:extLst>
              <a:ext uri="{FF2B5EF4-FFF2-40B4-BE49-F238E27FC236}">
                <a16:creationId xmlns:a16="http://schemas.microsoft.com/office/drawing/2014/main" id="{B8E4CB42-30EA-4516-BDB8-D9D7BB2E7AC6}"/>
              </a:ext>
            </a:extLst>
          </p:cNvPr>
          <p:cNvSpPr/>
          <p:nvPr/>
        </p:nvSpPr>
        <p:spPr>
          <a:xfrm>
            <a:off x="11282258" y="3223024"/>
            <a:ext cx="26760" cy="16140"/>
          </a:xfrm>
          <a:custGeom>
            <a:avLst/>
            <a:gdLst>
              <a:gd name="connsiteX0" fmla="*/ 50609 w 49775"/>
              <a:gd name="connsiteY0" fmla="*/ 28690 h 30021"/>
              <a:gd name="connsiteX1" fmla="*/ 41690 w 49775"/>
              <a:gd name="connsiteY1" fmla="*/ 23546 h 30021"/>
              <a:gd name="connsiteX2" fmla="*/ 39793 w 49775"/>
              <a:gd name="connsiteY2" fmla="*/ 22452 h 30021"/>
              <a:gd name="connsiteX3" fmla="*/ 30181 w 49775"/>
              <a:gd name="connsiteY3" fmla="*/ 16907 h 30021"/>
              <a:gd name="connsiteX4" fmla="*/ 28284 w 49775"/>
              <a:gd name="connsiteY4" fmla="*/ 15813 h 30021"/>
              <a:gd name="connsiteX5" fmla="*/ 18672 w 49775"/>
              <a:gd name="connsiteY5" fmla="*/ 10250 h 30021"/>
              <a:gd name="connsiteX6" fmla="*/ 16775 w 49775"/>
              <a:gd name="connsiteY6" fmla="*/ 9155 h 30021"/>
              <a:gd name="connsiteX7" fmla="*/ 7163 w 49775"/>
              <a:gd name="connsiteY7" fmla="*/ 3611 h 30021"/>
              <a:gd name="connsiteX8" fmla="*/ 5266 w 49775"/>
              <a:gd name="connsiteY8" fmla="*/ 2516 h 30021"/>
              <a:gd name="connsiteX9" fmla="*/ 1928 w 49775"/>
              <a:gd name="connsiteY9" fmla="*/ 583 h 30021"/>
              <a:gd name="connsiteX10" fmla="*/ 834 w 49775"/>
              <a:gd name="connsiteY10" fmla="*/ 2498 h 30021"/>
              <a:gd name="connsiteX11" fmla="*/ 4171 w 49775"/>
              <a:gd name="connsiteY11" fmla="*/ 4413 h 30021"/>
              <a:gd name="connsiteX12" fmla="*/ 6068 w 49775"/>
              <a:gd name="connsiteY12" fmla="*/ 5507 h 30021"/>
              <a:gd name="connsiteX13" fmla="*/ 15681 w 49775"/>
              <a:gd name="connsiteY13" fmla="*/ 11070 h 30021"/>
              <a:gd name="connsiteX14" fmla="*/ 17577 w 49775"/>
              <a:gd name="connsiteY14" fmla="*/ 12165 h 30021"/>
              <a:gd name="connsiteX15" fmla="*/ 27190 w 49775"/>
              <a:gd name="connsiteY15" fmla="*/ 17710 h 30021"/>
              <a:gd name="connsiteX16" fmla="*/ 29086 w 49775"/>
              <a:gd name="connsiteY16" fmla="*/ 18804 h 30021"/>
              <a:gd name="connsiteX17" fmla="*/ 38699 w 49775"/>
              <a:gd name="connsiteY17" fmla="*/ 24367 h 30021"/>
              <a:gd name="connsiteX18" fmla="*/ 40595 w 49775"/>
              <a:gd name="connsiteY18" fmla="*/ 25443 h 30021"/>
              <a:gd name="connsiteX19" fmla="*/ 49515 w 49775"/>
              <a:gd name="connsiteY19" fmla="*/ 30605 h 30021"/>
              <a:gd name="connsiteX20" fmla="*/ 50609 w 49775"/>
              <a:gd name="connsiteY20" fmla="*/ 28690 h 3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21">
                <a:moveTo>
                  <a:pt x="50609" y="28690"/>
                </a:moveTo>
                <a:lnTo>
                  <a:pt x="41690" y="23546"/>
                </a:lnTo>
                <a:lnTo>
                  <a:pt x="39793" y="22452"/>
                </a:lnTo>
                <a:lnTo>
                  <a:pt x="30181" y="16907"/>
                </a:lnTo>
                <a:lnTo>
                  <a:pt x="28284" y="15813"/>
                </a:lnTo>
                <a:lnTo>
                  <a:pt x="18672" y="10250"/>
                </a:lnTo>
                <a:lnTo>
                  <a:pt x="16775" y="9155"/>
                </a:lnTo>
                <a:lnTo>
                  <a:pt x="7163" y="3611"/>
                </a:lnTo>
                <a:lnTo>
                  <a:pt x="5266" y="2516"/>
                </a:lnTo>
                <a:lnTo>
                  <a:pt x="1928" y="583"/>
                </a:lnTo>
                <a:lnTo>
                  <a:pt x="834" y="2498"/>
                </a:lnTo>
                <a:lnTo>
                  <a:pt x="4171" y="4413"/>
                </a:lnTo>
                <a:lnTo>
                  <a:pt x="6068" y="5507"/>
                </a:lnTo>
                <a:lnTo>
                  <a:pt x="15681" y="11070"/>
                </a:lnTo>
                <a:lnTo>
                  <a:pt x="17577" y="12165"/>
                </a:lnTo>
                <a:lnTo>
                  <a:pt x="27190" y="17710"/>
                </a:lnTo>
                <a:lnTo>
                  <a:pt x="29086" y="18804"/>
                </a:lnTo>
                <a:lnTo>
                  <a:pt x="38699" y="24367"/>
                </a:lnTo>
                <a:lnTo>
                  <a:pt x="40595" y="25443"/>
                </a:lnTo>
                <a:lnTo>
                  <a:pt x="49515" y="30605"/>
                </a:lnTo>
                <a:lnTo>
                  <a:pt x="50609" y="28690"/>
                </a:lnTo>
                <a:close/>
              </a:path>
            </a:pathLst>
          </a:custGeom>
          <a:solidFill>
            <a:srgbClr val="959898"/>
          </a:solidFill>
          <a:ln w="18232" cap="flat">
            <a:noFill/>
            <a:prstDash val="solid"/>
            <a:miter/>
          </a:ln>
        </p:spPr>
        <p:txBody>
          <a:bodyPr rtlCol="0" anchor="ctr"/>
          <a:lstStyle/>
          <a:p>
            <a:endParaRPr lang="en-GB"/>
          </a:p>
        </p:txBody>
      </p:sp>
      <p:sp>
        <p:nvSpPr>
          <p:cNvPr id="314" name="Freeform: Shape 313">
            <a:extLst>
              <a:ext uri="{FF2B5EF4-FFF2-40B4-BE49-F238E27FC236}">
                <a16:creationId xmlns:a16="http://schemas.microsoft.com/office/drawing/2014/main" id="{C48E6F1B-22EE-4802-BD3F-FC7997209BA2}"/>
              </a:ext>
            </a:extLst>
          </p:cNvPr>
          <p:cNvSpPr/>
          <p:nvPr/>
        </p:nvSpPr>
        <p:spPr>
          <a:xfrm>
            <a:off x="11272697" y="3239562"/>
            <a:ext cx="26760" cy="16140"/>
          </a:xfrm>
          <a:custGeom>
            <a:avLst/>
            <a:gdLst>
              <a:gd name="connsiteX0" fmla="*/ 50607 w 49775"/>
              <a:gd name="connsiteY0" fmla="*/ 28693 h 30021"/>
              <a:gd name="connsiteX1" fmla="*/ 41688 w 49775"/>
              <a:gd name="connsiteY1" fmla="*/ 23550 h 30021"/>
              <a:gd name="connsiteX2" fmla="*/ 39791 w 49775"/>
              <a:gd name="connsiteY2" fmla="*/ 22455 h 30021"/>
              <a:gd name="connsiteX3" fmla="*/ 30179 w 49775"/>
              <a:gd name="connsiteY3" fmla="*/ 16910 h 30021"/>
              <a:gd name="connsiteX4" fmla="*/ 28282 w 49775"/>
              <a:gd name="connsiteY4" fmla="*/ 15816 h 30021"/>
              <a:gd name="connsiteX5" fmla="*/ 18670 w 49775"/>
              <a:gd name="connsiteY5" fmla="*/ 10253 h 30021"/>
              <a:gd name="connsiteX6" fmla="*/ 16773 w 49775"/>
              <a:gd name="connsiteY6" fmla="*/ 9159 h 30021"/>
              <a:gd name="connsiteX7" fmla="*/ 7161 w 49775"/>
              <a:gd name="connsiteY7" fmla="*/ 3614 h 30021"/>
              <a:gd name="connsiteX8" fmla="*/ 5264 w 49775"/>
              <a:gd name="connsiteY8" fmla="*/ 2520 h 30021"/>
              <a:gd name="connsiteX9" fmla="*/ 1926 w 49775"/>
              <a:gd name="connsiteY9" fmla="*/ 586 h 30021"/>
              <a:gd name="connsiteX10" fmla="*/ 832 w 49775"/>
              <a:gd name="connsiteY10" fmla="*/ 2501 h 30021"/>
              <a:gd name="connsiteX11" fmla="*/ 4170 w 49775"/>
              <a:gd name="connsiteY11" fmla="*/ 4416 h 30021"/>
              <a:gd name="connsiteX12" fmla="*/ 6066 w 49775"/>
              <a:gd name="connsiteY12" fmla="*/ 5511 h 30021"/>
              <a:gd name="connsiteX13" fmla="*/ 15679 w 49775"/>
              <a:gd name="connsiteY13" fmla="*/ 11074 h 30021"/>
              <a:gd name="connsiteX14" fmla="*/ 17575 w 49775"/>
              <a:gd name="connsiteY14" fmla="*/ 12168 h 30021"/>
              <a:gd name="connsiteX15" fmla="*/ 27188 w 49775"/>
              <a:gd name="connsiteY15" fmla="*/ 17713 h 30021"/>
              <a:gd name="connsiteX16" fmla="*/ 29084 w 49775"/>
              <a:gd name="connsiteY16" fmla="*/ 18807 h 30021"/>
              <a:gd name="connsiteX17" fmla="*/ 38697 w 49775"/>
              <a:gd name="connsiteY17" fmla="*/ 24370 h 30021"/>
              <a:gd name="connsiteX18" fmla="*/ 40594 w 49775"/>
              <a:gd name="connsiteY18" fmla="*/ 25446 h 30021"/>
              <a:gd name="connsiteX19" fmla="*/ 49513 w 49775"/>
              <a:gd name="connsiteY19" fmla="*/ 30608 h 30021"/>
              <a:gd name="connsiteX20" fmla="*/ 50607 w 49775"/>
              <a:gd name="connsiteY20" fmla="*/ 28693 h 3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21">
                <a:moveTo>
                  <a:pt x="50607" y="28693"/>
                </a:moveTo>
                <a:lnTo>
                  <a:pt x="41688" y="23550"/>
                </a:lnTo>
                <a:lnTo>
                  <a:pt x="39791" y="22455"/>
                </a:lnTo>
                <a:lnTo>
                  <a:pt x="30179" y="16910"/>
                </a:lnTo>
                <a:lnTo>
                  <a:pt x="28282" y="15816"/>
                </a:lnTo>
                <a:lnTo>
                  <a:pt x="18670" y="10253"/>
                </a:lnTo>
                <a:lnTo>
                  <a:pt x="16773" y="9159"/>
                </a:lnTo>
                <a:lnTo>
                  <a:pt x="7161" y="3614"/>
                </a:lnTo>
                <a:lnTo>
                  <a:pt x="5264" y="2520"/>
                </a:lnTo>
                <a:lnTo>
                  <a:pt x="1926" y="586"/>
                </a:lnTo>
                <a:lnTo>
                  <a:pt x="832" y="2501"/>
                </a:lnTo>
                <a:lnTo>
                  <a:pt x="4170" y="4416"/>
                </a:lnTo>
                <a:lnTo>
                  <a:pt x="6066" y="5511"/>
                </a:lnTo>
                <a:lnTo>
                  <a:pt x="15679" y="11074"/>
                </a:lnTo>
                <a:lnTo>
                  <a:pt x="17575" y="12168"/>
                </a:lnTo>
                <a:lnTo>
                  <a:pt x="27188" y="17713"/>
                </a:lnTo>
                <a:lnTo>
                  <a:pt x="29084" y="18807"/>
                </a:lnTo>
                <a:lnTo>
                  <a:pt x="38697" y="24370"/>
                </a:lnTo>
                <a:lnTo>
                  <a:pt x="40594" y="25446"/>
                </a:lnTo>
                <a:lnTo>
                  <a:pt x="49513" y="30608"/>
                </a:lnTo>
                <a:lnTo>
                  <a:pt x="50607" y="28693"/>
                </a:lnTo>
                <a:close/>
              </a:path>
            </a:pathLst>
          </a:custGeom>
          <a:solidFill>
            <a:srgbClr val="959898"/>
          </a:solidFill>
          <a:ln w="18232" cap="flat">
            <a:noFill/>
            <a:prstDash val="solid"/>
            <a:miter/>
          </a:ln>
        </p:spPr>
        <p:txBody>
          <a:bodyPr rtlCol="0" anchor="ctr"/>
          <a:lstStyle/>
          <a:p>
            <a:endParaRPr lang="en-GB"/>
          </a:p>
        </p:txBody>
      </p:sp>
      <p:sp>
        <p:nvSpPr>
          <p:cNvPr id="315" name="Freeform: Shape 314">
            <a:extLst>
              <a:ext uri="{FF2B5EF4-FFF2-40B4-BE49-F238E27FC236}">
                <a16:creationId xmlns:a16="http://schemas.microsoft.com/office/drawing/2014/main" id="{395A01B1-92C7-424A-9B38-194578B3BC6F}"/>
              </a:ext>
            </a:extLst>
          </p:cNvPr>
          <p:cNvSpPr/>
          <p:nvPr/>
        </p:nvSpPr>
        <p:spPr>
          <a:xfrm>
            <a:off x="11263156" y="3256099"/>
            <a:ext cx="26760" cy="16140"/>
          </a:xfrm>
          <a:custGeom>
            <a:avLst/>
            <a:gdLst>
              <a:gd name="connsiteX0" fmla="*/ 50605 w 49775"/>
              <a:gd name="connsiteY0" fmla="*/ 28696 h 30021"/>
              <a:gd name="connsiteX1" fmla="*/ 41686 w 49775"/>
              <a:gd name="connsiteY1" fmla="*/ 23553 h 30021"/>
              <a:gd name="connsiteX2" fmla="*/ 39789 w 49775"/>
              <a:gd name="connsiteY2" fmla="*/ 22459 h 30021"/>
              <a:gd name="connsiteX3" fmla="*/ 30177 w 49775"/>
              <a:gd name="connsiteY3" fmla="*/ 16914 h 30021"/>
              <a:gd name="connsiteX4" fmla="*/ 28280 w 49775"/>
              <a:gd name="connsiteY4" fmla="*/ 15819 h 30021"/>
              <a:gd name="connsiteX5" fmla="*/ 18668 w 49775"/>
              <a:gd name="connsiteY5" fmla="*/ 10256 h 30021"/>
              <a:gd name="connsiteX6" fmla="*/ 16771 w 49775"/>
              <a:gd name="connsiteY6" fmla="*/ 9162 h 30021"/>
              <a:gd name="connsiteX7" fmla="*/ 7159 w 49775"/>
              <a:gd name="connsiteY7" fmla="*/ 3617 h 30021"/>
              <a:gd name="connsiteX8" fmla="*/ 5262 w 49775"/>
              <a:gd name="connsiteY8" fmla="*/ 2523 h 30021"/>
              <a:gd name="connsiteX9" fmla="*/ 1924 w 49775"/>
              <a:gd name="connsiteY9" fmla="*/ 590 h 30021"/>
              <a:gd name="connsiteX10" fmla="*/ 830 w 49775"/>
              <a:gd name="connsiteY10" fmla="*/ 2505 h 30021"/>
              <a:gd name="connsiteX11" fmla="*/ 4168 w 49775"/>
              <a:gd name="connsiteY11" fmla="*/ 4420 h 30021"/>
              <a:gd name="connsiteX12" fmla="*/ 6064 w 49775"/>
              <a:gd name="connsiteY12" fmla="*/ 5514 h 30021"/>
              <a:gd name="connsiteX13" fmla="*/ 15677 w 49775"/>
              <a:gd name="connsiteY13" fmla="*/ 11077 h 30021"/>
              <a:gd name="connsiteX14" fmla="*/ 17574 w 49775"/>
              <a:gd name="connsiteY14" fmla="*/ 12172 h 30021"/>
              <a:gd name="connsiteX15" fmla="*/ 27186 w 49775"/>
              <a:gd name="connsiteY15" fmla="*/ 17716 h 30021"/>
              <a:gd name="connsiteX16" fmla="*/ 29083 w 49775"/>
              <a:gd name="connsiteY16" fmla="*/ 18811 h 30021"/>
              <a:gd name="connsiteX17" fmla="*/ 38695 w 49775"/>
              <a:gd name="connsiteY17" fmla="*/ 24374 h 30021"/>
              <a:gd name="connsiteX18" fmla="*/ 40592 w 49775"/>
              <a:gd name="connsiteY18" fmla="*/ 25450 h 30021"/>
              <a:gd name="connsiteX19" fmla="*/ 49511 w 49775"/>
              <a:gd name="connsiteY19" fmla="*/ 30612 h 30021"/>
              <a:gd name="connsiteX20" fmla="*/ 50605 w 49775"/>
              <a:gd name="connsiteY20" fmla="*/ 28696 h 3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21">
                <a:moveTo>
                  <a:pt x="50605" y="28696"/>
                </a:moveTo>
                <a:lnTo>
                  <a:pt x="41686" y="23553"/>
                </a:lnTo>
                <a:lnTo>
                  <a:pt x="39789" y="22459"/>
                </a:lnTo>
                <a:lnTo>
                  <a:pt x="30177" y="16914"/>
                </a:lnTo>
                <a:lnTo>
                  <a:pt x="28280" y="15819"/>
                </a:lnTo>
                <a:lnTo>
                  <a:pt x="18668" y="10256"/>
                </a:lnTo>
                <a:lnTo>
                  <a:pt x="16771" y="9162"/>
                </a:lnTo>
                <a:lnTo>
                  <a:pt x="7159" y="3617"/>
                </a:lnTo>
                <a:lnTo>
                  <a:pt x="5262" y="2523"/>
                </a:lnTo>
                <a:lnTo>
                  <a:pt x="1924" y="590"/>
                </a:lnTo>
                <a:lnTo>
                  <a:pt x="830" y="2505"/>
                </a:lnTo>
                <a:lnTo>
                  <a:pt x="4168" y="4420"/>
                </a:lnTo>
                <a:lnTo>
                  <a:pt x="6064" y="5514"/>
                </a:lnTo>
                <a:lnTo>
                  <a:pt x="15677" y="11077"/>
                </a:lnTo>
                <a:lnTo>
                  <a:pt x="17574" y="12172"/>
                </a:lnTo>
                <a:lnTo>
                  <a:pt x="27186" y="17716"/>
                </a:lnTo>
                <a:lnTo>
                  <a:pt x="29083" y="18811"/>
                </a:lnTo>
                <a:lnTo>
                  <a:pt x="38695" y="24374"/>
                </a:lnTo>
                <a:lnTo>
                  <a:pt x="40592" y="25450"/>
                </a:lnTo>
                <a:lnTo>
                  <a:pt x="49511" y="30612"/>
                </a:lnTo>
                <a:lnTo>
                  <a:pt x="50605" y="28696"/>
                </a:lnTo>
                <a:close/>
              </a:path>
            </a:pathLst>
          </a:custGeom>
          <a:solidFill>
            <a:srgbClr val="959898"/>
          </a:solidFill>
          <a:ln w="18232" cap="flat">
            <a:noFill/>
            <a:prstDash val="solid"/>
            <a:miter/>
          </a:ln>
        </p:spPr>
        <p:txBody>
          <a:bodyPr rtlCol="0" anchor="ctr"/>
          <a:lstStyle/>
          <a:p>
            <a:endParaRPr lang="en-GB"/>
          </a:p>
        </p:txBody>
      </p:sp>
      <p:sp>
        <p:nvSpPr>
          <p:cNvPr id="316" name="Freeform: Shape 315">
            <a:extLst>
              <a:ext uri="{FF2B5EF4-FFF2-40B4-BE49-F238E27FC236}">
                <a16:creationId xmlns:a16="http://schemas.microsoft.com/office/drawing/2014/main" id="{9C9CBFA1-E173-40C2-A5D0-083DC856BFB7}"/>
              </a:ext>
            </a:extLst>
          </p:cNvPr>
          <p:cNvSpPr/>
          <p:nvPr/>
        </p:nvSpPr>
        <p:spPr>
          <a:xfrm>
            <a:off x="11253605" y="3272632"/>
            <a:ext cx="26760" cy="16130"/>
          </a:xfrm>
          <a:custGeom>
            <a:avLst/>
            <a:gdLst>
              <a:gd name="connsiteX0" fmla="*/ 50603 w 49775"/>
              <a:gd name="connsiteY0" fmla="*/ 28700 h 30003"/>
              <a:gd name="connsiteX1" fmla="*/ 41684 w 49775"/>
              <a:gd name="connsiteY1" fmla="*/ 23556 h 30003"/>
              <a:gd name="connsiteX2" fmla="*/ 39787 w 49775"/>
              <a:gd name="connsiteY2" fmla="*/ 22462 h 30003"/>
              <a:gd name="connsiteX3" fmla="*/ 30175 w 49775"/>
              <a:gd name="connsiteY3" fmla="*/ 16917 h 30003"/>
              <a:gd name="connsiteX4" fmla="*/ 28278 w 49775"/>
              <a:gd name="connsiteY4" fmla="*/ 15823 h 30003"/>
              <a:gd name="connsiteX5" fmla="*/ 18666 w 49775"/>
              <a:gd name="connsiteY5" fmla="*/ 10260 h 30003"/>
              <a:gd name="connsiteX6" fmla="*/ 16769 w 49775"/>
              <a:gd name="connsiteY6" fmla="*/ 9165 h 30003"/>
              <a:gd name="connsiteX7" fmla="*/ 7157 w 49775"/>
              <a:gd name="connsiteY7" fmla="*/ 3621 h 30003"/>
              <a:gd name="connsiteX8" fmla="*/ 5260 w 49775"/>
              <a:gd name="connsiteY8" fmla="*/ 2526 h 30003"/>
              <a:gd name="connsiteX9" fmla="*/ 1922 w 49775"/>
              <a:gd name="connsiteY9" fmla="*/ 593 h 30003"/>
              <a:gd name="connsiteX10" fmla="*/ 828 w 49775"/>
              <a:gd name="connsiteY10" fmla="*/ 2508 h 30003"/>
              <a:gd name="connsiteX11" fmla="*/ 4166 w 49775"/>
              <a:gd name="connsiteY11" fmla="*/ 4423 h 30003"/>
              <a:gd name="connsiteX12" fmla="*/ 6063 w 49775"/>
              <a:gd name="connsiteY12" fmla="*/ 5518 h 30003"/>
              <a:gd name="connsiteX13" fmla="*/ 15675 w 49775"/>
              <a:gd name="connsiteY13" fmla="*/ 11081 h 30003"/>
              <a:gd name="connsiteX14" fmla="*/ 17572 w 49775"/>
              <a:gd name="connsiteY14" fmla="*/ 12175 h 30003"/>
              <a:gd name="connsiteX15" fmla="*/ 27184 w 49775"/>
              <a:gd name="connsiteY15" fmla="*/ 17720 h 30003"/>
              <a:gd name="connsiteX16" fmla="*/ 29081 w 49775"/>
              <a:gd name="connsiteY16" fmla="*/ 18814 h 30003"/>
              <a:gd name="connsiteX17" fmla="*/ 38693 w 49775"/>
              <a:gd name="connsiteY17" fmla="*/ 24359 h 30003"/>
              <a:gd name="connsiteX18" fmla="*/ 40590 w 49775"/>
              <a:gd name="connsiteY18" fmla="*/ 25453 h 30003"/>
              <a:gd name="connsiteX19" fmla="*/ 49509 w 49775"/>
              <a:gd name="connsiteY19" fmla="*/ 30597 h 30003"/>
              <a:gd name="connsiteX20" fmla="*/ 50603 w 49775"/>
              <a:gd name="connsiteY20" fmla="*/ 28700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50603" y="28700"/>
                </a:moveTo>
                <a:lnTo>
                  <a:pt x="41684" y="23556"/>
                </a:lnTo>
                <a:lnTo>
                  <a:pt x="39787" y="22462"/>
                </a:lnTo>
                <a:lnTo>
                  <a:pt x="30175" y="16917"/>
                </a:lnTo>
                <a:lnTo>
                  <a:pt x="28278" y="15823"/>
                </a:lnTo>
                <a:lnTo>
                  <a:pt x="18666" y="10260"/>
                </a:lnTo>
                <a:lnTo>
                  <a:pt x="16769" y="9165"/>
                </a:lnTo>
                <a:lnTo>
                  <a:pt x="7157" y="3621"/>
                </a:lnTo>
                <a:lnTo>
                  <a:pt x="5260" y="2526"/>
                </a:lnTo>
                <a:lnTo>
                  <a:pt x="1922" y="593"/>
                </a:lnTo>
                <a:lnTo>
                  <a:pt x="828" y="2508"/>
                </a:lnTo>
                <a:lnTo>
                  <a:pt x="4166" y="4423"/>
                </a:lnTo>
                <a:lnTo>
                  <a:pt x="6063" y="5518"/>
                </a:lnTo>
                <a:lnTo>
                  <a:pt x="15675" y="11081"/>
                </a:lnTo>
                <a:lnTo>
                  <a:pt x="17572" y="12175"/>
                </a:lnTo>
                <a:lnTo>
                  <a:pt x="27184" y="17720"/>
                </a:lnTo>
                <a:lnTo>
                  <a:pt x="29081" y="18814"/>
                </a:lnTo>
                <a:lnTo>
                  <a:pt x="38693" y="24359"/>
                </a:lnTo>
                <a:lnTo>
                  <a:pt x="40590" y="25453"/>
                </a:lnTo>
                <a:lnTo>
                  <a:pt x="49509" y="30597"/>
                </a:lnTo>
                <a:lnTo>
                  <a:pt x="50603" y="28700"/>
                </a:lnTo>
                <a:close/>
              </a:path>
            </a:pathLst>
          </a:custGeom>
          <a:solidFill>
            <a:srgbClr val="959898"/>
          </a:solidFill>
          <a:ln w="18232" cap="flat">
            <a:noFill/>
            <a:prstDash val="solid"/>
            <a:miter/>
          </a:ln>
        </p:spPr>
        <p:txBody>
          <a:bodyPr rtlCol="0" anchor="ctr"/>
          <a:lstStyle/>
          <a:p>
            <a:endParaRPr lang="en-GB"/>
          </a:p>
        </p:txBody>
      </p:sp>
      <p:sp>
        <p:nvSpPr>
          <p:cNvPr id="317" name="Freeform: Shape 316">
            <a:extLst>
              <a:ext uri="{FF2B5EF4-FFF2-40B4-BE49-F238E27FC236}">
                <a16:creationId xmlns:a16="http://schemas.microsoft.com/office/drawing/2014/main" id="{0F64BBFB-DD7C-4D7F-A458-9FB42C48F680}"/>
              </a:ext>
            </a:extLst>
          </p:cNvPr>
          <p:cNvSpPr/>
          <p:nvPr/>
        </p:nvSpPr>
        <p:spPr>
          <a:xfrm>
            <a:off x="11244059" y="3289170"/>
            <a:ext cx="26760" cy="16130"/>
          </a:xfrm>
          <a:custGeom>
            <a:avLst/>
            <a:gdLst>
              <a:gd name="connsiteX0" fmla="*/ 50601 w 49775"/>
              <a:gd name="connsiteY0" fmla="*/ 28703 h 30003"/>
              <a:gd name="connsiteX1" fmla="*/ 41682 w 49775"/>
              <a:gd name="connsiteY1" fmla="*/ 23560 h 30003"/>
              <a:gd name="connsiteX2" fmla="*/ 39785 w 49775"/>
              <a:gd name="connsiteY2" fmla="*/ 22465 h 30003"/>
              <a:gd name="connsiteX3" fmla="*/ 30173 w 49775"/>
              <a:gd name="connsiteY3" fmla="*/ 16921 h 30003"/>
              <a:gd name="connsiteX4" fmla="*/ 28276 w 49775"/>
              <a:gd name="connsiteY4" fmla="*/ 15826 h 30003"/>
              <a:gd name="connsiteX5" fmla="*/ 18664 w 49775"/>
              <a:gd name="connsiteY5" fmla="*/ 10263 h 30003"/>
              <a:gd name="connsiteX6" fmla="*/ 16767 w 49775"/>
              <a:gd name="connsiteY6" fmla="*/ 9169 h 30003"/>
              <a:gd name="connsiteX7" fmla="*/ 7155 w 49775"/>
              <a:gd name="connsiteY7" fmla="*/ 3624 h 30003"/>
              <a:gd name="connsiteX8" fmla="*/ 5258 w 49775"/>
              <a:gd name="connsiteY8" fmla="*/ 2530 h 30003"/>
              <a:gd name="connsiteX9" fmla="*/ 1920 w 49775"/>
              <a:gd name="connsiteY9" fmla="*/ 596 h 30003"/>
              <a:gd name="connsiteX10" fmla="*/ 826 w 49775"/>
              <a:gd name="connsiteY10" fmla="*/ 2493 h 30003"/>
              <a:gd name="connsiteX11" fmla="*/ 4164 w 49775"/>
              <a:gd name="connsiteY11" fmla="*/ 4427 h 30003"/>
              <a:gd name="connsiteX12" fmla="*/ 6061 w 49775"/>
              <a:gd name="connsiteY12" fmla="*/ 5521 h 30003"/>
              <a:gd name="connsiteX13" fmla="*/ 15673 w 49775"/>
              <a:gd name="connsiteY13" fmla="*/ 11066 h 30003"/>
              <a:gd name="connsiteX14" fmla="*/ 17570 w 49775"/>
              <a:gd name="connsiteY14" fmla="*/ 12160 h 30003"/>
              <a:gd name="connsiteX15" fmla="*/ 27182 w 49775"/>
              <a:gd name="connsiteY15" fmla="*/ 17723 h 30003"/>
              <a:gd name="connsiteX16" fmla="*/ 29079 w 49775"/>
              <a:gd name="connsiteY16" fmla="*/ 18817 h 30003"/>
              <a:gd name="connsiteX17" fmla="*/ 38691 w 49775"/>
              <a:gd name="connsiteY17" fmla="*/ 24362 h 30003"/>
              <a:gd name="connsiteX18" fmla="*/ 40588 w 49775"/>
              <a:gd name="connsiteY18" fmla="*/ 25457 h 30003"/>
              <a:gd name="connsiteX19" fmla="*/ 49507 w 49775"/>
              <a:gd name="connsiteY19" fmla="*/ 30600 h 30003"/>
              <a:gd name="connsiteX20" fmla="*/ 50601 w 49775"/>
              <a:gd name="connsiteY20" fmla="*/ 28703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50601" y="28703"/>
                </a:moveTo>
                <a:lnTo>
                  <a:pt x="41682" y="23560"/>
                </a:lnTo>
                <a:lnTo>
                  <a:pt x="39785" y="22465"/>
                </a:lnTo>
                <a:lnTo>
                  <a:pt x="30173" y="16921"/>
                </a:lnTo>
                <a:lnTo>
                  <a:pt x="28276" y="15826"/>
                </a:lnTo>
                <a:lnTo>
                  <a:pt x="18664" y="10263"/>
                </a:lnTo>
                <a:lnTo>
                  <a:pt x="16767" y="9169"/>
                </a:lnTo>
                <a:lnTo>
                  <a:pt x="7155" y="3624"/>
                </a:lnTo>
                <a:lnTo>
                  <a:pt x="5258" y="2530"/>
                </a:lnTo>
                <a:lnTo>
                  <a:pt x="1920" y="596"/>
                </a:lnTo>
                <a:lnTo>
                  <a:pt x="826" y="2493"/>
                </a:lnTo>
                <a:lnTo>
                  <a:pt x="4164" y="4427"/>
                </a:lnTo>
                <a:lnTo>
                  <a:pt x="6061" y="5521"/>
                </a:lnTo>
                <a:lnTo>
                  <a:pt x="15673" y="11066"/>
                </a:lnTo>
                <a:lnTo>
                  <a:pt x="17570" y="12160"/>
                </a:lnTo>
                <a:lnTo>
                  <a:pt x="27182" y="17723"/>
                </a:lnTo>
                <a:lnTo>
                  <a:pt x="29079" y="18817"/>
                </a:lnTo>
                <a:lnTo>
                  <a:pt x="38691" y="24362"/>
                </a:lnTo>
                <a:lnTo>
                  <a:pt x="40588" y="25457"/>
                </a:lnTo>
                <a:lnTo>
                  <a:pt x="49507" y="30600"/>
                </a:lnTo>
                <a:lnTo>
                  <a:pt x="50601" y="28703"/>
                </a:lnTo>
                <a:close/>
              </a:path>
            </a:pathLst>
          </a:custGeom>
          <a:solidFill>
            <a:srgbClr val="959898"/>
          </a:solidFill>
          <a:ln w="18232" cap="flat">
            <a:noFill/>
            <a:prstDash val="solid"/>
            <a:miter/>
          </a:ln>
        </p:spPr>
        <p:txBody>
          <a:bodyPr rtlCol="0" anchor="ctr"/>
          <a:lstStyle/>
          <a:p>
            <a:endParaRPr lang="en-GB"/>
          </a:p>
        </p:txBody>
      </p:sp>
      <p:sp>
        <p:nvSpPr>
          <p:cNvPr id="318" name="Freeform: Shape 317">
            <a:extLst>
              <a:ext uri="{FF2B5EF4-FFF2-40B4-BE49-F238E27FC236}">
                <a16:creationId xmlns:a16="http://schemas.microsoft.com/office/drawing/2014/main" id="{BCE65CEB-7EFC-4F9A-8822-9806963CF75F}"/>
              </a:ext>
            </a:extLst>
          </p:cNvPr>
          <p:cNvSpPr/>
          <p:nvPr/>
        </p:nvSpPr>
        <p:spPr>
          <a:xfrm>
            <a:off x="11323414" y="3188571"/>
            <a:ext cx="1186" cy="30221"/>
          </a:xfrm>
          <a:custGeom>
            <a:avLst/>
            <a:gdLst>
              <a:gd name="connsiteX0" fmla="*/ 327 w 2206"/>
              <a:gd name="connsiteY0" fmla="*/ 208 h 56213"/>
              <a:gd name="connsiteX1" fmla="*/ 2534 w 2206"/>
              <a:gd name="connsiteY1" fmla="*/ 208 h 56213"/>
              <a:gd name="connsiteX2" fmla="*/ 2534 w 2206"/>
              <a:gd name="connsiteY2" fmla="*/ 56421 h 56213"/>
              <a:gd name="connsiteX3" fmla="*/ 327 w 2206"/>
              <a:gd name="connsiteY3" fmla="*/ 56421 h 56213"/>
            </a:gdLst>
            <a:ahLst/>
            <a:cxnLst>
              <a:cxn ang="0">
                <a:pos x="connsiteX0" y="connsiteY0"/>
              </a:cxn>
              <a:cxn ang="0">
                <a:pos x="connsiteX1" y="connsiteY1"/>
              </a:cxn>
              <a:cxn ang="0">
                <a:pos x="connsiteX2" y="connsiteY2"/>
              </a:cxn>
              <a:cxn ang="0">
                <a:pos x="connsiteX3" y="connsiteY3"/>
              </a:cxn>
            </a:cxnLst>
            <a:rect l="l" t="t" r="r" b="b"/>
            <a:pathLst>
              <a:path w="2206" h="56213">
                <a:moveTo>
                  <a:pt x="327" y="208"/>
                </a:moveTo>
                <a:lnTo>
                  <a:pt x="2534" y="208"/>
                </a:lnTo>
                <a:lnTo>
                  <a:pt x="2534" y="56421"/>
                </a:lnTo>
                <a:lnTo>
                  <a:pt x="327" y="56421"/>
                </a:lnTo>
                <a:close/>
              </a:path>
            </a:pathLst>
          </a:custGeom>
          <a:solidFill>
            <a:srgbClr val="959898"/>
          </a:solidFill>
          <a:ln w="18232" cap="flat">
            <a:noFill/>
            <a:prstDash val="solid"/>
            <a:miter/>
          </a:ln>
        </p:spPr>
        <p:txBody>
          <a:bodyPr rtlCol="0" anchor="ctr"/>
          <a:lstStyle/>
          <a:p>
            <a:endParaRPr lang="en-GB"/>
          </a:p>
        </p:txBody>
      </p:sp>
      <p:sp>
        <p:nvSpPr>
          <p:cNvPr id="319" name="Freeform: Shape 318">
            <a:extLst>
              <a:ext uri="{FF2B5EF4-FFF2-40B4-BE49-F238E27FC236}">
                <a16:creationId xmlns:a16="http://schemas.microsoft.com/office/drawing/2014/main" id="{29BAADF8-4CAA-4A11-9430-9DB5A99D9FF1}"/>
              </a:ext>
            </a:extLst>
          </p:cNvPr>
          <p:cNvSpPr/>
          <p:nvPr/>
        </p:nvSpPr>
        <p:spPr>
          <a:xfrm>
            <a:off x="11394585" y="3183658"/>
            <a:ext cx="1186" cy="35134"/>
          </a:xfrm>
          <a:custGeom>
            <a:avLst/>
            <a:gdLst>
              <a:gd name="connsiteX0" fmla="*/ 334 w 2206"/>
              <a:gd name="connsiteY0" fmla="*/ 207 h 65351"/>
              <a:gd name="connsiteX1" fmla="*/ 2540 w 2206"/>
              <a:gd name="connsiteY1" fmla="*/ 207 h 65351"/>
              <a:gd name="connsiteX2" fmla="*/ 2540 w 2206"/>
              <a:gd name="connsiteY2" fmla="*/ 65559 h 65351"/>
              <a:gd name="connsiteX3" fmla="*/ 334 w 2206"/>
              <a:gd name="connsiteY3" fmla="*/ 65559 h 65351"/>
            </a:gdLst>
            <a:ahLst/>
            <a:cxnLst>
              <a:cxn ang="0">
                <a:pos x="connsiteX0" y="connsiteY0"/>
              </a:cxn>
              <a:cxn ang="0">
                <a:pos x="connsiteX1" y="connsiteY1"/>
              </a:cxn>
              <a:cxn ang="0">
                <a:pos x="connsiteX2" y="connsiteY2"/>
              </a:cxn>
              <a:cxn ang="0">
                <a:pos x="connsiteX3" y="connsiteY3"/>
              </a:cxn>
            </a:cxnLst>
            <a:rect l="l" t="t" r="r" b="b"/>
            <a:pathLst>
              <a:path w="2206" h="65351">
                <a:moveTo>
                  <a:pt x="334" y="207"/>
                </a:moveTo>
                <a:lnTo>
                  <a:pt x="2540" y="207"/>
                </a:lnTo>
                <a:lnTo>
                  <a:pt x="2540" y="65559"/>
                </a:lnTo>
                <a:lnTo>
                  <a:pt x="334" y="65559"/>
                </a:lnTo>
                <a:close/>
              </a:path>
            </a:pathLst>
          </a:custGeom>
          <a:solidFill>
            <a:srgbClr val="C1C3C3"/>
          </a:solidFill>
          <a:ln w="18232" cap="flat">
            <a:noFill/>
            <a:prstDash val="solid"/>
            <a:miter/>
          </a:ln>
        </p:spPr>
        <p:txBody>
          <a:bodyPr rtlCol="0" anchor="ctr"/>
          <a:lstStyle/>
          <a:p>
            <a:endParaRPr lang="en-GB"/>
          </a:p>
        </p:txBody>
      </p:sp>
      <p:sp>
        <p:nvSpPr>
          <p:cNvPr id="320" name="Freeform: Shape 319">
            <a:extLst>
              <a:ext uri="{FF2B5EF4-FFF2-40B4-BE49-F238E27FC236}">
                <a16:creationId xmlns:a16="http://schemas.microsoft.com/office/drawing/2014/main" id="{68F171F7-59F0-4B33-A3AA-4FCAE6618A45}"/>
              </a:ext>
            </a:extLst>
          </p:cNvPr>
          <p:cNvSpPr/>
          <p:nvPr/>
        </p:nvSpPr>
        <p:spPr>
          <a:xfrm>
            <a:off x="11347733" y="3159741"/>
            <a:ext cx="1186" cy="59051"/>
          </a:xfrm>
          <a:custGeom>
            <a:avLst/>
            <a:gdLst>
              <a:gd name="connsiteX0" fmla="*/ 330 w 2206"/>
              <a:gd name="connsiteY0" fmla="*/ 203 h 109837"/>
              <a:gd name="connsiteX1" fmla="*/ 2536 w 2206"/>
              <a:gd name="connsiteY1" fmla="*/ 203 h 109837"/>
              <a:gd name="connsiteX2" fmla="*/ 2536 w 2206"/>
              <a:gd name="connsiteY2" fmla="*/ 110041 h 109837"/>
              <a:gd name="connsiteX3" fmla="*/ 330 w 2206"/>
              <a:gd name="connsiteY3" fmla="*/ 110041 h 109837"/>
            </a:gdLst>
            <a:ahLst/>
            <a:cxnLst>
              <a:cxn ang="0">
                <a:pos x="connsiteX0" y="connsiteY0"/>
              </a:cxn>
              <a:cxn ang="0">
                <a:pos x="connsiteX1" y="connsiteY1"/>
              </a:cxn>
              <a:cxn ang="0">
                <a:pos x="connsiteX2" y="connsiteY2"/>
              </a:cxn>
              <a:cxn ang="0">
                <a:pos x="connsiteX3" y="connsiteY3"/>
              </a:cxn>
            </a:cxnLst>
            <a:rect l="l" t="t" r="r" b="b"/>
            <a:pathLst>
              <a:path w="2206" h="109837">
                <a:moveTo>
                  <a:pt x="330" y="203"/>
                </a:moveTo>
                <a:lnTo>
                  <a:pt x="2536" y="203"/>
                </a:lnTo>
                <a:lnTo>
                  <a:pt x="2536" y="110041"/>
                </a:lnTo>
                <a:lnTo>
                  <a:pt x="330" y="110041"/>
                </a:lnTo>
                <a:close/>
              </a:path>
            </a:pathLst>
          </a:custGeom>
          <a:solidFill>
            <a:srgbClr val="C1C3C3"/>
          </a:solidFill>
          <a:ln w="18232" cap="flat">
            <a:noFill/>
            <a:prstDash val="solid"/>
            <a:miter/>
          </a:ln>
        </p:spPr>
        <p:txBody>
          <a:bodyPr rtlCol="0" anchor="ctr"/>
          <a:lstStyle/>
          <a:p>
            <a:endParaRPr lang="en-GB"/>
          </a:p>
        </p:txBody>
      </p:sp>
      <p:sp>
        <p:nvSpPr>
          <p:cNvPr id="321" name="Freeform: Shape 320">
            <a:extLst>
              <a:ext uri="{FF2B5EF4-FFF2-40B4-BE49-F238E27FC236}">
                <a16:creationId xmlns:a16="http://schemas.microsoft.com/office/drawing/2014/main" id="{8753621D-2ECA-4EBC-B6EF-08B490315E87}"/>
              </a:ext>
            </a:extLst>
          </p:cNvPr>
          <p:cNvSpPr/>
          <p:nvPr/>
        </p:nvSpPr>
        <p:spPr>
          <a:xfrm>
            <a:off x="11418894" y="3188571"/>
            <a:ext cx="1176" cy="30221"/>
          </a:xfrm>
          <a:custGeom>
            <a:avLst/>
            <a:gdLst>
              <a:gd name="connsiteX0" fmla="*/ 336 w 2188"/>
              <a:gd name="connsiteY0" fmla="*/ 208 h 56213"/>
              <a:gd name="connsiteX1" fmla="*/ 2525 w 2188"/>
              <a:gd name="connsiteY1" fmla="*/ 208 h 56213"/>
              <a:gd name="connsiteX2" fmla="*/ 2525 w 2188"/>
              <a:gd name="connsiteY2" fmla="*/ 56421 h 56213"/>
              <a:gd name="connsiteX3" fmla="*/ 336 w 2188"/>
              <a:gd name="connsiteY3" fmla="*/ 56421 h 56213"/>
            </a:gdLst>
            <a:ahLst/>
            <a:cxnLst>
              <a:cxn ang="0">
                <a:pos x="connsiteX0" y="connsiteY0"/>
              </a:cxn>
              <a:cxn ang="0">
                <a:pos x="connsiteX1" y="connsiteY1"/>
              </a:cxn>
              <a:cxn ang="0">
                <a:pos x="connsiteX2" y="connsiteY2"/>
              </a:cxn>
              <a:cxn ang="0">
                <a:pos x="connsiteX3" y="connsiteY3"/>
              </a:cxn>
            </a:cxnLst>
            <a:rect l="l" t="t" r="r" b="b"/>
            <a:pathLst>
              <a:path w="2188" h="56213">
                <a:moveTo>
                  <a:pt x="336" y="208"/>
                </a:moveTo>
                <a:lnTo>
                  <a:pt x="2525" y="208"/>
                </a:lnTo>
                <a:lnTo>
                  <a:pt x="2525" y="56421"/>
                </a:lnTo>
                <a:lnTo>
                  <a:pt x="336" y="56421"/>
                </a:lnTo>
                <a:close/>
              </a:path>
            </a:pathLst>
          </a:custGeom>
          <a:solidFill>
            <a:srgbClr val="959898"/>
          </a:solidFill>
          <a:ln w="18232" cap="flat">
            <a:noFill/>
            <a:prstDash val="solid"/>
            <a:miter/>
          </a:ln>
        </p:spPr>
        <p:txBody>
          <a:bodyPr rtlCol="0" anchor="ctr"/>
          <a:lstStyle/>
          <a:p>
            <a:endParaRPr lang="en-GB"/>
          </a:p>
        </p:txBody>
      </p:sp>
      <p:sp>
        <p:nvSpPr>
          <p:cNvPr id="322" name="Freeform: Shape 321">
            <a:extLst>
              <a:ext uri="{FF2B5EF4-FFF2-40B4-BE49-F238E27FC236}">
                <a16:creationId xmlns:a16="http://schemas.microsoft.com/office/drawing/2014/main" id="{E5E9E53D-1B3A-4F92-AB5B-1E2D7936EDA7}"/>
              </a:ext>
            </a:extLst>
          </p:cNvPr>
          <p:cNvSpPr/>
          <p:nvPr/>
        </p:nvSpPr>
        <p:spPr>
          <a:xfrm>
            <a:off x="11291799" y="3393603"/>
            <a:ext cx="26760" cy="16130"/>
          </a:xfrm>
          <a:custGeom>
            <a:avLst/>
            <a:gdLst>
              <a:gd name="connsiteX0" fmla="*/ 833 w 49775"/>
              <a:gd name="connsiteY0" fmla="*/ 28725 h 30003"/>
              <a:gd name="connsiteX1" fmla="*/ 4171 w 49775"/>
              <a:gd name="connsiteY1" fmla="*/ 26791 h 30003"/>
              <a:gd name="connsiteX2" fmla="*/ 6068 w 49775"/>
              <a:gd name="connsiteY2" fmla="*/ 25715 h 30003"/>
              <a:gd name="connsiteX3" fmla="*/ 15680 w 49775"/>
              <a:gd name="connsiteY3" fmla="*/ 20152 h 30003"/>
              <a:gd name="connsiteX4" fmla="*/ 17577 w 49775"/>
              <a:gd name="connsiteY4" fmla="*/ 19058 h 30003"/>
              <a:gd name="connsiteX5" fmla="*/ 27189 w 49775"/>
              <a:gd name="connsiteY5" fmla="*/ 13513 h 30003"/>
              <a:gd name="connsiteX6" fmla="*/ 29086 w 49775"/>
              <a:gd name="connsiteY6" fmla="*/ 12419 h 30003"/>
              <a:gd name="connsiteX7" fmla="*/ 38698 w 49775"/>
              <a:gd name="connsiteY7" fmla="*/ 6874 h 30003"/>
              <a:gd name="connsiteX8" fmla="*/ 40595 w 49775"/>
              <a:gd name="connsiteY8" fmla="*/ 5761 h 30003"/>
              <a:gd name="connsiteX9" fmla="*/ 49514 w 49775"/>
              <a:gd name="connsiteY9" fmla="*/ 618 h 30003"/>
              <a:gd name="connsiteX10" fmla="*/ 50608 w 49775"/>
              <a:gd name="connsiteY10" fmla="*/ 2515 h 30003"/>
              <a:gd name="connsiteX11" fmla="*/ 41689 w 49775"/>
              <a:gd name="connsiteY11" fmla="*/ 7658 h 30003"/>
              <a:gd name="connsiteX12" fmla="*/ 39792 w 49775"/>
              <a:gd name="connsiteY12" fmla="*/ 8771 h 30003"/>
              <a:gd name="connsiteX13" fmla="*/ 30180 w 49775"/>
              <a:gd name="connsiteY13" fmla="*/ 14315 h 30003"/>
              <a:gd name="connsiteX14" fmla="*/ 28283 w 49775"/>
              <a:gd name="connsiteY14" fmla="*/ 15410 h 30003"/>
              <a:gd name="connsiteX15" fmla="*/ 18671 w 49775"/>
              <a:gd name="connsiteY15" fmla="*/ 20955 h 30003"/>
              <a:gd name="connsiteX16" fmla="*/ 16774 w 49775"/>
              <a:gd name="connsiteY16" fmla="*/ 22049 h 30003"/>
              <a:gd name="connsiteX17" fmla="*/ 7162 w 49775"/>
              <a:gd name="connsiteY17" fmla="*/ 27612 h 30003"/>
              <a:gd name="connsiteX18" fmla="*/ 5265 w 49775"/>
              <a:gd name="connsiteY18" fmla="*/ 28688 h 30003"/>
              <a:gd name="connsiteX19" fmla="*/ 1927 w 49775"/>
              <a:gd name="connsiteY19" fmla="*/ 30621 h 30003"/>
              <a:gd name="connsiteX20" fmla="*/ 833 w 49775"/>
              <a:gd name="connsiteY20" fmla="*/ 28725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33" y="28725"/>
                </a:moveTo>
                <a:lnTo>
                  <a:pt x="4171" y="26791"/>
                </a:lnTo>
                <a:lnTo>
                  <a:pt x="6068" y="25715"/>
                </a:lnTo>
                <a:lnTo>
                  <a:pt x="15680" y="20152"/>
                </a:lnTo>
                <a:lnTo>
                  <a:pt x="17577" y="19058"/>
                </a:lnTo>
                <a:lnTo>
                  <a:pt x="27189" y="13513"/>
                </a:lnTo>
                <a:lnTo>
                  <a:pt x="29086" y="12419"/>
                </a:lnTo>
                <a:lnTo>
                  <a:pt x="38698" y="6874"/>
                </a:lnTo>
                <a:lnTo>
                  <a:pt x="40595" y="5761"/>
                </a:lnTo>
                <a:lnTo>
                  <a:pt x="49514" y="618"/>
                </a:lnTo>
                <a:lnTo>
                  <a:pt x="50608" y="2515"/>
                </a:lnTo>
                <a:lnTo>
                  <a:pt x="41689" y="7658"/>
                </a:lnTo>
                <a:lnTo>
                  <a:pt x="39792" y="8771"/>
                </a:lnTo>
                <a:lnTo>
                  <a:pt x="30180" y="14315"/>
                </a:lnTo>
                <a:lnTo>
                  <a:pt x="28283" y="15410"/>
                </a:lnTo>
                <a:lnTo>
                  <a:pt x="18671" y="20955"/>
                </a:lnTo>
                <a:lnTo>
                  <a:pt x="16774" y="22049"/>
                </a:lnTo>
                <a:lnTo>
                  <a:pt x="7162" y="27612"/>
                </a:lnTo>
                <a:lnTo>
                  <a:pt x="5265" y="28688"/>
                </a:lnTo>
                <a:lnTo>
                  <a:pt x="1927" y="30621"/>
                </a:lnTo>
                <a:lnTo>
                  <a:pt x="833" y="28725"/>
                </a:lnTo>
                <a:close/>
              </a:path>
            </a:pathLst>
          </a:custGeom>
          <a:solidFill>
            <a:srgbClr val="959898"/>
          </a:solidFill>
          <a:ln w="18232" cap="flat">
            <a:noFill/>
            <a:prstDash val="solid"/>
            <a:miter/>
          </a:ln>
        </p:spPr>
        <p:txBody>
          <a:bodyPr rtlCol="0" anchor="ctr"/>
          <a:lstStyle/>
          <a:p>
            <a:endParaRPr lang="en-GB"/>
          </a:p>
        </p:txBody>
      </p:sp>
      <p:sp>
        <p:nvSpPr>
          <p:cNvPr id="323" name="Freeform: Shape 322">
            <a:extLst>
              <a:ext uri="{FF2B5EF4-FFF2-40B4-BE49-F238E27FC236}">
                <a16:creationId xmlns:a16="http://schemas.microsoft.com/office/drawing/2014/main" id="{F41737CE-6313-4471-A115-FF94369466B6}"/>
              </a:ext>
            </a:extLst>
          </p:cNvPr>
          <p:cNvSpPr/>
          <p:nvPr/>
        </p:nvSpPr>
        <p:spPr>
          <a:xfrm>
            <a:off x="11282253" y="3377065"/>
            <a:ext cx="26760" cy="16130"/>
          </a:xfrm>
          <a:custGeom>
            <a:avLst/>
            <a:gdLst>
              <a:gd name="connsiteX0" fmla="*/ 831 w 49775"/>
              <a:gd name="connsiteY0" fmla="*/ 28721 h 30003"/>
              <a:gd name="connsiteX1" fmla="*/ 4169 w 49775"/>
              <a:gd name="connsiteY1" fmla="*/ 26788 h 30003"/>
              <a:gd name="connsiteX2" fmla="*/ 6066 w 49775"/>
              <a:gd name="connsiteY2" fmla="*/ 25712 h 30003"/>
              <a:gd name="connsiteX3" fmla="*/ 15678 w 49775"/>
              <a:gd name="connsiteY3" fmla="*/ 20149 h 30003"/>
              <a:gd name="connsiteX4" fmla="*/ 17575 w 49775"/>
              <a:gd name="connsiteY4" fmla="*/ 19054 h 30003"/>
              <a:gd name="connsiteX5" fmla="*/ 27187 w 49775"/>
              <a:gd name="connsiteY5" fmla="*/ 13509 h 30003"/>
              <a:gd name="connsiteX6" fmla="*/ 29084 w 49775"/>
              <a:gd name="connsiteY6" fmla="*/ 12415 h 30003"/>
              <a:gd name="connsiteX7" fmla="*/ 38696 w 49775"/>
              <a:gd name="connsiteY7" fmla="*/ 6870 h 30003"/>
              <a:gd name="connsiteX8" fmla="*/ 40593 w 49775"/>
              <a:gd name="connsiteY8" fmla="*/ 5758 h 30003"/>
              <a:gd name="connsiteX9" fmla="*/ 49512 w 49775"/>
              <a:gd name="connsiteY9" fmla="*/ 614 h 30003"/>
              <a:gd name="connsiteX10" fmla="*/ 50606 w 49775"/>
              <a:gd name="connsiteY10" fmla="*/ 2511 h 30003"/>
              <a:gd name="connsiteX11" fmla="*/ 41687 w 49775"/>
              <a:gd name="connsiteY11" fmla="*/ 7655 h 30003"/>
              <a:gd name="connsiteX12" fmla="*/ 39790 w 49775"/>
              <a:gd name="connsiteY12" fmla="*/ 8767 h 30003"/>
              <a:gd name="connsiteX13" fmla="*/ 30178 w 49775"/>
              <a:gd name="connsiteY13" fmla="*/ 14312 h 30003"/>
              <a:gd name="connsiteX14" fmla="*/ 28281 w 49775"/>
              <a:gd name="connsiteY14" fmla="*/ 15406 h 30003"/>
              <a:gd name="connsiteX15" fmla="*/ 18669 w 49775"/>
              <a:gd name="connsiteY15" fmla="*/ 20951 h 30003"/>
              <a:gd name="connsiteX16" fmla="*/ 16772 w 49775"/>
              <a:gd name="connsiteY16" fmla="*/ 22046 h 30003"/>
              <a:gd name="connsiteX17" fmla="*/ 7160 w 49775"/>
              <a:gd name="connsiteY17" fmla="*/ 27609 h 30003"/>
              <a:gd name="connsiteX18" fmla="*/ 5263 w 49775"/>
              <a:gd name="connsiteY18" fmla="*/ 28703 h 30003"/>
              <a:gd name="connsiteX19" fmla="*/ 1925 w 49775"/>
              <a:gd name="connsiteY19" fmla="*/ 30618 h 30003"/>
              <a:gd name="connsiteX20" fmla="*/ 831 w 49775"/>
              <a:gd name="connsiteY20" fmla="*/ 28721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31" y="28721"/>
                </a:moveTo>
                <a:lnTo>
                  <a:pt x="4169" y="26788"/>
                </a:lnTo>
                <a:lnTo>
                  <a:pt x="6066" y="25712"/>
                </a:lnTo>
                <a:lnTo>
                  <a:pt x="15678" y="20149"/>
                </a:lnTo>
                <a:lnTo>
                  <a:pt x="17575" y="19054"/>
                </a:lnTo>
                <a:lnTo>
                  <a:pt x="27187" y="13509"/>
                </a:lnTo>
                <a:lnTo>
                  <a:pt x="29084" y="12415"/>
                </a:lnTo>
                <a:lnTo>
                  <a:pt x="38696" y="6870"/>
                </a:lnTo>
                <a:lnTo>
                  <a:pt x="40593" y="5758"/>
                </a:lnTo>
                <a:lnTo>
                  <a:pt x="49512" y="614"/>
                </a:lnTo>
                <a:lnTo>
                  <a:pt x="50606" y="2511"/>
                </a:lnTo>
                <a:lnTo>
                  <a:pt x="41687" y="7655"/>
                </a:lnTo>
                <a:lnTo>
                  <a:pt x="39790" y="8767"/>
                </a:lnTo>
                <a:lnTo>
                  <a:pt x="30178" y="14312"/>
                </a:lnTo>
                <a:lnTo>
                  <a:pt x="28281" y="15406"/>
                </a:lnTo>
                <a:lnTo>
                  <a:pt x="18669" y="20951"/>
                </a:lnTo>
                <a:lnTo>
                  <a:pt x="16772" y="22046"/>
                </a:lnTo>
                <a:lnTo>
                  <a:pt x="7160" y="27609"/>
                </a:lnTo>
                <a:lnTo>
                  <a:pt x="5263" y="28703"/>
                </a:lnTo>
                <a:lnTo>
                  <a:pt x="1925" y="30618"/>
                </a:lnTo>
                <a:lnTo>
                  <a:pt x="831" y="28721"/>
                </a:lnTo>
                <a:close/>
              </a:path>
            </a:pathLst>
          </a:custGeom>
          <a:solidFill>
            <a:srgbClr val="959898"/>
          </a:solidFill>
          <a:ln w="18232" cap="flat">
            <a:noFill/>
            <a:prstDash val="solid"/>
            <a:miter/>
          </a:ln>
        </p:spPr>
        <p:txBody>
          <a:bodyPr rtlCol="0" anchor="ctr"/>
          <a:lstStyle/>
          <a:p>
            <a:endParaRPr lang="en-GB"/>
          </a:p>
        </p:txBody>
      </p:sp>
      <p:sp>
        <p:nvSpPr>
          <p:cNvPr id="324" name="Freeform: Shape 323">
            <a:extLst>
              <a:ext uri="{FF2B5EF4-FFF2-40B4-BE49-F238E27FC236}">
                <a16:creationId xmlns:a16="http://schemas.microsoft.com/office/drawing/2014/main" id="{38E5A35E-F1D0-4107-B7CE-81134BE7AFCE}"/>
              </a:ext>
            </a:extLst>
          </p:cNvPr>
          <p:cNvSpPr/>
          <p:nvPr/>
        </p:nvSpPr>
        <p:spPr>
          <a:xfrm>
            <a:off x="11272702" y="3360527"/>
            <a:ext cx="26760" cy="16130"/>
          </a:xfrm>
          <a:custGeom>
            <a:avLst/>
            <a:gdLst>
              <a:gd name="connsiteX0" fmla="*/ 829 w 49775"/>
              <a:gd name="connsiteY0" fmla="*/ 28718 h 30003"/>
              <a:gd name="connsiteX1" fmla="*/ 4167 w 49775"/>
              <a:gd name="connsiteY1" fmla="*/ 26784 h 30003"/>
              <a:gd name="connsiteX2" fmla="*/ 6064 w 49775"/>
              <a:gd name="connsiteY2" fmla="*/ 25708 h 30003"/>
              <a:gd name="connsiteX3" fmla="*/ 15676 w 49775"/>
              <a:gd name="connsiteY3" fmla="*/ 20145 h 30003"/>
              <a:gd name="connsiteX4" fmla="*/ 17573 w 49775"/>
              <a:gd name="connsiteY4" fmla="*/ 19051 h 30003"/>
              <a:gd name="connsiteX5" fmla="*/ 27185 w 49775"/>
              <a:gd name="connsiteY5" fmla="*/ 13506 h 30003"/>
              <a:gd name="connsiteX6" fmla="*/ 29082 w 49775"/>
              <a:gd name="connsiteY6" fmla="*/ 12412 h 30003"/>
              <a:gd name="connsiteX7" fmla="*/ 38694 w 49775"/>
              <a:gd name="connsiteY7" fmla="*/ 6867 h 30003"/>
              <a:gd name="connsiteX8" fmla="*/ 40591 w 49775"/>
              <a:gd name="connsiteY8" fmla="*/ 5773 h 30003"/>
              <a:gd name="connsiteX9" fmla="*/ 49510 w 49775"/>
              <a:gd name="connsiteY9" fmla="*/ 611 h 30003"/>
              <a:gd name="connsiteX10" fmla="*/ 50604 w 49775"/>
              <a:gd name="connsiteY10" fmla="*/ 2508 h 30003"/>
              <a:gd name="connsiteX11" fmla="*/ 41685 w 49775"/>
              <a:gd name="connsiteY11" fmla="*/ 7651 h 30003"/>
              <a:gd name="connsiteX12" fmla="*/ 39788 w 49775"/>
              <a:gd name="connsiteY12" fmla="*/ 8764 h 30003"/>
              <a:gd name="connsiteX13" fmla="*/ 30176 w 49775"/>
              <a:gd name="connsiteY13" fmla="*/ 14309 h 30003"/>
              <a:gd name="connsiteX14" fmla="*/ 28279 w 49775"/>
              <a:gd name="connsiteY14" fmla="*/ 15403 h 30003"/>
              <a:gd name="connsiteX15" fmla="*/ 18667 w 49775"/>
              <a:gd name="connsiteY15" fmla="*/ 20948 h 30003"/>
              <a:gd name="connsiteX16" fmla="*/ 16770 w 49775"/>
              <a:gd name="connsiteY16" fmla="*/ 22042 h 30003"/>
              <a:gd name="connsiteX17" fmla="*/ 7158 w 49775"/>
              <a:gd name="connsiteY17" fmla="*/ 27605 h 30003"/>
              <a:gd name="connsiteX18" fmla="*/ 5261 w 49775"/>
              <a:gd name="connsiteY18" fmla="*/ 28700 h 30003"/>
              <a:gd name="connsiteX19" fmla="*/ 1923 w 49775"/>
              <a:gd name="connsiteY19" fmla="*/ 30615 h 30003"/>
              <a:gd name="connsiteX20" fmla="*/ 829 w 49775"/>
              <a:gd name="connsiteY20" fmla="*/ 28718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29" y="28718"/>
                </a:moveTo>
                <a:lnTo>
                  <a:pt x="4167" y="26784"/>
                </a:lnTo>
                <a:lnTo>
                  <a:pt x="6064" y="25708"/>
                </a:lnTo>
                <a:lnTo>
                  <a:pt x="15676" y="20145"/>
                </a:lnTo>
                <a:lnTo>
                  <a:pt x="17573" y="19051"/>
                </a:lnTo>
                <a:lnTo>
                  <a:pt x="27185" y="13506"/>
                </a:lnTo>
                <a:lnTo>
                  <a:pt x="29082" y="12412"/>
                </a:lnTo>
                <a:lnTo>
                  <a:pt x="38694" y="6867"/>
                </a:lnTo>
                <a:lnTo>
                  <a:pt x="40591" y="5773"/>
                </a:lnTo>
                <a:lnTo>
                  <a:pt x="49510" y="611"/>
                </a:lnTo>
                <a:lnTo>
                  <a:pt x="50604" y="2508"/>
                </a:lnTo>
                <a:lnTo>
                  <a:pt x="41685" y="7651"/>
                </a:lnTo>
                <a:lnTo>
                  <a:pt x="39788" y="8764"/>
                </a:lnTo>
                <a:lnTo>
                  <a:pt x="30176" y="14309"/>
                </a:lnTo>
                <a:lnTo>
                  <a:pt x="28279" y="15403"/>
                </a:lnTo>
                <a:lnTo>
                  <a:pt x="18667" y="20948"/>
                </a:lnTo>
                <a:lnTo>
                  <a:pt x="16770" y="22042"/>
                </a:lnTo>
                <a:lnTo>
                  <a:pt x="7158" y="27605"/>
                </a:lnTo>
                <a:lnTo>
                  <a:pt x="5261" y="28700"/>
                </a:lnTo>
                <a:lnTo>
                  <a:pt x="1923" y="30615"/>
                </a:lnTo>
                <a:lnTo>
                  <a:pt x="829" y="28718"/>
                </a:lnTo>
                <a:close/>
              </a:path>
            </a:pathLst>
          </a:custGeom>
          <a:solidFill>
            <a:srgbClr val="959898"/>
          </a:solidFill>
          <a:ln w="18232" cap="flat">
            <a:noFill/>
            <a:prstDash val="solid"/>
            <a:miter/>
          </a:ln>
        </p:spPr>
        <p:txBody>
          <a:bodyPr rtlCol="0" anchor="ctr"/>
          <a:lstStyle/>
          <a:p>
            <a:endParaRPr lang="en-GB"/>
          </a:p>
        </p:txBody>
      </p:sp>
      <p:sp>
        <p:nvSpPr>
          <p:cNvPr id="325" name="Freeform: Shape 324">
            <a:extLst>
              <a:ext uri="{FF2B5EF4-FFF2-40B4-BE49-F238E27FC236}">
                <a16:creationId xmlns:a16="http://schemas.microsoft.com/office/drawing/2014/main" id="{85C71F4E-35A9-4239-A58F-A5703353050F}"/>
              </a:ext>
            </a:extLst>
          </p:cNvPr>
          <p:cNvSpPr/>
          <p:nvPr/>
        </p:nvSpPr>
        <p:spPr>
          <a:xfrm>
            <a:off x="11263156" y="3343990"/>
            <a:ext cx="26760" cy="16130"/>
          </a:xfrm>
          <a:custGeom>
            <a:avLst/>
            <a:gdLst>
              <a:gd name="connsiteX0" fmla="*/ 827 w 49775"/>
              <a:gd name="connsiteY0" fmla="*/ 28714 h 30003"/>
              <a:gd name="connsiteX1" fmla="*/ 4165 w 49775"/>
              <a:gd name="connsiteY1" fmla="*/ 26799 h 30003"/>
              <a:gd name="connsiteX2" fmla="*/ 6062 w 49775"/>
              <a:gd name="connsiteY2" fmla="*/ 25705 h 30003"/>
              <a:gd name="connsiteX3" fmla="*/ 15674 w 49775"/>
              <a:gd name="connsiteY3" fmla="*/ 20142 h 30003"/>
              <a:gd name="connsiteX4" fmla="*/ 17571 w 49775"/>
              <a:gd name="connsiteY4" fmla="*/ 19048 h 30003"/>
              <a:gd name="connsiteX5" fmla="*/ 27183 w 49775"/>
              <a:gd name="connsiteY5" fmla="*/ 13503 h 30003"/>
              <a:gd name="connsiteX6" fmla="*/ 29080 w 49775"/>
              <a:gd name="connsiteY6" fmla="*/ 12408 h 30003"/>
              <a:gd name="connsiteX7" fmla="*/ 38692 w 49775"/>
              <a:gd name="connsiteY7" fmla="*/ 6864 h 30003"/>
              <a:gd name="connsiteX8" fmla="*/ 40589 w 49775"/>
              <a:gd name="connsiteY8" fmla="*/ 5751 h 30003"/>
              <a:gd name="connsiteX9" fmla="*/ 49508 w 49775"/>
              <a:gd name="connsiteY9" fmla="*/ 608 h 30003"/>
              <a:gd name="connsiteX10" fmla="*/ 50602 w 49775"/>
              <a:gd name="connsiteY10" fmla="*/ 2504 h 30003"/>
              <a:gd name="connsiteX11" fmla="*/ 41683 w 49775"/>
              <a:gd name="connsiteY11" fmla="*/ 7648 h 30003"/>
              <a:gd name="connsiteX12" fmla="*/ 39786 w 49775"/>
              <a:gd name="connsiteY12" fmla="*/ 8761 h 30003"/>
              <a:gd name="connsiteX13" fmla="*/ 30174 w 49775"/>
              <a:gd name="connsiteY13" fmla="*/ 14305 h 30003"/>
              <a:gd name="connsiteX14" fmla="*/ 28277 w 49775"/>
              <a:gd name="connsiteY14" fmla="*/ 15400 h 30003"/>
              <a:gd name="connsiteX15" fmla="*/ 18665 w 49775"/>
              <a:gd name="connsiteY15" fmla="*/ 20944 h 30003"/>
              <a:gd name="connsiteX16" fmla="*/ 16768 w 49775"/>
              <a:gd name="connsiteY16" fmla="*/ 22039 h 30003"/>
              <a:gd name="connsiteX17" fmla="*/ 7156 w 49775"/>
              <a:gd name="connsiteY17" fmla="*/ 27602 h 30003"/>
              <a:gd name="connsiteX18" fmla="*/ 5259 w 49775"/>
              <a:gd name="connsiteY18" fmla="*/ 28696 h 30003"/>
              <a:gd name="connsiteX19" fmla="*/ 1921 w 49775"/>
              <a:gd name="connsiteY19" fmla="*/ 30611 h 30003"/>
              <a:gd name="connsiteX20" fmla="*/ 827 w 49775"/>
              <a:gd name="connsiteY20" fmla="*/ 28714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27" y="28714"/>
                </a:moveTo>
                <a:lnTo>
                  <a:pt x="4165" y="26799"/>
                </a:lnTo>
                <a:lnTo>
                  <a:pt x="6062" y="25705"/>
                </a:lnTo>
                <a:lnTo>
                  <a:pt x="15674" y="20142"/>
                </a:lnTo>
                <a:lnTo>
                  <a:pt x="17571" y="19048"/>
                </a:lnTo>
                <a:lnTo>
                  <a:pt x="27183" y="13503"/>
                </a:lnTo>
                <a:lnTo>
                  <a:pt x="29080" y="12408"/>
                </a:lnTo>
                <a:lnTo>
                  <a:pt x="38692" y="6864"/>
                </a:lnTo>
                <a:lnTo>
                  <a:pt x="40589" y="5751"/>
                </a:lnTo>
                <a:lnTo>
                  <a:pt x="49508" y="608"/>
                </a:lnTo>
                <a:lnTo>
                  <a:pt x="50602" y="2504"/>
                </a:lnTo>
                <a:lnTo>
                  <a:pt x="41683" y="7648"/>
                </a:lnTo>
                <a:lnTo>
                  <a:pt x="39786" y="8761"/>
                </a:lnTo>
                <a:lnTo>
                  <a:pt x="30174" y="14305"/>
                </a:lnTo>
                <a:lnTo>
                  <a:pt x="28277" y="15400"/>
                </a:lnTo>
                <a:lnTo>
                  <a:pt x="18665" y="20944"/>
                </a:lnTo>
                <a:lnTo>
                  <a:pt x="16768" y="22039"/>
                </a:lnTo>
                <a:lnTo>
                  <a:pt x="7156" y="27602"/>
                </a:lnTo>
                <a:lnTo>
                  <a:pt x="5259" y="28696"/>
                </a:lnTo>
                <a:lnTo>
                  <a:pt x="1921" y="30611"/>
                </a:lnTo>
                <a:lnTo>
                  <a:pt x="827" y="28714"/>
                </a:lnTo>
                <a:close/>
              </a:path>
            </a:pathLst>
          </a:custGeom>
          <a:solidFill>
            <a:srgbClr val="959898"/>
          </a:solidFill>
          <a:ln w="18232" cap="flat">
            <a:noFill/>
            <a:prstDash val="solid"/>
            <a:miter/>
          </a:ln>
        </p:spPr>
        <p:txBody>
          <a:bodyPr rtlCol="0" anchor="ctr"/>
          <a:lstStyle/>
          <a:p>
            <a:endParaRPr lang="en-GB"/>
          </a:p>
        </p:txBody>
      </p:sp>
      <p:sp>
        <p:nvSpPr>
          <p:cNvPr id="326" name="Freeform: Shape 325">
            <a:extLst>
              <a:ext uri="{FF2B5EF4-FFF2-40B4-BE49-F238E27FC236}">
                <a16:creationId xmlns:a16="http://schemas.microsoft.com/office/drawing/2014/main" id="{A953D6CD-E483-49C4-AF7D-5B3A4874258B}"/>
              </a:ext>
            </a:extLst>
          </p:cNvPr>
          <p:cNvSpPr/>
          <p:nvPr/>
        </p:nvSpPr>
        <p:spPr>
          <a:xfrm>
            <a:off x="11253610" y="3327457"/>
            <a:ext cx="26760" cy="16130"/>
          </a:xfrm>
          <a:custGeom>
            <a:avLst/>
            <a:gdLst>
              <a:gd name="connsiteX0" fmla="*/ 825 w 49775"/>
              <a:gd name="connsiteY0" fmla="*/ 28711 h 30003"/>
              <a:gd name="connsiteX1" fmla="*/ 4163 w 49775"/>
              <a:gd name="connsiteY1" fmla="*/ 26796 h 30003"/>
              <a:gd name="connsiteX2" fmla="*/ 6060 w 49775"/>
              <a:gd name="connsiteY2" fmla="*/ 25702 h 30003"/>
              <a:gd name="connsiteX3" fmla="*/ 15672 w 49775"/>
              <a:gd name="connsiteY3" fmla="*/ 20139 h 30003"/>
              <a:gd name="connsiteX4" fmla="*/ 17569 w 49775"/>
              <a:gd name="connsiteY4" fmla="*/ 19044 h 30003"/>
              <a:gd name="connsiteX5" fmla="*/ 27181 w 49775"/>
              <a:gd name="connsiteY5" fmla="*/ 13499 h 30003"/>
              <a:gd name="connsiteX6" fmla="*/ 29078 w 49775"/>
              <a:gd name="connsiteY6" fmla="*/ 12405 h 30003"/>
              <a:gd name="connsiteX7" fmla="*/ 38690 w 49775"/>
              <a:gd name="connsiteY7" fmla="*/ 6860 h 30003"/>
              <a:gd name="connsiteX8" fmla="*/ 40587 w 49775"/>
              <a:gd name="connsiteY8" fmla="*/ 5748 h 30003"/>
              <a:gd name="connsiteX9" fmla="*/ 49506 w 49775"/>
              <a:gd name="connsiteY9" fmla="*/ 604 h 30003"/>
              <a:gd name="connsiteX10" fmla="*/ 50600 w 49775"/>
              <a:gd name="connsiteY10" fmla="*/ 2501 h 30003"/>
              <a:gd name="connsiteX11" fmla="*/ 41681 w 49775"/>
              <a:gd name="connsiteY11" fmla="*/ 7645 h 30003"/>
              <a:gd name="connsiteX12" fmla="*/ 39784 w 49775"/>
              <a:gd name="connsiteY12" fmla="*/ 8757 h 30003"/>
              <a:gd name="connsiteX13" fmla="*/ 30172 w 49775"/>
              <a:gd name="connsiteY13" fmla="*/ 14302 h 30003"/>
              <a:gd name="connsiteX14" fmla="*/ 28275 w 49775"/>
              <a:gd name="connsiteY14" fmla="*/ 15396 h 30003"/>
              <a:gd name="connsiteX15" fmla="*/ 18663 w 49775"/>
              <a:gd name="connsiteY15" fmla="*/ 20941 h 30003"/>
              <a:gd name="connsiteX16" fmla="*/ 16766 w 49775"/>
              <a:gd name="connsiteY16" fmla="*/ 22035 h 30003"/>
              <a:gd name="connsiteX17" fmla="*/ 7154 w 49775"/>
              <a:gd name="connsiteY17" fmla="*/ 27598 h 30003"/>
              <a:gd name="connsiteX18" fmla="*/ 5257 w 49775"/>
              <a:gd name="connsiteY18" fmla="*/ 28693 h 30003"/>
              <a:gd name="connsiteX19" fmla="*/ 1919 w 49775"/>
              <a:gd name="connsiteY19" fmla="*/ 30608 h 30003"/>
              <a:gd name="connsiteX20" fmla="*/ 825 w 49775"/>
              <a:gd name="connsiteY20" fmla="*/ 28711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25" y="28711"/>
                </a:moveTo>
                <a:lnTo>
                  <a:pt x="4163" y="26796"/>
                </a:lnTo>
                <a:lnTo>
                  <a:pt x="6060" y="25702"/>
                </a:lnTo>
                <a:lnTo>
                  <a:pt x="15672" y="20139"/>
                </a:lnTo>
                <a:lnTo>
                  <a:pt x="17569" y="19044"/>
                </a:lnTo>
                <a:lnTo>
                  <a:pt x="27181" y="13499"/>
                </a:lnTo>
                <a:lnTo>
                  <a:pt x="29078" y="12405"/>
                </a:lnTo>
                <a:lnTo>
                  <a:pt x="38690" y="6860"/>
                </a:lnTo>
                <a:lnTo>
                  <a:pt x="40587" y="5748"/>
                </a:lnTo>
                <a:lnTo>
                  <a:pt x="49506" y="604"/>
                </a:lnTo>
                <a:lnTo>
                  <a:pt x="50600" y="2501"/>
                </a:lnTo>
                <a:lnTo>
                  <a:pt x="41681" y="7645"/>
                </a:lnTo>
                <a:lnTo>
                  <a:pt x="39784" y="8757"/>
                </a:lnTo>
                <a:lnTo>
                  <a:pt x="30172" y="14302"/>
                </a:lnTo>
                <a:lnTo>
                  <a:pt x="28275" y="15396"/>
                </a:lnTo>
                <a:lnTo>
                  <a:pt x="18663" y="20941"/>
                </a:lnTo>
                <a:lnTo>
                  <a:pt x="16766" y="22035"/>
                </a:lnTo>
                <a:lnTo>
                  <a:pt x="7154" y="27598"/>
                </a:lnTo>
                <a:lnTo>
                  <a:pt x="5257" y="28693"/>
                </a:lnTo>
                <a:lnTo>
                  <a:pt x="1919" y="30608"/>
                </a:lnTo>
                <a:lnTo>
                  <a:pt x="825" y="28711"/>
                </a:lnTo>
                <a:close/>
              </a:path>
            </a:pathLst>
          </a:custGeom>
          <a:solidFill>
            <a:srgbClr val="959898"/>
          </a:solidFill>
          <a:ln w="18232" cap="flat">
            <a:noFill/>
            <a:prstDash val="solid"/>
            <a:miter/>
          </a:ln>
        </p:spPr>
        <p:txBody>
          <a:bodyPr rtlCol="0" anchor="ctr"/>
          <a:lstStyle/>
          <a:p>
            <a:endParaRPr lang="en-GB"/>
          </a:p>
        </p:txBody>
      </p:sp>
      <p:sp>
        <p:nvSpPr>
          <p:cNvPr id="327" name="Freeform: Shape 326">
            <a:extLst>
              <a:ext uri="{FF2B5EF4-FFF2-40B4-BE49-F238E27FC236}">
                <a16:creationId xmlns:a16="http://schemas.microsoft.com/office/drawing/2014/main" id="{3CBF0F56-48AA-46B2-A997-531B027F6F9C}"/>
              </a:ext>
            </a:extLst>
          </p:cNvPr>
          <p:cNvSpPr/>
          <p:nvPr/>
        </p:nvSpPr>
        <p:spPr>
          <a:xfrm>
            <a:off x="11244064" y="3310919"/>
            <a:ext cx="26760" cy="16130"/>
          </a:xfrm>
          <a:custGeom>
            <a:avLst/>
            <a:gdLst>
              <a:gd name="connsiteX0" fmla="*/ 823 w 49775"/>
              <a:gd name="connsiteY0" fmla="*/ 28708 h 30003"/>
              <a:gd name="connsiteX1" fmla="*/ 4161 w 49775"/>
              <a:gd name="connsiteY1" fmla="*/ 26793 h 30003"/>
              <a:gd name="connsiteX2" fmla="*/ 6058 w 49775"/>
              <a:gd name="connsiteY2" fmla="*/ 25698 h 30003"/>
              <a:gd name="connsiteX3" fmla="*/ 15670 w 49775"/>
              <a:gd name="connsiteY3" fmla="*/ 20135 h 30003"/>
              <a:gd name="connsiteX4" fmla="*/ 17567 w 49775"/>
              <a:gd name="connsiteY4" fmla="*/ 19041 h 30003"/>
              <a:gd name="connsiteX5" fmla="*/ 27179 w 49775"/>
              <a:gd name="connsiteY5" fmla="*/ 13496 h 30003"/>
              <a:gd name="connsiteX6" fmla="*/ 29076 w 49775"/>
              <a:gd name="connsiteY6" fmla="*/ 12402 h 30003"/>
              <a:gd name="connsiteX7" fmla="*/ 38688 w 49775"/>
              <a:gd name="connsiteY7" fmla="*/ 6857 h 30003"/>
              <a:gd name="connsiteX8" fmla="*/ 40585 w 49775"/>
              <a:gd name="connsiteY8" fmla="*/ 5744 h 30003"/>
              <a:gd name="connsiteX9" fmla="*/ 49504 w 49775"/>
              <a:gd name="connsiteY9" fmla="*/ 601 h 30003"/>
              <a:gd name="connsiteX10" fmla="*/ 50598 w 49775"/>
              <a:gd name="connsiteY10" fmla="*/ 2498 h 30003"/>
              <a:gd name="connsiteX11" fmla="*/ 41679 w 49775"/>
              <a:gd name="connsiteY11" fmla="*/ 7641 h 30003"/>
              <a:gd name="connsiteX12" fmla="*/ 39782 w 49775"/>
              <a:gd name="connsiteY12" fmla="*/ 8754 h 30003"/>
              <a:gd name="connsiteX13" fmla="*/ 30170 w 49775"/>
              <a:gd name="connsiteY13" fmla="*/ 14299 h 30003"/>
              <a:gd name="connsiteX14" fmla="*/ 28273 w 49775"/>
              <a:gd name="connsiteY14" fmla="*/ 15393 h 30003"/>
              <a:gd name="connsiteX15" fmla="*/ 18661 w 49775"/>
              <a:gd name="connsiteY15" fmla="*/ 20938 h 30003"/>
              <a:gd name="connsiteX16" fmla="*/ 16764 w 49775"/>
              <a:gd name="connsiteY16" fmla="*/ 22032 h 30003"/>
              <a:gd name="connsiteX17" fmla="*/ 7152 w 49775"/>
              <a:gd name="connsiteY17" fmla="*/ 27595 h 30003"/>
              <a:gd name="connsiteX18" fmla="*/ 5255 w 49775"/>
              <a:gd name="connsiteY18" fmla="*/ 28689 h 30003"/>
              <a:gd name="connsiteX19" fmla="*/ 1918 w 49775"/>
              <a:gd name="connsiteY19" fmla="*/ 30605 h 30003"/>
              <a:gd name="connsiteX20" fmla="*/ 823 w 49775"/>
              <a:gd name="connsiteY20" fmla="*/ 28708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75" h="30003">
                <a:moveTo>
                  <a:pt x="823" y="28708"/>
                </a:moveTo>
                <a:lnTo>
                  <a:pt x="4161" y="26793"/>
                </a:lnTo>
                <a:lnTo>
                  <a:pt x="6058" y="25698"/>
                </a:lnTo>
                <a:lnTo>
                  <a:pt x="15670" y="20135"/>
                </a:lnTo>
                <a:lnTo>
                  <a:pt x="17567" y="19041"/>
                </a:lnTo>
                <a:lnTo>
                  <a:pt x="27179" y="13496"/>
                </a:lnTo>
                <a:lnTo>
                  <a:pt x="29076" y="12402"/>
                </a:lnTo>
                <a:lnTo>
                  <a:pt x="38688" y="6857"/>
                </a:lnTo>
                <a:lnTo>
                  <a:pt x="40585" y="5744"/>
                </a:lnTo>
                <a:lnTo>
                  <a:pt x="49504" y="601"/>
                </a:lnTo>
                <a:lnTo>
                  <a:pt x="50598" y="2498"/>
                </a:lnTo>
                <a:lnTo>
                  <a:pt x="41679" y="7641"/>
                </a:lnTo>
                <a:lnTo>
                  <a:pt x="39782" y="8754"/>
                </a:lnTo>
                <a:lnTo>
                  <a:pt x="30170" y="14299"/>
                </a:lnTo>
                <a:lnTo>
                  <a:pt x="28273" y="15393"/>
                </a:lnTo>
                <a:lnTo>
                  <a:pt x="18661" y="20938"/>
                </a:lnTo>
                <a:lnTo>
                  <a:pt x="16764" y="22032"/>
                </a:lnTo>
                <a:lnTo>
                  <a:pt x="7152" y="27595"/>
                </a:lnTo>
                <a:lnTo>
                  <a:pt x="5255" y="28689"/>
                </a:lnTo>
                <a:lnTo>
                  <a:pt x="1918" y="30605"/>
                </a:lnTo>
                <a:lnTo>
                  <a:pt x="823" y="28708"/>
                </a:lnTo>
                <a:close/>
              </a:path>
            </a:pathLst>
          </a:custGeom>
          <a:solidFill>
            <a:srgbClr val="959898"/>
          </a:solidFill>
          <a:ln w="18232" cap="flat">
            <a:noFill/>
            <a:prstDash val="solid"/>
            <a:miter/>
          </a:ln>
        </p:spPr>
        <p:txBody>
          <a:bodyPr rtlCol="0" anchor="ctr"/>
          <a:lstStyle/>
          <a:p>
            <a:endParaRPr lang="en-GB"/>
          </a:p>
        </p:txBody>
      </p:sp>
      <p:sp>
        <p:nvSpPr>
          <p:cNvPr id="328" name="Freeform: Shape 327">
            <a:extLst>
              <a:ext uri="{FF2B5EF4-FFF2-40B4-BE49-F238E27FC236}">
                <a16:creationId xmlns:a16="http://schemas.microsoft.com/office/drawing/2014/main" id="{3A8E43AD-4AF9-4DB4-AA2B-89798D4C4752}"/>
              </a:ext>
            </a:extLst>
          </p:cNvPr>
          <p:cNvSpPr/>
          <p:nvPr/>
        </p:nvSpPr>
        <p:spPr>
          <a:xfrm>
            <a:off x="11418894" y="3397427"/>
            <a:ext cx="1176" cy="30221"/>
          </a:xfrm>
          <a:custGeom>
            <a:avLst/>
            <a:gdLst>
              <a:gd name="connsiteX0" fmla="*/ 336 w 2188"/>
              <a:gd name="connsiteY0" fmla="*/ 271 h 56213"/>
              <a:gd name="connsiteX1" fmla="*/ 2525 w 2188"/>
              <a:gd name="connsiteY1" fmla="*/ 271 h 56213"/>
              <a:gd name="connsiteX2" fmla="*/ 2525 w 2188"/>
              <a:gd name="connsiteY2" fmla="*/ 56485 h 56213"/>
              <a:gd name="connsiteX3" fmla="*/ 336 w 2188"/>
              <a:gd name="connsiteY3" fmla="*/ 56485 h 56213"/>
            </a:gdLst>
            <a:ahLst/>
            <a:cxnLst>
              <a:cxn ang="0">
                <a:pos x="connsiteX0" y="connsiteY0"/>
              </a:cxn>
              <a:cxn ang="0">
                <a:pos x="connsiteX1" y="connsiteY1"/>
              </a:cxn>
              <a:cxn ang="0">
                <a:pos x="connsiteX2" y="connsiteY2"/>
              </a:cxn>
              <a:cxn ang="0">
                <a:pos x="connsiteX3" y="connsiteY3"/>
              </a:cxn>
            </a:cxnLst>
            <a:rect l="l" t="t" r="r" b="b"/>
            <a:pathLst>
              <a:path w="2188" h="56213">
                <a:moveTo>
                  <a:pt x="336" y="271"/>
                </a:moveTo>
                <a:lnTo>
                  <a:pt x="2525" y="271"/>
                </a:lnTo>
                <a:lnTo>
                  <a:pt x="2525" y="56485"/>
                </a:lnTo>
                <a:lnTo>
                  <a:pt x="336" y="56485"/>
                </a:lnTo>
                <a:close/>
              </a:path>
            </a:pathLst>
          </a:custGeom>
          <a:solidFill>
            <a:srgbClr val="959898"/>
          </a:solidFill>
          <a:ln w="18232" cap="flat">
            <a:noFill/>
            <a:prstDash val="solid"/>
            <a:miter/>
          </a:ln>
        </p:spPr>
        <p:txBody>
          <a:bodyPr rtlCol="0" anchor="ctr"/>
          <a:lstStyle/>
          <a:p>
            <a:endParaRPr lang="en-GB"/>
          </a:p>
        </p:txBody>
      </p:sp>
      <p:sp>
        <p:nvSpPr>
          <p:cNvPr id="329" name="Freeform: Shape 328">
            <a:extLst>
              <a:ext uri="{FF2B5EF4-FFF2-40B4-BE49-F238E27FC236}">
                <a16:creationId xmlns:a16="http://schemas.microsoft.com/office/drawing/2014/main" id="{E1425D0E-F873-4757-848D-A6CF3EF9E707}"/>
              </a:ext>
            </a:extLst>
          </p:cNvPr>
          <p:cNvSpPr/>
          <p:nvPr/>
        </p:nvSpPr>
        <p:spPr>
          <a:xfrm>
            <a:off x="11399802" y="3397427"/>
            <a:ext cx="1186" cy="30221"/>
          </a:xfrm>
          <a:custGeom>
            <a:avLst/>
            <a:gdLst>
              <a:gd name="connsiteX0" fmla="*/ 335 w 2206"/>
              <a:gd name="connsiteY0" fmla="*/ 271 h 56213"/>
              <a:gd name="connsiteX1" fmla="*/ 2541 w 2206"/>
              <a:gd name="connsiteY1" fmla="*/ 271 h 56213"/>
              <a:gd name="connsiteX2" fmla="*/ 2541 w 2206"/>
              <a:gd name="connsiteY2" fmla="*/ 56485 h 56213"/>
              <a:gd name="connsiteX3" fmla="*/ 335 w 2206"/>
              <a:gd name="connsiteY3" fmla="*/ 56485 h 56213"/>
            </a:gdLst>
            <a:ahLst/>
            <a:cxnLst>
              <a:cxn ang="0">
                <a:pos x="connsiteX0" y="connsiteY0"/>
              </a:cxn>
              <a:cxn ang="0">
                <a:pos x="connsiteX1" y="connsiteY1"/>
              </a:cxn>
              <a:cxn ang="0">
                <a:pos x="connsiteX2" y="connsiteY2"/>
              </a:cxn>
              <a:cxn ang="0">
                <a:pos x="connsiteX3" y="connsiteY3"/>
              </a:cxn>
            </a:cxnLst>
            <a:rect l="l" t="t" r="r" b="b"/>
            <a:pathLst>
              <a:path w="2206" h="56213">
                <a:moveTo>
                  <a:pt x="335" y="271"/>
                </a:moveTo>
                <a:lnTo>
                  <a:pt x="2541" y="271"/>
                </a:lnTo>
                <a:lnTo>
                  <a:pt x="2541" y="56485"/>
                </a:lnTo>
                <a:lnTo>
                  <a:pt x="335" y="56485"/>
                </a:lnTo>
                <a:close/>
              </a:path>
            </a:pathLst>
          </a:custGeom>
          <a:solidFill>
            <a:srgbClr val="959898"/>
          </a:solidFill>
          <a:ln w="18232" cap="flat">
            <a:noFill/>
            <a:prstDash val="solid"/>
            <a:miter/>
          </a:ln>
        </p:spPr>
        <p:txBody>
          <a:bodyPr rtlCol="0" anchor="ctr"/>
          <a:lstStyle/>
          <a:p>
            <a:endParaRPr lang="en-GB"/>
          </a:p>
        </p:txBody>
      </p:sp>
      <p:sp>
        <p:nvSpPr>
          <p:cNvPr id="330" name="Freeform: Shape 329">
            <a:extLst>
              <a:ext uri="{FF2B5EF4-FFF2-40B4-BE49-F238E27FC236}">
                <a16:creationId xmlns:a16="http://schemas.microsoft.com/office/drawing/2014/main" id="{028A88DE-950C-4F96-96AC-8DE0FC1E2C66}"/>
              </a:ext>
            </a:extLst>
          </p:cNvPr>
          <p:cNvSpPr/>
          <p:nvPr/>
        </p:nvSpPr>
        <p:spPr>
          <a:xfrm>
            <a:off x="11380710" y="3397427"/>
            <a:ext cx="1176" cy="30221"/>
          </a:xfrm>
          <a:custGeom>
            <a:avLst/>
            <a:gdLst>
              <a:gd name="connsiteX0" fmla="*/ 333 w 2188"/>
              <a:gd name="connsiteY0" fmla="*/ 271 h 56213"/>
              <a:gd name="connsiteX1" fmla="*/ 2521 w 2188"/>
              <a:gd name="connsiteY1" fmla="*/ 271 h 56213"/>
              <a:gd name="connsiteX2" fmla="*/ 2521 w 2188"/>
              <a:gd name="connsiteY2" fmla="*/ 56485 h 56213"/>
              <a:gd name="connsiteX3" fmla="*/ 333 w 2188"/>
              <a:gd name="connsiteY3" fmla="*/ 56485 h 56213"/>
            </a:gdLst>
            <a:ahLst/>
            <a:cxnLst>
              <a:cxn ang="0">
                <a:pos x="connsiteX0" y="connsiteY0"/>
              </a:cxn>
              <a:cxn ang="0">
                <a:pos x="connsiteX1" y="connsiteY1"/>
              </a:cxn>
              <a:cxn ang="0">
                <a:pos x="connsiteX2" y="connsiteY2"/>
              </a:cxn>
              <a:cxn ang="0">
                <a:pos x="connsiteX3" y="connsiteY3"/>
              </a:cxn>
            </a:cxnLst>
            <a:rect l="l" t="t" r="r" b="b"/>
            <a:pathLst>
              <a:path w="2188" h="56213">
                <a:moveTo>
                  <a:pt x="333" y="271"/>
                </a:moveTo>
                <a:lnTo>
                  <a:pt x="2521" y="271"/>
                </a:lnTo>
                <a:lnTo>
                  <a:pt x="2521" y="56485"/>
                </a:lnTo>
                <a:lnTo>
                  <a:pt x="333" y="56485"/>
                </a:lnTo>
                <a:close/>
              </a:path>
            </a:pathLst>
          </a:custGeom>
          <a:solidFill>
            <a:srgbClr val="959898"/>
          </a:solidFill>
          <a:ln w="18232" cap="flat">
            <a:noFill/>
            <a:prstDash val="solid"/>
            <a:miter/>
          </a:ln>
        </p:spPr>
        <p:txBody>
          <a:bodyPr rtlCol="0" anchor="ctr"/>
          <a:lstStyle/>
          <a:p>
            <a:endParaRPr lang="en-GB"/>
          </a:p>
        </p:txBody>
      </p:sp>
      <p:sp>
        <p:nvSpPr>
          <p:cNvPr id="331" name="Freeform: Shape 330">
            <a:extLst>
              <a:ext uri="{FF2B5EF4-FFF2-40B4-BE49-F238E27FC236}">
                <a16:creationId xmlns:a16="http://schemas.microsoft.com/office/drawing/2014/main" id="{1E9E2745-E402-4293-9903-F96A993646F5}"/>
              </a:ext>
            </a:extLst>
          </p:cNvPr>
          <p:cNvSpPr/>
          <p:nvPr/>
        </p:nvSpPr>
        <p:spPr>
          <a:xfrm>
            <a:off x="11361618" y="3397427"/>
            <a:ext cx="1186" cy="30221"/>
          </a:xfrm>
          <a:custGeom>
            <a:avLst/>
            <a:gdLst>
              <a:gd name="connsiteX0" fmla="*/ 330 w 2206"/>
              <a:gd name="connsiteY0" fmla="*/ 271 h 56213"/>
              <a:gd name="connsiteX1" fmla="*/ 2537 w 2206"/>
              <a:gd name="connsiteY1" fmla="*/ 271 h 56213"/>
              <a:gd name="connsiteX2" fmla="*/ 2537 w 2206"/>
              <a:gd name="connsiteY2" fmla="*/ 56485 h 56213"/>
              <a:gd name="connsiteX3" fmla="*/ 330 w 2206"/>
              <a:gd name="connsiteY3" fmla="*/ 56485 h 56213"/>
            </a:gdLst>
            <a:ahLst/>
            <a:cxnLst>
              <a:cxn ang="0">
                <a:pos x="connsiteX0" y="connsiteY0"/>
              </a:cxn>
              <a:cxn ang="0">
                <a:pos x="connsiteX1" y="connsiteY1"/>
              </a:cxn>
              <a:cxn ang="0">
                <a:pos x="connsiteX2" y="connsiteY2"/>
              </a:cxn>
              <a:cxn ang="0">
                <a:pos x="connsiteX3" y="connsiteY3"/>
              </a:cxn>
            </a:cxnLst>
            <a:rect l="l" t="t" r="r" b="b"/>
            <a:pathLst>
              <a:path w="2206" h="56213">
                <a:moveTo>
                  <a:pt x="330" y="271"/>
                </a:moveTo>
                <a:lnTo>
                  <a:pt x="2537" y="271"/>
                </a:lnTo>
                <a:lnTo>
                  <a:pt x="2537" y="56485"/>
                </a:lnTo>
                <a:lnTo>
                  <a:pt x="330" y="56485"/>
                </a:lnTo>
                <a:close/>
              </a:path>
            </a:pathLst>
          </a:custGeom>
          <a:solidFill>
            <a:srgbClr val="959898"/>
          </a:solidFill>
          <a:ln w="18232" cap="flat">
            <a:noFill/>
            <a:prstDash val="solid"/>
            <a:miter/>
          </a:ln>
        </p:spPr>
        <p:txBody>
          <a:bodyPr rtlCol="0" anchor="ctr"/>
          <a:lstStyle/>
          <a:p>
            <a:endParaRPr lang="en-GB"/>
          </a:p>
        </p:txBody>
      </p:sp>
      <p:sp>
        <p:nvSpPr>
          <p:cNvPr id="332" name="Freeform: Shape 331">
            <a:extLst>
              <a:ext uri="{FF2B5EF4-FFF2-40B4-BE49-F238E27FC236}">
                <a16:creationId xmlns:a16="http://schemas.microsoft.com/office/drawing/2014/main" id="{963579BA-129C-4E72-AE4D-73151C60DC9B}"/>
              </a:ext>
            </a:extLst>
          </p:cNvPr>
          <p:cNvSpPr/>
          <p:nvPr/>
        </p:nvSpPr>
        <p:spPr>
          <a:xfrm>
            <a:off x="11342516" y="3397427"/>
            <a:ext cx="1186" cy="30221"/>
          </a:xfrm>
          <a:custGeom>
            <a:avLst/>
            <a:gdLst>
              <a:gd name="connsiteX0" fmla="*/ 328 w 2206"/>
              <a:gd name="connsiteY0" fmla="*/ 271 h 56213"/>
              <a:gd name="connsiteX1" fmla="*/ 2535 w 2206"/>
              <a:gd name="connsiteY1" fmla="*/ 271 h 56213"/>
              <a:gd name="connsiteX2" fmla="*/ 2535 w 2206"/>
              <a:gd name="connsiteY2" fmla="*/ 56485 h 56213"/>
              <a:gd name="connsiteX3" fmla="*/ 328 w 2206"/>
              <a:gd name="connsiteY3" fmla="*/ 56485 h 56213"/>
            </a:gdLst>
            <a:ahLst/>
            <a:cxnLst>
              <a:cxn ang="0">
                <a:pos x="connsiteX0" y="connsiteY0"/>
              </a:cxn>
              <a:cxn ang="0">
                <a:pos x="connsiteX1" y="connsiteY1"/>
              </a:cxn>
              <a:cxn ang="0">
                <a:pos x="connsiteX2" y="connsiteY2"/>
              </a:cxn>
              <a:cxn ang="0">
                <a:pos x="connsiteX3" y="connsiteY3"/>
              </a:cxn>
            </a:cxnLst>
            <a:rect l="l" t="t" r="r" b="b"/>
            <a:pathLst>
              <a:path w="2206" h="56213">
                <a:moveTo>
                  <a:pt x="328" y="271"/>
                </a:moveTo>
                <a:lnTo>
                  <a:pt x="2535" y="271"/>
                </a:lnTo>
                <a:lnTo>
                  <a:pt x="2535" y="56485"/>
                </a:lnTo>
                <a:lnTo>
                  <a:pt x="328" y="56485"/>
                </a:lnTo>
                <a:close/>
              </a:path>
            </a:pathLst>
          </a:custGeom>
          <a:solidFill>
            <a:srgbClr val="959898"/>
          </a:solidFill>
          <a:ln w="18232" cap="flat">
            <a:noFill/>
            <a:prstDash val="solid"/>
            <a:miter/>
          </a:ln>
        </p:spPr>
        <p:txBody>
          <a:bodyPr rtlCol="0" anchor="ctr"/>
          <a:lstStyle/>
          <a:p>
            <a:endParaRPr lang="en-GB"/>
          </a:p>
        </p:txBody>
      </p:sp>
      <p:sp>
        <p:nvSpPr>
          <p:cNvPr id="333" name="Freeform: Shape 332">
            <a:extLst>
              <a:ext uri="{FF2B5EF4-FFF2-40B4-BE49-F238E27FC236}">
                <a16:creationId xmlns:a16="http://schemas.microsoft.com/office/drawing/2014/main" id="{5F7DF4D9-5A83-48C3-9348-9F0EB7299D51}"/>
              </a:ext>
            </a:extLst>
          </p:cNvPr>
          <p:cNvSpPr/>
          <p:nvPr/>
        </p:nvSpPr>
        <p:spPr>
          <a:xfrm>
            <a:off x="11323424" y="3397427"/>
            <a:ext cx="1176" cy="30221"/>
          </a:xfrm>
          <a:custGeom>
            <a:avLst/>
            <a:gdLst>
              <a:gd name="connsiteX0" fmla="*/ 327 w 2188"/>
              <a:gd name="connsiteY0" fmla="*/ 271 h 56213"/>
              <a:gd name="connsiteX1" fmla="*/ 2516 w 2188"/>
              <a:gd name="connsiteY1" fmla="*/ 271 h 56213"/>
              <a:gd name="connsiteX2" fmla="*/ 2516 w 2188"/>
              <a:gd name="connsiteY2" fmla="*/ 56485 h 56213"/>
              <a:gd name="connsiteX3" fmla="*/ 327 w 2188"/>
              <a:gd name="connsiteY3" fmla="*/ 56485 h 56213"/>
            </a:gdLst>
            <a:ahLst/>
            <a:cxnLst>
              <a:cxn ang="0">
                <a:pos x="connsiteX0" y="connsiteY0"/>
              </a:cxn>
              <a:cxn ang="0">
                <a:pos x="connsiteX1" y="connsiteY1"/>
              </a:cxn>
              <a:cxn ang="0">
                <a:pos x="connsiteX2" y="connsiteY2"/>
              </a:cxn>
              <a:cxn ang="0">
                <a:pos x="connsiteX3" y="connsiteY3"/>
              </a:cxn>
            </a:cxnLst>
            <a:rect l="l" t="t" r="r" b="b"/>
            <a:pathLst>
              <a:path w="2188" h="56213">
                <a:moveTo>
                  <a:pt x="327" y="271"/>
                </a:moveTo>
                <a:lnTo>
                  <a:pt x="2516" y="271"/>
                </a:lnTo>
                <a:lnTo>
                  <a:pt x="2516" y="56485"/>
                </a:lnTo>
                <a:lnTo>
                  <a:pt x="327" y="56485"/>
                </a:lnTo>
                <a:close/>
              </a:path>
            </a:pathLst>
          </a:custGeom>
          <a:solidFill>
            <a:srgbClr val="959898"/>
          </a:solidFill>
          <a:ln w="18232" cap="flat">
            <a:noFill/>
            <a:prstDash val="solid"/>
            <a:miter/>
          </a:ln>
        </p:spPr>
        <p:txBody>
          <a:bodyPr rtlCol="0" anchor="ctr"/>
          <a:lstStyle/>
          <a:p>
            <a:endParaRPr lang="en-GB"/>
          </a:p>
        </p:txBody>
      </p:sp>
      <p:sp>
        <p:nvSpPr>
          <p:cNvPr id="334" name="Freeform: Shape 333">
            <a:extLst>
              <a:ext uri="{FF2B5EF4-FFF2-40B4-BE49-F238E27FC236}">
                <a16:creationId xmlns:a16="http://schemas.microsoft.com/office/drawing/2014/main" id="{EAC41519-B3F7-4BE9-B2BD-D064DEF4BDD4}"/>
              </a:ext>
            </a:extLst>
          </p:cNvPr>
          <p:cNvSpPr/>
          <p:nvPr/>
        </p:nvSpPr>
        <p:spPr>
          <a:xfrm>
            <a:off x="11348919" y="3159741"/>
            <a:ext cx="45666" cy="59051"/>
          </a:xfrm>
          <a:custGeom>
            <a:avLst/>
            <a:gdLst>
              <a:gd name="connsiteX0" fmla="*/ 332 w 84940"/>
              <a:gd name="connsiteY0" fmla="*/ 203 h 109837"/>
              <a:gd name="connsiteX1" fmla="*/ 85272 w 84940"/>
              <a:gd name="connsiteY1" fmla="*/ 203 h 109837"/>
              <a:gd name="connsiteX2" fmla="*/ 85272 w 84940"/>
              <a:gd name="connsiteY2" fmla="*/ 110041 h 109837"/>
              <a:gd name="connsiteX3" fmla="*/ 332 w 84940"/>
              <a:gd name="connsiteY3" fmla="*/ 110041 h 109837"/>
            </a:gdLst>
            <a:ahLst/>
            <a:cxnLst>
              <a:cxn ang="0">
                <a:pos x="connsiteX0" y="connsiteY0"/>
              </a:cxn>
              <a:cxn ang="0">
                <a:pos x="connsiteX1" y="connsiteY1"/>
              </a:cxn>
              <a:cxn ang="0">
                <a:pos x="connsiteX2" y="connsiteY2"/>
              </a:cxn>
              <a:cxn ang="0">
                <a:pos x="connsiteX3" y="connsiteY3"/>
              </a:cxn>
            </a:cxnLst>
            <a:rect l="l" t="t" r="r" b="b"/>
            <a:pathLst>
              <a:path w="84940" h="109837">
                <a:moveTo>
                  <a:pt x="332" y="203"/>
                </a:moveTo>
                <a:lnTo>
                  <a:pt x="85272" y="203"/>
                </a:lnTo>
                <a:lnTo>
                  <a:pt x="85272" y="110041"/>
                </a:lnTo>
                <a:lnTo>
                  <a:pt x="332" y="110041"/>
                </a:lnTo>
                <a:close/>
              </a:path>
            </a:pathLst>
          </a:custGeom>
          <a:solidFill>
            <a:srgbClr val="959898"/>
          </a:solidFill>
          <a:ln w="18232" cap="flat">
            <a:noFill/>
            <a:prstDash val="solid"/>
            <a:miter/>
          </a:ln>
        </p:spPr>
        <p:txBody>
          <a:bodyPr rtlCol="0" anchor="ctr"/>
          <a:lstStyle/>
          <a:p>
            <a:endParaRPr lang="en-GB"/>
          </a:p>
        </p:txBody>
      </p:sp>
      <p:sp>
        <p:nvSpPr>
          <p:cNvPr id="335" name="Freeform: Shape 334">
            <a:extLst>
              <a:ext uri="{FF2B5EF4-FFF2-40B4-BE49-F238E27FC236}">
                <a16:creationId xmlns:a16="http://schemas.microsoft.com/office/drawing/2014/main" id="{E56E480D-C376-4CB3-BC38-AA28494D672F}"/>
              </a:ext>
            </a:extLst>
          </p:cNvPr>
          <p:cNvSpPr/>
          <p:nvPr/>
        </p:nvSpPr>
        <p:spPr>
          <a:xfrm>
            <a:off x="11394585" y="3182295"/>
            <a:ext cx="41891" cy="1363"/>
          </a:xfrm>
          <a:custGeom>
            <a:avLst/>
            <a:gdLst>
              <a:gd name="connsiteX0" fmla="*/ 336 w 77918"/>
              <a:gd name="connsiteY0" fmla="*/ 201 h 2535"/>
              <a:gd name="connsiteX1" fmla="*/ 78254 w 77918"/>
              <a:gd name="connsiteY1" fmla="*/ 201 h 2535"/>
              <a:gd name="connsiteX2" fmla="*/ 78254 w 77918"/>
              <a:gd name="connsiteY2" fmla="*/ 2736 h 2535"/>
              <a:gd name="connsiteX3" fmla="*/ 336 w 77918"/>
              <a:gd name="connsiteY3" fmla="*/ 2736 h 2535"/>
            </a:gdLst>
            <a:ahLst/>
            <a:cxnLst>
              <a:cxn ang="0">
                <a:pos x="connsiteX0" y="connsiteY0"/>
              </a:cxn>
              <a:cxn ang="0">
                <a:pos x="connsiteX1" y="connsiteY1"/>
              </a:cxn>
              <a:cxn ang="0">
                <a:pos x="connsiteX2" y="connsiteY2"/>
              </a:cxn>
              <a:cxn ang="0">
                <a:pos x="connsiteX3" y="connsiteY3"/>
              </a:cxn>
            </a:cxnLst>
            <a:rect l="l" t="t" r="r" b="b"/>
            <a:pathLst>
              <a:path w="77918" h="2535">
                <a:moveTo>
                  <a:pt x="336" y="201"/>
                </a:moveTo>
                <a:lnTo>
                  <a:pt x="78254" y="201"/>
                </a:lnTo>
                <a:lnTo>
                  <a:pt x="78254" y="2736"/>
                </a:lnTo>
                <a:lnTo>
                  <a:pt x="336" y="2736"/>
                </a:lnTo>
                <a:close/>
              </a:path>
            </a:pathLst>
          </a:custGeom>
          <a:solidFill>
            <a:srgbClr val="7B7E7D"/>
          </a:solidFill>
          <a:ln w="18232" cap="flat">
            <a:noFill/>
            <a:prstDash val="solid"/>
            <a:miter/>
          </a:ln>
        </p:spPr>
        <p:txBody>
          <a:bodyPr rtlCol="0" anchor="ctr"/>
          <a:lstStyle/>
          <a:p>
            <a:endParaRPr lang="en-GB"/>
          </a:p>
        </p:txBody>
      </p:sp>
      <p:sp>
        <p:nvSpPr>
          <p:cNvPr id="336" name="Freeform: Shape 335">
            <a:extLst>
              <a:ext uri="{FF2B5EF4-FFF2-40B4-BE49-F238E27FC236}">
                <a16:creationId xmlns:a16="http://schemas.microsoft.com/office/drawing/2014/main" id="{ADBBDB69-0845-4B44-AD33-520FDAC9CC0A}"/>
              </a:ext>
            </a:extLst>
          </p:cNvPr>
          <p:cNvSpPr/>
          <p:nvPr/>
        </p:nvSpPr>
        <p:spPr>
          <a:xfrm>
            <a:off x="11394585" y="3159744"/>
            <a:ext cx="41891" cy="1373"/>
          </a:xfrm>
          <a:custGeom>
            <a:avLst/>
            <a:gdLst>
              <a:gd name="connsiteX0" fmla="*/ 336 w 77918"/>
              <a:gd name="connsiteY0" fmla="*/ 194 h 2553"/>
              <a:gd name="connsiteX1" fmla="*/ 78254 w 77918"/>
              <a:gd name="connsiteY1" fmla="*/ 194 h 2553"/>
              <a:gd name="connsiteX2" fmla="*/ 78254 w 77918"/>
              <a:gd name="connsiteY2" fmla="*/ 2748 h 2553"/>
              <a:gd name="connsiteX3" fmla="*/ 336 w 77918"/>
              <a:gd name="connsiteY3" fmla="*/ 2748 h 2553"/>
            </a:gdLst>
            <a:ahLst/>
            <a:cxnLst>
              <a:cxn ang="0">
                <a:pos x="connsiteX0" y="connsiteY0"/>
              </a:cxn>
              <a:cxn ang="0">
                <a:pos x="connsiteX1" y="connsiteY1"/>
              </a:cxn>
              <a:cxn ang="0">
                <a:pos x="connsiteX2" y="connsiteY2"/>
              </a:cxn>
              <a:cxn ang="0">
                <a:pos x="connsiteX3" y="connsiteY3"/>
              </a:cxn>
            </a:cxnLst>
            <a:rect l="l" t="t" r="r" b="b"/>
            <a:pathLst>
              <a:path w="77918" h="2553">
                <a:moveTo>
                  <a:pt x="336" y="194"/>
                </a:moveTo>
                <a:lnTo>
                  <a:pt x="78254" y="194"/>
                </a:lnTo>
                <a:lnTo>
                  <a:pt x="78254" y="2748"/>
                </a:lnTo>
                <a:lnTo>
                  <a:pt x="336" y="2748"/>
                </a:lnTo>
                <a:close/>
              </a:path>
            </a:pathLst>
          </a:custGeom>
          <a:solidFill>
            <a:srgbClr val="7B7E7D"/>
          </a:solidFill>
          <a:ln w="18232" cap="flat">
            <a:noFill/>
            <a:prstDash val="solid"/>
            <a:miter/>
          </a:ln>
        </p:spPr>
        <p:txBody>
          <a:bodyPr rtlCol="0" anchor="ctr"/>
          <a:lstStyle/>
          <a:p>
            <a:endParaRPr lang="en-GB"/>
          </a:p>
        </p:txBody>
      </p:sp>
      <p:sp>
        <p:nvSpPr>
          <p:cNvPr id="337" name="Freeform: Shape 336">
            <a:extLst>
              <a:ext uri="{FF2B5EF4-FFF2-40B4-BE49-F238E27FC236}">
                <a16:creationId xmlns:a16="http://schemas.microsoft.com/office/drawing/2014/main" id="{F9825DD1-7BC1-4924-86FF-3E2E8F665C46}"/>
              </a:ext>
            </a:extLst>
          </p:cNvPr>
          <p:cNvSpPr/>
          <p:nvPr/>
        </p:nvSpPr>
        <p:spPr>
          <a:xfrm>
            <a:off x="11394585" y="3159908"/>
            <a:ext cx="5060" cy="23916"/>
          </a:xfrm>
          <a:custGeom>
            <a:avLst/>
            <a:gdLst>
              <a:gd name="connsiteX0" fmla="*/ 334 w 9411"/>
              <a:gd name="connsiteY0" fmla="*/ 197 h 44485"/>
              <a:gd name="connsiteX1" fmla="*/ 9745 w 9411"/>
              <a:gd name="connsiteY1" fmla="*/ 197 h 44485"/>
              <a:gd name="connsiteX2" fmla="*/ 9745 w 9411"/>
              <a:gd name="connsiteY2" fmla="*/ 44683 h 44485"/>
              <a:gd name="connsiteX3" fmla="*/ 334 w 9411"/>
              <a:gd name="connsiteY3" fmla="*/ 44683 h 44485"/>
            </a:gdLst>
            <a:ahLst/>
            <a:cxnLst>
              <a:cxn ang="0">
                <a:pos x="connsiteX0" y="connsiteY0"/>
              </a:cxn>
              <a:cxn ang="0">
                <a:pos x="connsiteX1" y="connsiteY1"/>
              </a:cxn>
              <a:cxn ang="0">
                <a:pos x="connsiteX2" y="connsiteY2"/>
              </a:cxn>
              <a:cxn ang="0">
                <a:pos x="connsiteX3" y="connsiteY3"/>
              </a:cxn>
            </a:cxnLst>
            <a:rect l="l" t="t" r="r" b="b"/>
            <a:pathLst>
              <a:path w="9411" h="44485">
                <a:moveTo>
                  <a:pt x="334" y="197"/>
                </a:moveTo>
                <a:lnTo>
                  <a:pt x="9745" y="197"/>
                </a:lnTo>
                <a:lnTo>
                  <a:pt x="9745" y="44683"/>
                </a:lnTo>
                <a:lnTo>
                  <a:pt x="334" y="44683"/>
                </a:lnTo>
                <a:close/>
              </a:path>
            </a:pathLst>
          </a:custGeom>
          <a:solidFill>
            <a:srgbClr val="929495"/>
          </a:solidFill>
          <a:ln w="18232" cap="flat">
            <a:noFill/>
            <a:prstDash val="solid"/>
            <a:miter/>
          </a:ln>
        </p:spPr>
        <p:txBody>
          <a:bodyPr rtlCol="0" anchor="ctr"/>
          <a:lstStyle/>
          <a:p>
            <a:endParaRPr lang="en-GB"/>
          </a:p>
        </p:txBody>
      </p:sp>
      <p:sp>
        <p:nvSpPr>
          <p:cNvPr id="338" name="Freeform: Shape 337">
            <a:extLst>
              <a:ext uri="{FF2B5EF4-FFF2-40B4-BE49-F238E27FC236}">
                <a16:creationId xmlns:a16="http://schemas.microsoft.com/office/drawing/2014/main" id="{46D7B96B-9F16-4E8D-97F2-D4E02D08B17B}"/>
              </a:ext>
            </a:extLst>
          </p:cNvPr>
          <p:cNvSpPr/>
          <p:nvPr/>
        </p:nvSpPr>
        <p:spPr>
          <a:xfrm>
            <a:off x="11401950" y="3159741"/>
            <a:ext cx="5060" cy="23916"/>
          </a:xfrm>
          <a:custGeom>
            <a:avLst/>
            <a:gdLst>
              <a:gd name="connsiteX0" fmla="*/ 335 w 9411"/>
              <a:gd name="connsiteY0" fmla="*/ 197 h 44485"/>
              <a:gd name="connsiteX1" fmla="*/ 9747 w 9411"/>
              <a:gd name="connsiteY1" fmla="*/ 197 h 44485"/>
              <a:gd name="connsiteX2" fmla="*/ 9747 w 9411"/>
              <a:gd name="connsiteY2" fmla="*/ 44683 h 44485"/>
              <a:gd name="connsiteX3" fmla="*/ 335 w 9411"/>
              <a:gd name="connsiteY3" fmla="*/ 44683 h 44485"/>
            </a:gdLst>
            <a:ahLst/>
            <a:cxnLst>
              <a:cxn ang="0">
                <a:pos x="connsiteX0" y="connsiteY0"/>
              </a:cxn>
              <a:cxn ang="0">
                <a:pos x="connsiteX1" y="connsiteY1"/>
              </a:cxn>
              <a:cxn ang="0">
                <a:pos x="connsiteX2" y="connsiteY2"/>
              </a:cxn>
              <a:cxn ang="0">
                <a:pos x="connsiteX3" y="connsiteY3"/>
              </a:cxn>
            </a:cxnLst>
            <a:rect l="l" t="t" r="r" b="b"/>
            <a:pathLst>
              <a:path w="9411" h="44485">
                <a:moveTo>
                  <a:pt x="335" y="197"/>
                </a:moveTo>
                <a:lnTo>
                  <a:pt x="9747" y="197"/>
                </a:lnTo>
                <a:lnTo>
                  <a:pt x="9747" y="44683"/>
                </a:lnTo>
                <a:lnTo>
                  <a:pt x="335" y="44683"/>
                </a:lnTo>
                <a:close/>
              </a:path>
            </a:pathLst>
          </a:custGeom>
          <a:solidFill>
            <a:srgbClr val="929495"/>
          </a:solidFill>
          <a:ln w="18232" cap="flat">
            <a:noFill/>
            <a:prstDash val="solid"/>
            <a:miter/>
          </a:ln>
        </p:spPr>
        <p:txBody>
          <a:bodyPr rtlCol="0" anchor="ctr"/>
          <a:lstStyle/>
          <a:p>
            <a:endParaRPr lang="en-GB"/>
          </a:p>
        </p:txBody>
      </p:sp>
      <p:sp>
        <p:nvSpPr>
          <p:cNvPr id="339" name="Freeform: Shape 338">
            <a:extLst>
              <a:ext uri="{FF2B5EF4-FFF2-40B4-BE49-F238E27FC236}">
                <a16:creationId xmlns:a16="http://schemas.microsoft.com/office/drawing/2014/main" id="{859CE491-86BC-4443-AC46-4A8203E90D75}"/>
              </a:ext>
            </a:extLst>
          </p:cNvPr>
          <p:cNvSpPr/>
          <p:nvPr/>
        </p:nvSpPr>
        <p:spPr>
          <a:xfrm>
            <a:off x="11409324" y="3159741"/>
            <a:ext cx="5060" cy="23916"/>
          </a:xfrm>
          <a:custGeom>
            <a:avLst/>
            <a:gdLst>
              <a:gd name="connsiteX0" fmla="*/ 336 w 9411"/>
              <a:gd name="connsiteY0" fmla="*/ 197 h 44485"/>
              <a:gd name="connsiteX1" fmla="*/ 9748 w 9411"/>
              <a:gd name="connsiteY1" fmla="*/ 197 h 44485"/>
              <a:gd name="connsiteX2" fmla="*/ 9748 w 9411"/>
              <a:gd name="connsiteY2" fmla="*/ 44683 h 44485"/>
              <a:gd name="connsiteX3" fmla="*/ 336 w 9411"/>
              <a:gd name="connsiteY3" fmla="*/ 44683 h 44485"/>
            </a:gdLst>
            <a:ahLst/>
            <a:cxnLst>
              <a:cxn ang="0">
                <a:pos x="connsiteX0" y="connsiteY0"/>
              </a:cxn>
              <a:cxn ang="0">
                <a:pos x="connsiteX1" y="connsiteY1"/>
              </a:cxn>
              <a:cxn ang="0">
                <a:pos x="connsiteX2" y="connsiteY2"/>
              </a:cxn>
              <a:cxn ang="0">
                <a:pos x="connsiteX3" y="connsiteY3"/>
              </a:cxn>
            </a:cxnLst>
            <a:rect l="l" t="t" r="r" b="b"/>
            <a:pathLst>
              <a:path w="9411" h="44485">
                <a:moveTo>
                  <a:pt x="336" y="197"/>
                </a:moveTo>
                <a:lnTo>
                  <a:pt x="9748" y="197"/>
                </a:lnTo>
                <a:lnTo>
                  <a:pt x="9748" y="44683"/>
                </a:lnTo>
                <a:lnTo>
                  <a:pt x="336" y="44683"/>
                </a:lnTo>
                <a:close/>
              </a:path>
            </a:pathLst>
          </a:custGeom>
          <a:solidFill>
            <a:srgbClr val="929495"/>
          </a:solidFill>
          <a:ln w="18232" cap="flat">
            <a:noFill/>
            <a:prstDash val="solid"/>
            <a:miter/>
          </a:ln>
        </p:spPr>
        <p:txBody>
          <a:bodyPr rtlCol="0" anchor="ctr"/>
          <a:lstStyle/>
          <a:p>
            <a:endParaRPr lang="en-GB"/>
          </a:p>
        </p:txBody>
      </p:sp>
      <p:sp>
        <p:nvSpPr>
          <p:cNvPr id="340" name="Freeform: Shape 339">
            <a:extLst>
              <a:ext uri="{FF2B5EF4-FFF2-40B4-BE49-F238E27FC236}">
                <a16:creationId xmlns:a16="http://schemas.microsoft.com/office/drawing/2014/main" id="{4F6BADA6-EDA0-4E5E-8244-CDE1C2264688}"/>
              </a:ext>
            </a:extLst>
          </p:cNvPr>
          <p:cNvSpPr/>
          <p:nvPr/>
        </p:nvSpPr>
        <p:spPr>
          <a:xfrm>
            <a:off x="11416688" y="3159741"/>
            <a:ext cx="5060" cy="23916"/>
          </a:xfrm>
          <a:custGeom>
            <a:avLst/>
            <a:gdLst>
              <a:gd name="connsiteX0" fmla="*/ 337 w 9411"/>
              <a:gd name="connsiteY0" fmla="*/ 197 h 44485"/>
              <a:gd name="connsiteX1" fmla="*/ 9748 w 9411"/>
              <a:gd name="connsiteY1" fmla="*/ 197 h 44485"/>
              <a:gd name="connsiteX2" fmla="*/ 9748 w 9411"/>
              <a:gd name="connsiteY2" fmla="*/ 44683 h 44485"/>
              <a:gd name="connsiteX3" fmla="*/ 337 w 9411"/>
              <a:gd name="connsiteY3" fmla="*/ 44683 h 44485"/>
            </a:gdLst>
            <a:ahLst/>
            <a:cxnLst>
              <a:cxn ang="0">
                <a:pos x="connsiteX0" y="connsiteY0"/>
              </a:cxn>
              <a:cxn ang="0">
                <a:pos x="connsiteX1" y="connsiteY1"/>
              </a:cxn>
              <a:cxn ang="0">
                <a:pos x="connsiteX2" y="connsiteY2"/>
              </a:cxn>
              <a:cxn ang="0">
                <a:pos x="connsiteX3" y="connsiteY3"/>
              </a:cxn>
            </a:cxnLst>
            <a:rect l="l" t="t" r="r" b="b"/>
            <a:pathLst>
              <a:path w="9411" h="44485">
                <a:moveTo>
                  <a:pt x="337" y="197"/>
                </a:moveTo>
                <a:lnTo>
                  <a:pt x="9748" y="197"/>
                </a:lnTo>
                <a:lnTo>
                  <a:pt x="9748" y="44683"/>
                </a:lnTo>
                <a:lnTo>
                  <a:pt x="337" y="44683"/>
                </a:lnTo>
                <a:close/>
              </a:path>
            </a:pathLst>
          </a:custGeom>
          <a:solidFill>
            <a:srgbClr val="929495"/>
          </a:solidFill>
          <a:ln w="18232" cap="flat">
            <a:noFill/>
            <a:prstDash val="solid"/>
            <a:miter/>
          </a:ln>
        </p:spPr>
        <p:txBody>
          <a:bodyPr rtlCol="0" anchor="ctr"/>
          <a:lstStyle/>
          <a:p>
            <a:endParaRPr lang="en-GB"/>
          </a:p>
        </p:txBody>
      </p:sp>
      <p:sp>
        <p:nvSpPr>
          <p:cNvPr id="341" name="Freeform: Shape 340">
            <a:extLst>
              <a:ext uri="{FF2B5EF4-FFF2-40B4-BE49-F238E27FC236}">
                <a16:creationId xmlns:a16="http://schemas.microsoft.com/office/drawing/2014/main" id="{783A8D65-20CB-4A52-BB64-698245B579F3}"/>
              </a:ext>
            </a:extLst>
          </p:cNvPr>
          <p:cNvSpPr/>
          <p:nvPr/>
        </p:nvSpPr>
        <p:spPr>
          <a:xfrm>
            <a:off x="11424052" y="3159741"/>
            <a:ext cx="5060" cy="23916"/>
          </a:xfrm>
          <a:custGeom>
            <a:avLst/>
            <a:gdLst>
              <a:gd name="connsiteX0" fmla="*/ 337 w 9411"/>
              <a:gd name="connsiteY0" fmla="*/ 197 h 44485"/>
              <a:gd name="connsiteX1" fmla="*/ 9748 w 9411"/>
              <a:gd name="connsiteY1" fmla="*/ 197 h 44485"/>
              <a:gd name="connsiteX2" fmla="*/ 9748 w 9411"/>
              <a:gd name="connsiteY2" fmla="*/ 44683 h 44485"/>
              <a:gd name="connsiteX3" fmla="*/ 337 w 9411"/>
              <a:gd name="connsiteY3" fmla="*/ 44683 h 44485"/>
            </a:gdLst>
            <a:ahLst/>
            <a:cxnLst>
              <a:cxn ang="0">
                <a:pos x="connsiteX0" y="connsiteY0"/>
              </a:cxn>
              <a:cxn ang="0">
                <a:pos x="connsiteX1" y="connsiteY1"/>
              </a:cxn>
              <a:cxn ang="0">
                <a:pos x="connsiteX2" y="connsiteY2"/>
              </a:cxn>
              <a:cxn ang="0">
                <a:pos x="connsiteX3" y="connsiteY3"/>
              </a:cxn>
            </a:cxnLst>
            <a:rect l="l" t="t" r="r" b="b"/>
            <a:pathLst>
              <a:path w="9411" h="44485">
                <a:moveTo>
                  <a:pt x="337" y="197"/>
                </a:moveTo>
                <a:lnTo>
                  <a:pt x="9748" y="197"/>
                </a:lnTo>
                <a:lnTo>
                  <a:pt x="9748" y="44683"/>
                </a:lnTo>
                <a:lnTo>
                  <a:pt x="337" y="44683"/>
                </a:lnTo>
                <a:close/>
              </a:path>
            </a:pathLst>
          </a:custGeom>
          <a:solidFill>
            <a:srgbClr val="929495"/>
          </a:solidFill>
          <a:ln w="18232" cap="flat">
            <a:noFill/>
            <a:prstDash val="solid"/>
            <a:miter/>
          </a:ln>
        </p:spPr>
        <p:txBody>
          <a:bodyPr rtlCol="0" anchor="ctr"/>
          <a:lstStyle/>
          <a:p>
            <a:endParaRPr lang="en-GB"/>
          </a:p>
        </p:txBody>
      </p:sp>
      <p:sp>
        <p:nvSpPr>
          <p:cNvPr id="342" name="Freeform: Shape 341">
            <a:extLst>
              <a:ext uri="{FF2B5EF4-FFF2-40B4-BE49-F238E27FC236}">
                <a16:creationId xmlns:a16="http://schemas.microsoft.com/office/drawing/2014/main" id="{9D3934C1-FC2A-411D-BC89-0A4CC9B6E172}"/>
              </a:ext>
            </a:extLst>
          </p:cNvPr>
          <p:cNvSpPr/>
          <p:nvPr/>
        </p:nvSpPr>
        <p:spPr>
          <a:xfrm>
            <a:off x="11431426" y="3159741"/>
            <a:ext cx="5060" cy="23916"/>
          </a:xfrm>
          <a:custGeom>
            <a:avLst/>
            <a:gdLst>
              <a:gd name="connsiteX0" fmla="*/ 338 w 9411"/>
              <a:gd name="connsiteY0" fmla="*/ 197 h 44485"/>
              <a:gd name="connsiteX1" fmla="*/ 9749 w 9411"/>
              <a:gd name="connsiteY1" fmla="*/ 197 h 44485"/>
              <a:gd name="connsiteX2" fmla="*/ 9749 w 9411"/>
              <a:gd name="connsiteY2" fmla="*/ 44683 h 44485"/>
              <a:gd name="connsiteX3" fmla="*/ 338 w 9411"/>
              <a:gd name="connsiteY3" fmla="*/ 44683 h 44485"/>
            </a:gdLst>
            <a:ahLst/>
            <a:cxnLst>
              <a:cxn ang="0">
                <a:pos x="connsiteX0" y="connsiteY0"/>
              </a:cxn>
              <a:cxn ang="0">
                <a:pos x="connsiteX1" y="connsiteY1"/>
              </a:cxn>
              <a:cxn ang="0">
                <a:pos x="connsiteX2" y="connsiteY2"/>
              </a:cxn>
              <a:cxn ang="0">
                <a:pos x="connsiteX3" y="connsiteY3"/>
              </a:cxn>
            </a:cxnLst>
            <a:rect l="l" t="t" r="r" b="b"/>
            <a:pathLst>
              <a:path w="9411" h="44485">
                <a:moveTo>
                  <a:pt x="338" y="197"/>
                </a:moveTo>
                <a:lnTo>
                  <a:pt x="9749" y="197"/>
                </a:lnTo>
                <a:lnTo>
                  <a:pt x="9749" y="44683"/>
                </a:lnTo>
                <a:lnTo>
                  <a:pt x="338" y="44683"/>
                </a:lnTo>
                <a:close/>
              </a:path>
            </a:pathLst>
          </a:custGeom>
          <a:solidFill>
            <a:srgbClr val="929495"/>
          </a:solidFill>
          <a:ln w="18232" cap="flat">
            <a:noFill/>
            <a:prstDash val="solid"/>
            <a:miter/>
          </a:ln>
        </p:spPr>
        <p:txBody>
          <a:bodyPr rtlCol="0" anchor="ctr"/>
          <a:lstStyle/>
          <a:p>
            <a:endParaRPr lang="en-GB"/>
          </a:p>
        </p:txBody>
      </p:sp>
      <p:sp>
        <p:nvSpPr>
          <p:cNvPr id="343" name="Freeform: Shape 342">
            <a:extLst>
              <a:ext uri="{FF2B5EF4-FFF2-40B4-BE49-F238E27FC236}">
                <a16:creationId xmlns:a16="http://schemas.microsoft.com/office/drawing/2014/main" id="{3C6F59B2-B511-4993-8B50-24C270EF81D1}"/>
              </a:ext>
            </a:extLst>
          </p:cNvPr>
          <p:cNvSpPr/>
          <p:nvPr/>
        </p:nvSpPr>
        <p:spPr>
          <a:xfrm>
            <a:off x="11347733" y="3158558"/>
            <a:ext cx="88743" cy="1186"/>
          </a:xfrm>
          <a:custGeom>
            <a:avLst/>
            <a:gdLst>
              <a:gd name="connsiteX0" fmla="*/ 334 w 165066"/>
              <a:gd name="connsiteY0" fmla="*/ 194 h 2206"/>
              <a:gd name="connsiteX1" fmla="*/ 165400 w 165066"/>
              <a:gd name="connsiteY1" fmla="*/ 194 h 2206"/>
              <a:gd name="connsiteX2" fmla="*/ 165400 w 165066"/>
              <a:gd name="connsiteY2" fmla="*/ 2401 h 2206"/>
              <a:gd name="connsiteX3" fmla="*/ 334 w 165066"/>
              <a:gd name="connsiteY3" fmla="*/ 2401 h 2206"/>
            </a:gdLst>
            <a:ahLst/>
            <a:cxnLst>
              <a:cxn ang="0">
                <a:pos x="connsiteX0" y="connsiteY0"/>
              </a:cxn>
              <a:cxn ang="0">
                <a:pos x="connsiteX1" y="connsiteY1"/>
              </a:cxn>
              <a:cxn ang="0">
                <a:pos x="connsiteX2" y="connsiteY2"/>
              </a:cxn>
              <a:cxn ang="0">
                <a:pos x="connsiteX3" y="connsiteY3"/>
              </a:cxn>
            </a:cxnLst>
            <a:rect l="l" t="t" r="r" b="b"/>
            <a:pathLst>
              <a:path w="165066" h="2206">
                <a:moveTo>
                  <a:pt x="334" y="194"/>
                </a:moveTo>
                <a:lnTo>
                  <a:pt x="165400" y="194"/>
                </a:lnTo>
                <a:lnTo>
                  <a:pt x="165400" y="2401"/>
                </a:lnTo>
                <a:lnTo>
                  <a:pt x="334" y="2401"/>
                </a:lnTo>
                <a:close/>
              </a:path>
            </a:pathLst>
          </a:custGeom>
          <a:solidFill>
            <a:srgbClr val="C1C3C3"/>
          </a:solidFill>
          <a:ln w="18232" cap="flat">
            <a:noFill/>
            <a:prstDash val="solid"/>
            <a:miter/>
          </a:ln>
        </p:spPr>
        <p:txBody>
          <a:bodyPr rtlCol="0" anchor="ctr"/>
          <a:lstStyle/>
          <a:p>
            <a:endParaRPr lang="en-GB"/>
          </a:p>
        </p:txBody>
      </p:sp>
      <p:sp>
        <p:nvSpPr>
          <p:cNvPr id="344" name="Freeform: Shape 343">
            <a:extLst>
              <a:ext uri="{FF2B5EF4-FFF2-40B4-BE49-F238E27FC236}">
                <a16:creationId xmlns:a16="http://schemas.microsoft.com/office/drawing/2014/main" id="{3FF7CBE6-56B0-4F28-BA68-8E20926EB378}"/>
              </a:ext>
            </a:extLst>
          </p:cNvPr>
          <p:cNvSpPr/>
          <p:nvPr/>
        </p:nvSpPr>
        <p:spPr>
          <a:xfrm>
            <a:off x="11394585" y="3183658"/>
            <a:ext cx="41891" cy="1176"/>
          </a:xfrm>
          <a:custGeom>
            <a:avLst/>
            <a:gdLst>
              <a:gd name="connsiteX0" fmla="*/ 336 w 77918"/>
              <a:gd name="connsiteY0" fmla="*/ 201 h 2188"/>
              <a:gd name="connsiteX1" fmla="*/ 78254 w 77918"/>
              <a:gd name="connsiteY1" fmla="*/ 201 h 2188"/>
              <a:gd name="connsiteX2" fmla="*/ 78254 w 77918"/>
              <a:gd name="connsiteY2" fmla="*/ 2390 h 2188"/>
              <a:gd name="connsiteX3" fmla="*/ 336 w 77918"/>
              <a:gd name="connsiteY3" fmla="*/ 2390 h 2188"/>
            </a:gdLst>
            <a:ahLst/>
            <a:cxnLst>
              <a:cxn ang="0">
                <a:pos x="connsiteX0" y="connsiteY0"/>
              </a:cxn>
              <a:cxn ang="0">
                <a:pos x="connsiteX1" y="connsiteY1"/>
              </a:cxn>
              <a:cxn ang="0">
                <a:pos x="connsiteX2" y="connsiteY2"/>
              </a:cxn>
              <a:cxn ang="0">
                <a:pos x="connsiteX3" y="connsiteY3"/>
              </a:cxn>
            </a:cxnLst>
            <a:rect l="l" t="t" r="r" b="b"/>
            <a:pathLst>
              <a:path w="77918" h="2188">
                <a:moveTo>
                  <a:pt x="336" y="201"/>
                </a:moveTo>
                <a:lnTo>
                  <a:pt x="78254" y="201"/>
                </a:lnTo>
                <a:lnTo>
                  <a:pt x="78254" y="2390"/>
                </a:lnTo>
                <a:lnTo>
                  <a:pt x="336" y="2390"/>
                </a:lnTo>
                <a:close/>
              </a:path>
            </a:pathLst>
          </a:custGeom>
          <a:solidFill>
            <a:srgbClr val="C1C3C3"/>
          </a:solidFill>
          <a:ln w="18232" cap="flat">
            <a:noFill/>
            <a:prstDash val="solid"/>
            <a:miter/>
          </a:ln>
        </p:spPr>
        <p:txBody>
          <a:bodyPr rtlCol="0" anchor="ctr"/>
          <a:lstStyle/>
          <a:p>
            <a:endParaRPr lang="en-GB"/>
          </a:p>
        </p:txBody>
      </p:sp>
      <p:sp>
        <p:nvSpPr>
          <p:cNvPr id="345" name="TextBox 344">
            <a:extLst>
              <a:ext uri="{FF2B5EF4-FFF2-40B4-BE49-F238E27FC236}">
                <a16:creationId xmlns:a16="http://schemas.microsoft.com/office/drawing/2014/main" id="{AA886A19-00C8-4F29-BC54-ADCD2AB638DC}"/>
              </a:ext>
            </a:extLst>
          </p:cNvPr>
          <p:cNvSpPr txBox="1"/>
          <p:nvPr/>
        </p:nvSpPr>
        <p:spPr>
          <a:xfrm>
            <a:off x="10471309" y="3000023"/>
            <a:ext cx="562752" cy="161597"/>
          </a:xfrm>
          <a:prstGeom prst="roundRect">
            <a:avLst/>
          </a:prstGeom>
          <a:noFill/>
        </p:spPr>
        <p:txBody>
          <a:bodyPr wrap="none" lIns="0" tIns="0" rIns="0" bIns="0" rtlCol="0" anchor="ctr">
            <a:noAutofit/>
          </a:bodyPr>
          <a:lstStyle/>
          <a:p>
            <a:pPr algn="ctr"/>
            <a:r>
              <a:rPr lang="en-GB" sz="900" b="1" spc="0" baseline="0" dirty="0">
                <a:latin typeface="Arial" panose="020B0604020202020204" pitchFamily="34" charset="0"/>
                <a:cs typeface="Arial" panose="020B0604020202020204" pitchFamily="34" charset="0"/>
                <a:sym typeface="HelveticaNeue-Bold"/>
                <a:rtl val="0"/>
              </a:rPr>
              <a:t>Key:</a:t>
            </a:r>
          </a:p>
        </p:txBody>
      </p:sp>
      <p:sp>
        <p:nvSpPr>
          <p:cNvPr id="346" name="TextBox 345">
            <a:extLst>
              <a:ext uri="{FF2B5EF4-FFF2-40B4-BE49-F238E27FC236}">
                <a16:creationId xmlns:a16="http://schemas.microsoft.com/office/drawing/2014/main" id="{78CF8350-9CF5-4766-9649-5C592E393B71}"/>
              </a:ext>
            </a:extLst>
          </p:cNvPr>
          <p:cNvSpPr txBox="1"/>
          <p:nvPr/>
        </p:nvSpPr>
        <p:spPr>
          <a:xfrm>
            <a:off x="10501905" y="3427350"/>
            <a:ext cx="501560" cy="161597"/>
          </a:xfrm>
          <a:prstGeom prst="roundRect">
            <a:avLst/>
          </a:prstGeom>
          <a:noFill/>
        </p:spPr>
        <p:txBody>
          <a:bodyPr wrap="none" lIns="0" tIns="0" rIns="0" bIns="0" rtlCol="0" anchor="ctr">
            <a:noAutofit/>
          </a:bodyPr>
          <a:lstStyle/>
          <a:p>
            <a:pPr algn="ctr"/>
            <a:r>
              <a:rPr lang="en-GB" sz="900" spc="0" baseline="0" dirty="0">
                <a:latin typeface="Arial" panose="020B0604020202020204" pitchFamily="34" charset="0"/>
                <a:cs typeface="Arial" panose="020B0604020202020204" pitchFamily="34" charset="0"/>
                <a:sym typeface="HelveticaNeue-Bold"/>
                <a:rtl val="0"/>
              </a:rPr>
              <a:t>Vessel</a:t>
            </a:r>
          </a:p>
        </p:txBody>
      </p:sp>
      <p:sp>
        <p:nvSpPr>
          <p:cNvPr id="347" name="TextBox 346">
            <a:extLst>
              <a:ext uri="{FF2B5EF4-FFF2-40B4-BE49-F238E27FC236}">
                <a16:creationId xmlns:a16="http://schemas.microsoft.com/office/drawing/2014/main" id="{263DBE45-254C-40DA-8901-86EDFCC82FAB}"/>
              </a:ext>
            </a:extLst>
          </p:cNvPr>
          <p:cNvSpPr txBox="1"/>
          <p:nvPr/>
        </p:nvSpPr>
        <p:spPr>
          <a:xfrm>
            <a:off x="11180324" y="3427350"/>
            <a:ext cx="798975" cy="161597"/>
          </a:xfrm>
          <a:prstGeom prst="roundRect">
            <a:avLst/>
          </a:prstGeom>
          <a:noFill/>
        </p:spPr>
        <p:txBody>
          <a:bodyPr wrap="none" lIns="0" tIns="0" rIns="0" bIns="0" rtlCol="0" anchor="ctr">
            <a:noAutofit/>
          </a:bodyPr>
          <a:lstStyle/>
          <a:p>
            <a:pPr algn="ctr"/>
            <a:r>
              <a:rPr lang="en-GB" sz="900" spc="0" baseline="0" dirty="0">
                <a:latin typeface="Arial" panose="020B0604020202020204" pitchFamily="34" charset="0"/>
                <a:cs typeface="Arial" panose="020B0604020202020204" pitchFamily="34" charset="0"/>
                <a:sym typeface="HelveticaNeue-Bold"/>
                <a:rtl val="0"/>
              </a:rPr>
              <a:t>Installation</a:t>
            </a:r>
          </a:p>
        </p:txBody>
      </p:sp>
      <p:cxnSp>
        <p:nvCxnSpPr>
          <p:cNvPr id="348" name="Straight Arrow Connector 347">
            <a:extLst>
              <a:ext uri="{FF2B5EF4-FFF2-40B4-BE49-F238E27FC236}">
                <a16:creationId xmlns:a16="http://schemas.microsoft.com/office/drawing/2014/main" id="{066E0B35-9198-4EE7-94D1-6D69EB98118A}"/>
              </a:ext>
            </a:extLst>
          </p:cNvPr>
          <p:cNvCxnSpPr>
            <a:cxnSpLocks/>
          </p:cNvCxnSpPr>
          <p:nvPr/>
        </p:nvCxnSpPr>
        <p:spPr>
          <a:xfrm flipH="1">
            <a:off x="9129467" y="657777"/>
            <a:ext cx="1721689" cy="1371600"/>
          </a:xfrm>
          <a:prstGeom prst="straightConnector1">
            <a:avLst/>
          </a:prstGeom>
          <a:ln w="19050">
            <a:solidFill>
              <a:srgbClr val="221F2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350" name="Straight Arrow Connector 349">
            <a:extLst>
              <a:ext uri="{FF2B5EF4-FFF2-40B4-BE49-F238E27FC236}">
                <a16:creationId xmlns:a16="http://schemas.microsoft.com/office/drawing/2014/main" id="{9F60D26C-BB69-448A-B558-DFD32F9CA27F}"/>
              </a:ext>
            </a:extLst>
          </p:cNvPr>
          <p:cNvCxnSpPr>
            <a:cxnSpLocks/>
          </p:cNvCxnSpPr>
          <p:nvPr/>
        </p:nvCxnSpPr>
        <p:spPr>
          <a:xfrm flipH="1">
            <a:off x="8845243" y="1878330"/>
            <a:ext cx="484490" cy="151047"/>
          </a:xfrm>
          <a:prstGeom prst="straightConnector1">
            <a:avLst/>
          </a:prstGeom>
          <a:ln w="19050">
            <a:solidFill>
              <a:srgbClr val="FF000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1" name="Oval 30">
            <a:extLst>
              <a:ext uri="{FF2B5EF4-FFF2-40B4-BE49-F238E27FC236}">
                <a16:creationId xmlns:a16="http://schemas.microsoft.com/office/drawing/2014/main" id="{E68002D3-C6CE-4573-AC2F-F251307E1366}"/>
              </a:ext>
            </a:extLst>
          </p:cNvPr>
          <p:cNvSpPr/>
          <p:nvPr/>
        </p:nvSpPr>
        <p:spPr>
          <a:xfrm>
            <a:off x="10680685" y="671765"/>
            <a:ext cx="144000" cy="144000"/>
          </a:xfrm>
          <a:prstGeom prst="ellipse">
            <a:avLst/>
          </a:prstGeom>
          <a:solidFill>
            <a:srgbClr val="E3031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900" b="1" dirty="0"/>
              <a:t>1</a:t>
            </a:r>
          </a:p>
        </p:txBody>
      </p:sp>
      <p:sp>
        <p:nvSpPr>
          <p:cNvPr id="351" name="Oval 350">
            <a:extLst>
              <a:ext uri="{FF2B5EF4-FFF2-40B4-BE49-F238E27FC236}">
                <a16:creationId xmlns:a16="http://schemas.microsoft.com/office/drawing/2014/main" id="{827ACC53-C925-4872-91CE-3B2D4300436E}"/>
              </a:ext>
            </a:extLst>
          </p:cNvPr>
          <p:cNvSpPr/>
          <p:nvPr/>
        </p:nvSpPr>
        <p:spPr>
          <a:xfrm>
            <a:off x="9465619" y="1644240"/>
            <a:ext cx="144000" cy="144000"/>
          </a:xfrm>
          <a:prstGeom prst="ellipse">
            <a:avLst/>
          </a:prstGeom>
          <a:solidFill>
            <a:srgbClr val="E3031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900" b="1" dirty="0"/>
              <a:t>2</a:t>
            </a:r>
          </a:p>
        </p:txBody>
      </p:sp>
      <p:sp>
        <p:nvSpPr>
          <p:cNvPr id="352" name="Oval 351">
            <a:extLst>
              <a:ext uri="{FF2B5EF4-FFF2-40B4-BE49-F238E27FC236}">
                <a16:creationId xmlns:a16="http://schemas.microsoft.com/office/drawing/2014/main" id="{AA98EE0D-F87D-41CF-AC0D-2E492E814C7B}"/>
              </a:ext>
            </a:extLst>
          </p:cNvPr>
          <p:cNvSpPr/>
          <p:nvPr/>
        </p:nvSpPr>
        <p:spPr>
          <a:xfrm>
            <a:off x="9254982" y="1809853"/>
            <a:ext cx="144000" cy="144000"/>
          </a:xfrm>
          <a:prstGeom prst="ellipse">
            <a:avLst/>
          </a:prstGeom>
          <a:solidFill>
            <a:srgbClr val="E3031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900" b="1" dirty="0"/>
              <a:t>3</a:t>
            </a:r>
          </a:p>
        </p:txBody>
      </p:sp>
      <p:sp>
        <p:nvSpPr>
          <p:cNvPr id="354" name="TextBox 353">
            <a:extLst>
              <a:ext uri="{FF2B5EF4-FFF2-40B4-BE49-F238E27FC236}">
                <a16:creationId xmlns:a16="http://schemas.microsoft.com/office/drawing/2014/main" id="{25FC2A4A-2A9E-4593-B552-1B54F7B927DF}"/>
              </a:ext>
            </a:extLst>
          </p:cNvPr>
          <p:cNvSpPr txBox="1">
            <a:spLocks/>
          </p:cNvSpPr>
          <p:nvPr/>
        </p:nvSpPr>
        <p:spPr>
          <a:xfrm>
            <a:off x="10869189" y="730420"/>
            <a:ext cx="1213691" cy="387056"/>
          </a:xfrm>
          <a:prstGeom prst="roundRect">
            <a:avLst>
              <a:gd name="adj" fmla="val 5650"/>
            </a:avLst>
          </a:prstGeom>
          <a:solidFill>
            <a:srgbClr val="FFFFFF">
              <a:alpha val="74118"/>
            </a:srgbClr>
          </a:solidFill>
          <a:ln>
            <a:solidFill>
              <a:schemeClr val="tx1"/>
            </a:solidFill>
          </a:ln>
        </p:spPr>
        <p:txBody>
          <a:bodyPr wrap="square" lIns="0" tIns="0" rIns="0" bIns="0" rtlCol="0" anchor="ctr">
            <a:noAutofit/>
          </a:bodyPr>
          <a:lstStyle/>
          <a:p>
            <a:pPr algn="ctr"/>
            <a:r>
              <a:rPr lang="en-GB" sz="1000" spc="0" baseline="0" dirty="0">
                <a:latin typeface="Arial" panose="020B0604020202020204" pitchFamily="34" charset="0"/>
                <a:cs typeface="Arial" panose="020B0604020202020204" pitchFamily="34" charset="0"/>
                <a:sym typeface="HelveticaNeue-Bold"/>
                <a:rtl val="0"/>
              </a:rPr>
              <a:t>Vessel heading set for installation</a:t>
            </a:r>
          </a:p>
        </p:txBody>
      </p:sp>
      <p:sp>
        <p:nvSpPr>
          <p:cNvPr id="355" name="TextBox 354">
            <a:extLst>
              <a:ext uri="{FF2B5EF4-FFF2-40B4-BE49-F238E27FC236}">
                <a16:creationId xmlns:a16="http://schemas.microsoft.com/office/drawing/2014/main" id="{C99E3F6A-7B04-49B8-9179-1E052CF474F0}"/>
              </a:ext>
            </a:extLst>
          </p:cNvPr>
          <p:cNvSpPr txBox="1">
            <a:spLocks/>
          </p:cNvSpPr>
          <p:nvPr/>
        </p:nvSpPr>
        <p:spPr>
          <a:xfrm>
            <a:off x="8300098" y="987006"/>
            <a:ext cx="1176199" cy="677088"/>
          </a:xfrm>
          <a:prstGeom prst="roundRect">
            <a:avLst>
              <a:gd name="adj" fmla="val 5650"/>
            </a:avLst>
          </a:prstGeom>
          <a:solidFill>
            <a:srgbClr val="FFFFFF">
              <a:alpha val="74118"/>
            </a:srgbClr>
          </a:solidFill>
          <a:ln>
            <a:solidFill>
              <a:schemeClr val="tx1"/>
            </a:solidFill>
          </a:ln>
        </p:spPr>
        <p:txBody>
          <a:bodyPr wrap="square" lIns="0" tIns="0" rIns="0" bIns="0" rtlCol="0" anchor="ctr">
            <a:noAutofit/>
          </a:bodyPr>
          <a:lstStyle/>
          <a:p>
            <a:pPr algn="ctr"/>
            <a:r>
              <a:rPr lang="en-GB" sz="1000" spc="0" baseline="0" dirty="0">
                <a:latin typeface="Arial" panose="020B0604020202020204" pitchFamily="34" charset="0"/>
                <a:cs typeface="Arial" panose="020B0604020202020204" pitchFamily="34" charset="0"/>
                <a:sym typeface="HelveticaNeue-Bold"/>
                <a:rtl val="0"/>
              </a:rPr>
              <a:t>Vessel warned they had entered 500m zone when 250m from installation </a:t>
            </a:r>
          </a:p>
        </p:txBody>
      </p:sp>
      <p:sp>
        <p:nvSpPr>
          <p:cNvPr id="356" name="TextBox 355">
            <a:extLst>
              <a:ext uri="{FF2B5EF4-FFF2-40B4-BE49-F238E27FC236}">
                <a16:creationId xmlns:a16="http://schemas.microsoft.com/office/drawing/2014/main" id="{9781D8EC-58CD-4D16-9290-16FD5D9F68A3}"/>
              </a:ext>
            </a:extLst>
          </p:cNvPr>
          <p:cNvSpPr txBox="1">
            <a:spLocks/>
          </p:cNvSpPr>
          <p:nvPr/>
        </p:nvSpPr>
        <p:spPr>
          <a:xfrm>
            <a:off x="9365448" y="1969109"/>
            <a:ext cx="1218765" cy="355171"/>
          </a:xfrm>
          <a:prstGeom prst="roundRect">
            <a:avLst>
              <a:gd name="adj" fmla="val 5650"/>
            </a:avLst>
          </a:prstGeom>
          <a:solidFill>
            <a:srgbClr val="FFFFFF">
              <a:alpha val="74118"/>
            </a:srgbClr>
          </a:solidFill>
          <a:ln>
            <a:solidFill>
              <a:schemeClr val="tx1"/>
            </a:solidFill>
          </a:ln>
        </p:spPr>
        <p:txBody>
          <a:bodyPr wrap="square" lIns="0" tIns="0" rIns="0" bIns="0" rtlCol="0" anchor="ctr">
            <a:noAutofit/>
          </a:bodyPr>
          <a:lstStyle/>
          <a:p>
            <a:pPr algn="ctr"/>
            <a:r>
              <a:rPr lang="en-GB" sz="1000" dirty="0">
                <a:latin typeface="Arial" panose="020B0604020202020204" pitchFamily="34" charset="0"/>
                <a:cs typeface="Arial" panose="020B0604020202020204" pitchFamily="34" charset="0"/>
                <a:sym typeface="HelveticaNeue-Bold"/>
                <a:rtl val="0"/>
              </a:rPr>
              <a:t>Vessel attempted to avoid collision.</a:t>
            </a:r>
            <a:endParaRPr lang="en-GB" sz="1000" spc="0" baseline="0" dirty="0">
              <a:latin typeface="Arial" panose="020B0604020202020204" pitchFamily="34" charset="0"/>
              <a:cs typeface="Arial" panose="020B0604020202020204" pitchFamily="34" charset="0"/>
              <a:sym typeface="HelveticaNeue-Bold"/>
              <a:rtl val="0"/>
            </a:endParaRPr>
          </a:p>
        </p:txBody>
      </p:sp>
      <p:sp>
        <p:nvSpPr>
          <p:cNvPr id="357" name="Rectangle 356">
            <a:extLst>
              <a:ext uri="{FF2B5EF4-FFF2-40B4-BE49-F238E27FC236}">
                <a16:creationId xmlns:a16="http://schemas.microsoft.com/office/drawing/2014/main" id="{7EF8F212-DE6E-40BC-834D-14508A08A82F}"/>
              </a:ext>
            </a:extLst>
          </p:cNvPr>
          <p:cNvSpPr/>
          <p:nvPr/>
        </p:nvSpPr>
        <p:spPr>
          <a:xfrm>
            <a:off x="2463362" y="1223873"/>
            <a:ext cx="4950662" cy="692497"/>
          </a:xfrm>
          <a:prstGeom prst="rect">
            <a:avLst/>
          </a:prstGeom>
        </p:spPr>
        <p:txBody>
          <a:bodyPr wrap="square">
            <a:spAutoFit/>
          </a:bodyPr>
          <a:lstStyle/>
          <a:p>
            <a:pPr lvl="0"/>
            <a:r>
              <a:rPr lang="en-GB" sz="1250" b="1" dirty="0">
                <a:solidFill>
                  <a:prstClr val="black"/>
                </a:solidFill>
                <a:ea typeface="Calibri" panose="020F0502020204030204" pitchFamily="34" charset="0"/>
              </a:rPr>
              <a:t>Human Factors in Design</a:t>
            </a:r>
          </a:p>
          <a:p>
            <a:pPr marL="171450" lvl="0" indent="-171450">
              <a:buFont typeface="Arial" panose="020B0604020202020204" pitchFamily="34" charset="0"/>
              <a:buChar char="•"/>
            </a:pPr>
            <a:r>
              <a:rPr lang="en-GB" sz="1250" dirty="0">
                <a:solidFill>
                  <a:prstClr val="black"/>
                </a:solidFill>
                <a:ea typeface="Calibri" panose="020F0502020204030204" pitchFamily="34" charset="0"/>
              </a:rPr>
              <a:t>Vessel heading was set on collision course - auto-pilot software permitted this, despite it being against procedure.</a:t>
            </a:r>
            <a:endParaRPr lang="en-GB" sz="1250" dirty="0"/>
          </a:p>
        </p:txBody>
      </p:sp>
      <p:pic>
        <p:nvPicPr>
          <p:cNvPr id="358" name="Picture 357" descr="Text&#10;&#10;Description automatically generated with medium confidence">
            <a:extLst>
              <a:ext uri="{FF2B5EF4-FFF2-40B4-BE49-F238E27FC236}">
                <a16:creationId xmlns:a16="http://schemas.microsoft.com/office/drawing/2014/main" id="{0C1857C4-157D-46FC-95A0-C8B771564C2C}"/>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9026" t="4227" r="16010" b="30145"/>
          <a:stretch/>
        </p:blipFill>
        <p:spPr>
          <a:xfrm>
            <a:off x="1877160" y="1270551"/>
            <a:ext cx="500335" cy="505448"/>
          </a:xfrm>
          <a:prstGeom prst="rect">
            <a:avLst/>
          </a:prstGeom>
        </p:spPr>
      </p:pic>
      <p:pic>
        <p:nvPicPr>
          <p:cNvPr id="360" name="Picture 359">
            <a:extLst>
              <a:ext uri="{FF2B5EF4-FFF2-40B4-BE49-F238E27FC236}">
                <a16:creationId xmlns:a16="http://schemas.microsoft.com/office/drawing/2014/main" id="{CF1664B5-28AF-4148-9A40-D0F1C9B1EDBA}"/>
              </a:ext>
            </a:extLst>
          </p:cNvPr>
          <p:cNvPicPr>
            <a:picLocks noChangeAspect="1"/>
          </p:cNvPicPr>
          <p:nvPr/>
        </p:nvPicPr>
        <p:blipFill>
          <a:blip r:embed="rId16"/>
          <a:stretch>
            <a:fillRect/>
          </a:stretch>
        </p:blipFill>
        <p:spPr>
          <a:xfrm>
            <a:off x="1856687" y="2120546"/>
            <a:ext cx="557414" cy="569445"/>
          </a:xfrm>
          <a:prstGeom prst="rect">
            <a:avLst/>
          </a:prstGeom>
        </p:spPr>
      </p:pic>
      <p:sp>
        <p:nvSpPr>
          <p:cNvPr id="365" name="Rectangle 364">
            <a:extLst>
              <a:ext uri="{FF2B5EF4-FFF2-40B4-BE49-F238E27FC236}">
                <a16:creationId xmlns:a16="http://schemas.microsoft.com/office/drawing/2014/main" id="{5AD82552-D7E8-41C3-8A3E-9B278A2A6181}"/>
              </a:ext>
            </a:extLst>
          </p:cNvPr>
          <p:cNvSpPr/>
          <p:nvPr/>
        </p:nvSpPr>
        <p:spPr>
          <a:xfrm>
            <a:off x="1793478" y="4883284"/>
            <a:ext cx="5620544" cy="669414"/>
          </a:xfrm>
          <a:prstGeom prst="rect">
            <a:avLst/>
          </a:prstGeom>
        </p:spPr>
        <p:txBody>
          <a:bodyPr wrap="square">
            <a:spAutoFit/>
          </a:bodyPr>
          <a:lstStyle/>
          <a:p>
            <a:pPr lvl="0"/>
            <a:r>
              <a:rPr lang="en-GB" sz="1250" dirty="0">
                <a:solidFill>
                  <a:prstClr val="black"/>
                </a:solidFill>
              </a:rPr>
              <a:t>The vessel Master arrived at the bridge when 30m from the installation, he managed to turn the vessel, however a glancing contact was made with the installation. Neither were critically damaged.</a:t>
            </a:r>
            <a:endParaRPr lang="en-GB" sz="1250" dirty="0"/>
          </a:p>
        </p:txBody>
      </p:sp>
      <p:grpSp>
        <p:nvGrpSpPr>
          <p:cNvPr id="366" name="Group 365">
            <a:extLst>
              <a:ext uri="{FF2B5EF4-FFF2-40B4-BE49-F238E27FC236}">
                <a16:creationId xmlns:a16="http://schemas.microsoft.com/office/drawing/2014/main" id="{1B46D7E8-EDDD-4452-B4E3-C7147CCEC5DC}"/>
              </a:ext>
            </a:extLst>
          </p:cNvPr>
          <p:cNvGrpSpPr>
            <a:grpSpLocks noChangeAspect="1"/>
          </p:cNvGrpSpPr>
          <p:nvPr/>
        </p:nvGrpSpPr>
        <p:grpSpPr>
          <a:xfrm rot="13203339">
            <a:off x="10597119" y="3077205"/>
            <a:ext cx="387955" cy="438323"/>
            <a:chOff x="2275204" y="951327"/>
            <a:chExt cx="2951698" cy="3334912"/>
          </a:xfrm>
        </p:grpSpPr>
        <p:sp>
          <p:nvSpPr>
            <p:cNvPr id="367" name="Freeform: Shape 366">
              <a:extLst>
                <a:ext uri="{FF2B5EF4-FFF2-40B4-BE49-F238E27FC236}">
                  <a16:creationId xmlns:a16="http://schemas.microsoft.com/office/drawing/2014/main" id="{5458FFE6-3057-4206-864D-F047C349FF64}"/>
                </a:ext>
              </a:extLst>
            </p:cNvPr>
            <p:cNvSpPr/>
            <p:nvPr/>
          </p:nvSpPr>
          <p:spPr>
            <a:xfrm rot="671806">
              <a:off x="2388897" y="951327"/>
              <a:ext cx="2776963" cy="3334912"/>
            </a:xfrm>
            <a:custGeom>
              <a:avLst/>
              <a:gdLst>
                <a:gd name="connsiteX0" fmla="*/ 572190 w 571353"/>
                <a:gd name="connsiteY0" fmla="*/ 76802 h 686149"/>
                <a:gd name="connsiteX1" fmla="*/ 500053 w 571353"/>
                <a:gd name="connsiteY1" fmla="*/ 203638 h 686149"/>
                <a:gd name="connsiteX2" fmla="*/ 191279 w 571353"/>
                <a:gd name="connsiteY2" fmla="*/ 591845 h 686149"/>
                <a:gd name="connsiteX3" fmla="*/ 11621 w 571353"/>
                <a:gd name="connsiteY3" fmla="*/ 682586 h 686149"/>
                <a:gd name="connsiteX4" fmla="*/ 59645 w 571353"/>
                <a:gd name="connsiteY4" fmla="*/ 487151 h 686149"/>
                <a:gd name="connsiteX5" fmla="*/ 368438 w 571353"/>
                <a:gd name="connsiteY5" fmla="*/ 98944 h 686149"/>
                <a:gd name="connsiteX6" fmla="*/ 475795 w 571353"/>
                <a:gd name="connsiteY6" fmla="*/ 124 h 686149"/>
                <a:gd name="connsiteX7" fmla="*/ 572190 w 571353"/>
                <a:gd name="connsiteY7" fmla="*/ 76802 h 68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53" h="686149">
                  <a:moveTo>
                    <a:pt x="572190" y="76802"/>
                  </a:moveTo>
                  <a:lnTo>
                    <a:pt x="500053" y="203638"/>
                  </a:lnTo>
                  <a:lnTo>
                    <a:pt x="191279" y="591845"/>
                  </a:lnTo>
                  <a:cubicBezTo>
                    <a:pt x="129137" y="669946"/>
                    <a:pt x="29660" y="696940"/>
                    <a:pt x="11621" y="682586"/>
                  </a:cubicBezTo>
                  <a:cubicBezTo>
                    <a:pt x="-10047" y="665350"/>
                    <a:pt x="-1493" y="564012"/>
                    <a:pt x="59645" y="487151"/>
                  </a:cubicBezTo>
                  <a:lnTo>
                    <a:pt x="368438" y="98944"/>
                  </a:lnTo>
                  <a:lnTo>
                    <a:pt x="475795" y="124"/>
                  </a:lnTo>
                  <a:lnTo>
                    <a:pt x="572190" y="76802"/>
                  </a:lnTo>
                  <a:close/>
                </a:path>
              </a:pathLst>
            </a:custGeom>
            <a:solidFill>
              <a:srgbClr val="FDCF44"/>
            </a:solidFill>
            <a:ln w="19050" cap="flat">
              <a:solidFill>
                <a:schemeClr val="bg1"/>
              </a:solidFill>
              <a:prstDash val="solid"/>
              <a:miter/>
            </a:ln>
            <a:effectLst>
              <a:outerShdw blurRad="50800" dist="38100" dir="2700000" algn="tl" rotWithShape="0">
                <a:prstClr val="black">
                  <a:alpha val="40000"/>
                </a:prstClr>
              </a:outerShdw>
            </a:effectLst>
          </p:spPr>
          <p:txBody>
            <a:bodyPr rtlCol="0" anchor="ctr"/>
            <a:lstStyle/>
            <a:p>
              <a:endParaRPr lang="en-GB"/>
            </a:p>
          </p:txBody>
        </p:sp>
        <p:sp>
          <p:nvSpPr>
            <p:cNvPr id="368" name="Freeform: Shape 367">
              <a:extLst>
                <a:ext uri="{FF2B5EF4-FFF2-40B4-BE49-F238E27FC236}">
                  <a16:creationId xmlns:a16="http://schemas.microsoft.com/office/drawing/2014/main" id="{C5214A01-18CF-4F17-8F96-46A9CB9412AB}"/>
                </a:ext>
              </a:extLst>
            </p:cNvPr>
            <p:cNvSpPr/>
            <p:nvPr/>
          </p:nvSpPr>
          <p:spPr>
            <a:xfrm rot="671806">
              <a:off x="2468290" y="1040553"/>
              <a:ext cx="2617107" cy="3142827"/>
            </a:xfrm>
            <a:custGeom>
              <a:avLst/>
              <a:gdLst>
                <a:gd name="connsiteX0" fmla="*/ 170141 w 538463"/>
                <a:gd name="connsiteY0" fmla="*/ 569397 h 646628"/>
                <a:gd name="connsiteX1" fmla="*/ 478623 w 538463"/>
                <a:gd name="connsiteY1" fmla="*/ 181592 h 646628"/>
                <a:gd name="connsiteX2" fmla="*/ 537481 w 538463"/>
                <a:gd name="connsiteY2" fmla="*/ 76278 h 646628"/>
                <a:gd name="connsiteX3" fmla="*/ 533688 w 538463"/>
                <a:gd name="connsiteY3" fmla="*/ 57017 h 646628"/>
                <a:gd name="connsiteX4" fmla="*/ 466074 w 538463"/>
                <a:gd name="connsiteY4" fmla="*/ 3247 h 646628"/>
                <a:gd name="connsiteX5" fmla="*/ 446467 w 538463"/>
                <a:gd name="connsiteY5" fmla="*/ 3867 h 646628"/>
                <a:gd name="connsiteX6" fmla="*/ 357076 w 538463"/>
                <a:gd name="connsiteY6" fmla="*/ 84923 h 646628"/>
                <a:gd name="connsiteX7" fmla="*/ 48612 w 538463"/>
                <a:gd name="connsiteY7" fmla="*/ 472728 h 646628"/>
                <a:gd name="connsiteX8" fmla="*/ 12735 w 538463"/>
                <a:gd name="connsiteY8" fmla="*/ 642555 h 646628"/>
                <a:gd name="connsiteX9" fmla="*/ 170141 w 538463"/>
                <a:gd name="connsiteY9" fmla="*/ 569397 h 64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463" h="646628">
                  <a:moveTo>
                    <a:pt x="170141" y="569397"/>
                  </a:moveTo>
                  <a:lnTo>
                    <a:pt x="478623" y="181592"/>
                  </a:lnTo>
                  <a:lnTo>
                    <a:pt x="537481" y="76278"/>
                  </a:lnTo>
                  <a:cubicBezTo>
                    <a:pt x="540947" y="70058"/>
                    <a:pt x="539251" y="61449"/>
                    <a:pt x="533688" y="57017"/>
                  </a:cubicBezTo>
                  <a:lnTo>
                    <a:pt x="466074" y="3247"/>
                  </a:lnTo>
                  <a:cubicBezTo>
                    <a:pt x="460511" y="-1185"/>
                    <a:pt x="451738" y="-911"/>
                    <a:pt x="446467" y="3867"/>
                  </a:cubicBezTo>
                  <a:lnTo>
                    <a:pt x="357076" y="84923"/>
                  </a:lnTo>
                  <a:lnTo>
                    <a:pt x="48612" y="472728"/>
                  </a:lnTo>
                  <a:cubicBezTo>
                    <a:pt x="-12052" y="548969"/>
                    <a:pt x="-3644" y="629532"/>
                    <a:pt x="12735" y="642555"/>
                  </a:cubicBezTo>
                  <a:cubicBezTo>
                    <a:pt x="27126" y="653991"/>
                    <a:pt x="109495" y="645656"/>
                    <a:pt x="170141" y="569397"/>
                  </a:cubicBezTo>
                </a:path>
              </a:pathLst>
            </a:custGeom>
            <a:solidFill>
              <a:srgbClr val="424A51"/>
            </a:solidFill>
            <a:ln w="18232" cap="flat">
              <a:noFill/>
              <a:prstDash val="solid"/>
              <a:miter/>
            </a:ln>
          </p:spPr>
          <p:txBody>
            <a:bodyPr rtlCol="0" anchor="ctr"/>
            <a:lstStyle/>
            <a:p>
              <a:endParaRPr lang="en-GB"/>
            </a:p>
          </p:txBody>
        </p:sp>
        <p:sp>
          <p:nvSpPr>
            <p:cNvPr id="369" name="Freeform: Shape 368">
              <a:extLst>
                <a:ext uri="{FF2B5EF4-FFF2-40B4-BE49-F238E27FC236}">
                  <a16:creationId xmlns:a16="http://schemas.microsoft.com/office/drawing/2014/main" id="{DFF9DD40-4BB6-4AAB-8E61-CE8D528047B7}"/>
                </a:ext>
              </a:extLst>
            </p:cNvPr>
            <p:cNvSpPr/>
            <p:nvPr/>
          </p:nvSpPr>
          <p:spPr>
            <a:xfrm rot="2981852" flipV="1">
              <a:off x="2455887" y="3508528"/>
              <a:ext cx="189441" cy="252650"/>
            </a:xfrm>
            <a:custGeom>
              <a:avLst/>
              <a:gdLst>
                <a:gd name="connsiteX0" fmla="*/ 791 w 38977"/>
                <a:gd name="connsiteY0" fmla="*/ 131 h 51982"/>
                <a:gd name="connsiteX1" fmla="*/ 39769 w 38977"/>
                <a:gd name="connsiteY1" fmla="*/ 131 h 51982"/>
                <a:gd name="connsiteX2" fmla="*/ 39769 w 38977"/>
                <a:gd name="connsiteY2" fmla="*/ 52113 h 51982"/>
                <a:gd name="connsiteX3" fmla="*/ 791 w 38977"/>
                <a:gd name="connsiteY3" fmla="*/ 52113 h 51982"/>
              </a:gdLst>
              <a:ahLst/>
              <a:cxnLst>
                <a:cxn ang="0">
                  <a:pos x="connsiteX0" y="connsiteY0"/>
                </a:cxn>
                <a:cxn ang="0">
                  <a:pos x="connsiteX1" y="connsiteY1"/>
                </a:cxn>
                <a:cxn ang="0">
                  <a:pos x="connsiteX2" y="connsiteY2"/>
                </a:cxn>
                <a:cxn ang="0">
                  <a:pos x="connsiteX3" y="connsiteY3"/>
                </a:cxn>
              </a:cxnLst>
              <a:rect l="l" t="t" r="r" b="b"/>
              <a:pathLst>
                <a:path w="38977" h="51982">
                  <a:moveTo>
                    <a:pt x="791" y="131"/>
                  </a:moveTo>
                  <a:lnTo>
                    <a:pt x="39769" y="131"/>
                  </a:lnTo>
                  <a:lnTo>
                    <a:pt x="39769" y="52113"/>
                  </a:lnTo>
                  <a:lnTo>
                    <a:pt x="791" y="52113"/>
                  </a:lnTo>
                  <a:close/>
                </a:path>
              </a:pathLst>
            </a:custGeom>
            <a:solidFill>
              <a:srgbClr val="C7E4F8"/>
            </a:solidFill>
            <a:ln w="18232" cap="flat">
              <a:noFill/>
              <a:prstDash val="solid"/>
              <a:miter/>
            </a:ln>
          </p:spPr>
          <p:txBody>
            <a:bodyPr rtlCol="0" anchor="ctr"/>
            <a:lstStyle/>
            <a:p>
              <a:endParaRPr lang="en-GB"/>
            </a:p>
          </p:txBody>
        </p:sp>
        <p:sp>
          <p:nvSpPr>
            <p:cNvPr id="370" name="Freeform: Shape 369">
              <a:extLst>
                <a:ext uri="{FF2B5EF4-FFF2-40B4-BE49-F238E27FC236}">
                  <a16:creationId xmlns:a16="http://schemas.microsoft.com/office/drawing/2014/main" id="{D32D3637-9872-42AE-86D5-1A8B19652A2C}"/>
                </a:ext>
              </a:extLst>
            </p:cNvPr>
            <p:cNvSpPr/>
            <p:nvPr/>
          </p:nvSpPr>
          <p:spPr>
            <a:xfrm rot="2981827" flipV="1">
              <a:off x="2394248" y="3530502"/>
              <a:ext cx="407607" cy="128094"/>
            </a:xfrm>
            <a:custGeom>
              <a:avLst/>
              <a:gdLst>
                <a:gd name="connsiteX0" fmla="*/ 793 w 83864"/>
                <a:gd name="connsiteY0" fmla="*/ 132 h 26355"/>
                <a:gd name="connsiteX1" fmla="*/ 84658 w 83864"/>
                <a:gd name="connsiteY1" fmla="*/ 132 h 26355"/>
                <a:gd name="connsiteX2" fmla="*/ 84658 w 83864"/>
                <a:gd name="connsiteY2" fmla="*/ 26488 h 26355"/>
                <a:gd name="connsiteX3" fmla="*/ 793 w 83864"/>
                <a:gd name="connsiteY3" fmla="*/ 26488 h 26355"/>
              </a:gdLst>
              <a:ahLst/>
              <a:cxnLst>
                <a:cxn ang="0">
                  <a:pos x="connsiteX0" y="connsiteY0"/>
                </a:cxn>
                <a:cxn ang="0">
                  <a:pos x="connsiteX1" y="connsiteY1"/>
                </a:cxn>
                <a:cxn ang="0">
                  <a:pos x="connsiteX2" y="connsiteY2"/>
                </a:cxn>
                <a:cxn ang="0">
                  <a:pos x="connsiteX3" y="connsiteY3"/>
                </a:cxn>
              </a:cxnLst>
              <a:rect l="l" t="t" r="r" b="b"/>
              <a:pathLst>
                <a:path w="83864" h="26355">
                  <a:moveTo>
                    <a:pt x="793" y="132"/>
                  </a:moveTo>
                  <a:lnTo>
                    <a:pt x="84658" y="132"/>
                  </a:lnTo>
                  <a:lnTo>
                    <a:pt x="84658" y="26488"/>
                  </a:lnTo>
                  <a:lnTo>
                    <a:pt x="793" y="26488"/>
                  </a:lnTo>
                  <a:close/>
                </a:path>
              </a:pathLst>
            </a:custGeom>
            <a:solidFill>
              <a:srgbClr val="FDCF44"/>
            </a:solidFill>
            <a:ln w="18232" cap="flat">
              <a:noFill/>
              <a:prstDash val="solid"/>
              <a:miter/>
            </a:ln>
          </p:spPr>
          <p:txBody>
            <a:bodyPr rtlCol="0" anchor="ctr"/>
            <a:lstStyle/>
            <a:p>
              <a:endParaRPr lang="en-GB"/>
            </a:p>
          </p:txBody>
        </p:sp>
        <p:sp>
          <p:nvSpPr>
            <p:cNvPr id="371" name="Freeform: Shape 370">
              <a:extLst>
                <a:ext uri="{FF2B5EF4-FFF2-40B4-BE49-F238E27FC236}">
                  <a16:creationId xmlns:a16="http://schemas.microsoft.com/office/drawing/2014/main" id="{57297421-B7B8-4F4C-8CAF-7367508AC85E}"/>
                </a:ext>
              </a:extLst>
            </p:cNvPr>
            <p:cNvSpPr/>
            <p:nvPr/>
          </p:nvSpPr>
          <p:spPr>
            <a:xfrm rot="2982120" flipV="1">
              <a:off x="5097077" y="1560235"/>
              <a:ext cx="174637" cy="85012"/>
            </a:xfrm>
            <a:custGeom>
              <a:avLst/>
              <a:gdLst>
                <a:gd name="connsiteX0" fmla="*/ 852 w 35931"/>
                <a:gd name="connsiteY0" fmla="*/ 87 h 17491"/>
                <a:gd name="connsiteX1" fmla="*/ 36784 w 35931"/>
                <a:gd name="connsiteY1" fmla="*/ 87 h 17491"/>
                <a:gd name="connsiteX2" fmla="*/ 36784 w 35931"/>
                <a:gd name="connsiteY2" fmla="*/ 17578 h 17491"/>
                <a:gd name="connsiteX3" fmla="*/ 852 w 35931"/>
                <a:gd name="connsiteY3" fmla="*/ 17578 h 17491"/>
              </a:gdLst>
              <a:ahLst/>
              <a:cxnLst>
                <a:cxn ang="0">
                  <a:pos x="connsiteX0" y="connsiteY0"/>
                </a:cxn>
                <a:cxn ang="0">
                  <a:pos x="connsiteX1" y="connsiteY1"/>
                </a:cxn>
                <a:cxn ang="0">
                  <a:pos x="connsiteX2" y="connsiteY2"/>
                </a:cxn>
                <a:cxn ang="0">
                  <a:pos x="connsiteX3" y="connsiteY3"/>
                </a:cxn>
              </a:cxnLst>
              <a:rect l="l" t="t" r="r" b="b"/>
              <a:pathLst>
                <a:path w="35931" h="17491">
                  <a:moveTo>
                    <a:pt x="852" y="87"/>
                  </a:moveTo>
                  <a:lnTo>
                    <a:pt x="36784" y="87"/>
                  </a:lnTo>
                  <a:lnTo>
                    <a:pt x="36784" y="17578"/>
                  </a:lnTo>
                  <a:lnTo>
                    <a:pt x="852" y="17578"/>
                  </a:lnTo>
                  <a:close/>
                </a:path>
              </a:pathLst>
            </a:custGeom>
            <a:solidFill>
              <a:srgbClr val="FFFFFF"/>
            </a:solidFill>
            <a:ln w="18232" cap="flat">
              <a:noFill/>
              <a:prstDash val="solid"/>
              <a:miter/>
            </a:ln>
          </p:spPr>
          <p:txBody>
            <a:bodyPr rtlCol="0" anchor="ctr"/>
            <a:lstStyle/>
            <a:p>
              <a:endParaRPr lang="en-GB"/>
            </a:p>
          </p:txBody>
        </p:sp>
        <p:sp>
          <p:nvSpPr>
            <p:cNvPr id="372" name="Freeform: Shape 371">
              <a:extLst>
                <a:ext uri="{FF2B5EF4-FFF2-40B4-BE49-F238E27FC236}">
                  <a16:creationId xmlns:a16="http://schemas.microsoft.com/office/drawing/2014/main" id="{3296F96B-FDB3-46DA-AB5C-9DD076BBDB69}"/>
                </a:ext>
              </a:extLst>
            </p:cNvPr>
            <p:cNvSpPr/>
            <p:nvPr/>
          </p:nvSpPr>
          <p:spPr>
            <a:xfrm rot="2981043" flipV="1">
              <a:off x="4903013" y="1331415"/>
              <a:ext cx="174637" cy="85012"/>
            </a:xfrm>
            <a:custGeom>
              <a:avLst/>
              <a:gdLst>
                <a:gd name="connsiteX0" fmla="*/ 848 w 35931"/>
                <a:gd name="connsiteY0" fmla="*/ 81 h 17491"/>
                <a:gd name="connsiteX1" fmla="*/ 36779 w 35931"/>
                <a:gd name="connsiteY1" fmla="*/ 81 h 17491"/>
                <a:gd name="connsiteX2" fmla="*/ 36779 w 35931"/>
                <a:gd name="connsiteY2" fmla="*/ 17573 h 17491"/>
                <a:gd name="connsiteX3" fmla="*/ 848 w 35931"/>
                <a:gd name="connsiteY3" fmla="*/ 17573 h 17491"/>
              </a:gdLst>
              <a:ahLst/>
              <a:cxnLst>
                <a:cxn ang="0">
                  <a:pos x="connsiteX0" y="connsiteY0"/>
                </a:cxn>
                <a:cxn ang="0">
                  <a:pos x="connsiteX1" y="connsiteY1"/>
                </a:cxn>
                <a:cxn ang="0">
                  <a:pos x="connsiteX2" y="connsiteY2"/>
                </a:cxn>
                <a:cxn ang="0">
                  <a:pos x="connsiteX3" y="connsiteY3"/>
                </a:cxn>
              </a:cxnLst>
              <a:rect l="l" t="t" r="r" b="b"/>
              <a:pathLst>
                <a:path w="35931" h="17491">
                  <a:moveTo>
                    <a:pt x="848" y="81"/>
                  </a:moveTo>
                  <a:lnTo>
                    <a:pt x="36779" y="81"/>
                  </a:lnTo>
                  <a:lnTo>
                    <a:pt x="36779" y="17573"/>
                  </a:lnTo>
                  <a:lnTo>
                    <a:pt x="848" y="17573"/>
                  </a:lnTo>
                  <a:close/>
                </a:path>
              </a:pathLst>
            </a:custGeom>
            <a:solidFill>
              <a:srgbClr val="FFFFFF"/>
            </a:solidFill>
            <a:ln w="18232" cap="flat">
              <a:noFill/>
              <a:prstDash val="solid"/>
              <a:miter/>
            </a:ln>
          </p:spPr>
          <p:txBody>
            <a:bodyPr rtlCol="0" anchor="ctr"/>
            <a:lstStyle/>
            <a:p>
              <a:endParaRPr lang="en-GB"/>
            </a:p>
          </p:txBody>
        </p:sp>
        <p:sp>
          <p:nvSpPr>
            <p:cNvPr id="373" name="Freeform: Shape 372">
              <a:extLst>
                <a:ext uri="{FF2B5EF4-FFF2-40B4-BE49-F238E27FC236}">
                  <a16:creationId xmlns:a16="http://schemas.microsoft.com/office/drawing/2014/main" id="{6F2AEAA0-4104-499F-95D0-BD9BA0827488}"/>
                </a:ext>
              </a:extLst>
            </p:cNvPr>
            <p:cNvSpPr/>
            <p:nvPr/>
          </p:nvSpPr>
          <p:spPr>
            <a:xfrm rot="2981814" flipV="1">
              <a:off x="4546445" y="1501114"/>
              <a:ext cx="626570" cy="361419"/>
            </a:xfrm>
            <a:custGeom>
              <a:avLst/>
              <a:gdLst>
                <a:gd name="connsiteX0" fmla="*/ 13174 w 128915"/>
                <a:gd name="connsiteY0" fmla="*/ 74452 h 74361"/>
                <a:gd name="connsiteX1" fmla="*/ 117430 w 128915"/>
                <a:gd name="connsiteY1" fmla="*/ 74452 h 74361"/>
                <a:gd name="connsiteX2" fmla="*/ 129760 w 128915"/>
                <a:gd name="connsiteY2" fmla="*/ 91 h 74361"/>
                <a:gd name="connsiteX3" fmla="*/ 845 w 128915"/>
                <a:gd name="connsiteY3" fmla="*/ 91 h 74361"/>
                <a:gd name="connsiteX4" fmla="*/ 13174 w 128915"/>
                <a:gd name="connsiteY4" fmla="*/ 74452 h 74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15" h="74361">
                  <a:moveTo>
                    <a:pt x="13174" y="74452"/>
                  </a:moveTo>
                  <a:lnTo>
                    <a:pt x="117430" y="74452"/>
                  </a:lnTo>
                  <a:lnTo>
                    <a:pt x="129760" y="91"/>
                  </a:lnTo>
                  <a:lnTo>
                    <a:pt x="845" y="91"/>
                  </a:lnTo>
                  <a:lnTo>
                    <a:pt x="13174" y="74452"/>
                  </a:lnTo>
                  <a:close/>
                </a:path>
              </a:pathLst>
            </a:custGeom>
            <a:solidFill>
              <a:srgbClr val="000000"/>
            </a:solidFill>
            <a:ln w="18232" cap="flat">
              <a:noFill/>
              <a:prstDash val="solid"/>
              <a:miter/>
            </a:ln>
          </p:spPr>
          <p:txBody>
            <a:bodyPr rtlCol="0" anchor="ctr"/>
            <a:lstStyle/>
            <a:p>
              <a:endParaRPr lang="en-GB"/>
            </a:p>
          </p:txBody>
        </p:sp>
        <p:sp>
          <p:nvSpPr>
            <p:cNvPr id="374" name="Freeform: Shape 373">
              <a:extLst>
                <a:ext uri="{FF2B5EF4-FFF2-40B4-BE49-F238E27FC236}">
                  <a16:creationId xmlns:a16="http://schemas.microsoft.com/office/drawing/2014/main" id="{5B1EF15F-ECEB-456B-B59A-7496236D1D62}"/>
                </a:ext>
              </a:extLst>
            </p:cNvPr>
            <p:cNvSpPr/>
            <p:nvPr/>
          </p:nvSpPr>
          <p:spPr>
            <a:xfrm rot="2982206" flipV="1">
              <a:off x="4666670" y="1574325"/>
              <a:ext cx="362484" cy="229952"/>
            </a:xfrm>
            <a:custGeom>
              <a:avLst/>
              <a:gdLst>
                <a:gd name="connsiteX0" fmla="*/ 844 w 74580"/>
                <a:gd name="connsiteY0" fmla="*/ 90 h 47312"/>
                <a:gd name="connsiteX1" fmla="*/ 75425 w 74580"/>
                <a:gd name="connsiteY1" fmla="*/ 90 h 47312"/>
                <a:gd name="connsiteX2" fmla="*/ 75425 w 74580"/>
                <a:gd name="connsiteY2" fmla="*/ 47403 h 47312"/>
                <a:gd name="connsiteX3" fmla="*/ 844 w 74580"/>
                <a:gd name="connsiteY3" fmla="*/ 47403 h 47312"/>
              </a:gdLst>
              <a:ahLst/>
              <a:cxnLst>
                <a:cxn ang="0">
                  <a:pos x="connsiteX0" y="connsiteY0"/>
                </a:cxn>
                <a:cxn ang="0">
                  <a:pos x="connsiteX1" y="connsiteY1"/>
                </a:cxn>
                <a:cxn ang="0">
                  <a:pos x="connsiteX2" y="connsiteY2"/>
                </a:cxn>
                <a:cxn ang="0">
                  <a:pos x="connsiteX3" y="connsiteY3"/>
                </a:cxn>
              </a:cxnLst>
              <a:rect l="l" t="t" r="r" b="b"/>
              <a:pathLst>
                <a:path w="74580" h="47312">
                  <a:moveTo>
                    <a:pt x="844" y="90"/>
                  </a:moveTo>
                  <a:lnTo>
                    <a:pt x="75425" y="90"/>
                  </a:lnTo>
                  <a:lnTo>
                    <a:pt x="75425" y="47403"/>
                  </a:lnTo>
                  <a:lnTo>
                    <a:pt x="844" y="47403"/>
                  </a:lnTo>
                  <a:close/>
                </a:path>
              </a:pathLst>
            </a:custGeom>
            <a:solidFill>
              <a:srgbClr val="9ED2F1"/>
            </a:solidFill>
            <a:ln w="18232" cap="flat">
              <a:noFill/>
              <a:prstDash val="solid"/>
              <a:miter/>
            </a:ln>
          </p:spPr>
          <p:txBody>
            <a:bodyPr rtlCol="0" anchor="ctr"/>
            <a:lstStyle/>
            <a:p>
              <a:endParaRPr lang="en-GB"/>
            </a:p>
          </p:txBody>
        </p:sp>
        <p:sp>
          <p:nvSpPr>
            <p:cNvPr id="375" name="Freeform: Shape 374">
              <a:extLst>
                <a:ext uri="{FF2B5EF4-FFF2-40B4-BE49-F238E27FC236}">
                  <a16:creationId xmlns:a16="http://schemas.microsoft.com/office/drawing/2014/main" id="{4D089A5C-E87A-47B6-9D23-832A75BBC633}"/>
                </a:ext>
              </a:extLst>
            </p:cNvPr>
            <p:cNvSpPr/>
            <p:nvPr/>
          </p:nvSpPr>
          <p:spPr>
            <a:xfrm rot="8381693" flipV="1">
              <a:off x="4757014" y="1598553"/>
              <a:ext cx="181640" cy="181553"/>
            </a:xfrm>
            <a:custGeom>
              <a:avLst/>
              <a:gdLst>
                <a:gd name="connsiteX0" fmla="*/ 19521 w 37372"/>
                <a:gd name="connsiteY0" fmla="*/ 88 h 37354"/>
                <a:gd name="connsiteX1" fmla="*/ 844 w 37372"/>
                <a:gd name="connsiteY1" fmla="*/ 18765 h 37354"/>
                <a:gd name="connsiteX2" fmla="*/ 19521 w 37372"/>
                <a:gd name="connsiteY2" fmla="*/ 37442 h 37354"/>
                <a:gd name="connsiteX3" fmla="*/ 38217 w 37372"/>
                <a:gd name="connsiteY3" fmla="*/ 18783 h 37354"/>
                <a:gd name="connsiteX4" fmla="*/ 19521 w 37372"/>
                <a:gd name="connsiteY4" fmla="*/ 88 h 37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72" h="37354">
                  <a:moveTo>
                    <a:pt x="19521" y="88"/>
                  </a:moveTo>
                  <a:cubicBezTo>
                    <a:pt x="9198" y="88"/>
                    <a:pt x="844" y="8442"/>
                    <a:pt x="844" y="18765"/>
                  </a:cubicBezTo>
                  <a:cubicBezTo>
                    <a:pt x="844" y="29089"/>
                    <a:pt x="9180" y="37461"/>
                    <a:pt x="19521" y="37442"/>
                  </a:cubicBezTo>
                  <a:cubicBezTo>
                    <a:pt x="29845" y="37461"/>
                    <a:pt x="38217" y="29107"/>
                    <a:pt x="38217" y="18783"/>
                  </a:cubicBezTo>
                  <a:cubicBezTo>
                    <a:pt x="38217" y="8460"/>
                    <a:pt x="29845" y="88"/>
                    <a:pt x="19521" y="88"/>
                  </a:cubicBezTo>
                </a:path>
              </a:pathLst>
            </a:custGeom>
            <a:solidFill>
              <a:srgbClr val="424A51"/>
            </a:solidFill>
            <a:ln w="18232" cap="flat">
              <a:noFill/>
              <a:prstDash val="solid"/>
              <a:miter/>
            </a:ln>
          </p:spPr>
          <p:txBody>
            <a:bodyPr rtlCol="0" anchor="ctr"/>
            <a:lstStyle/>
            <a:p>
              <a:endParaRPr lang="en-GB"/>
            </a:p>
          </p:txBody>
        </p:sp>
        <p:sp>
          <p:nvSpPr>
            <p:cNvPr id="376" name="Freeform: Shape 375">
              <a:extLst>
                <a:ext uri="{FF2B5EF4-FFF2-40B4-BE49-F238E27FC236}">
                  <a16:creationId xmlns:a16="http://schemas.microsoft.com/office/drawing/2014/main" id="{8B84F65D-706E-4F71-A6D2-8551E485EE8E}"/>
                </a:ext>
              </a:extLst>
            </p:cNvPr>
            <p:cNvSpPr/>
            <p:nvPr/>
          </p:nvSpPr>
          <p:spPr>
            <a:xfrm rot="8382377" flipV="1">
              <a:off x="2275204" y="3775710"/>
              <a:ext cx="100259" cy="100351"/>
            </a:xfrm>
            <a:custGeom>
              <a:avLst/>
              <a:gdLst>
                <a:gd name="connsiteX0" fmla="*/ 11093 w 20628"/>
                <a:gd name="connsiteY0" fmla="*/ 136 h 20647"/>
                <a:gd name="connsiteX1" fmla="*/ 788 w 20628"/>
                <a:gd name="connsiteY1" fmla="*/ 10460 h 20647"/>
                <a:gd name="connsiteX2" fmla="*/ 11093 w 20628"/>
                <a:gd name="connsiteY2" fmla="*/ 20783 h 20647"/>
                <a:gd name="connsiteX3" fmla="*/ 21416 w 20628"/>
                <a:gd name="connsiteY3" fmla="*/ 10441 h 20647"/>
                <a:gd name="connsiteX4" fmla="*/ 11093 w 20628"/>
                <a:gd name="connsiteY4" fmla="*/ 136 h 2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20647">
                  <a:moveTo>
                    <a:pt x="11093" y="136"/>
                  </a:moveTo>
                  <a:cubicBezTo>
                    <a:pt x="5402" y="118"/>
                    <a:pt x="788" y="4751"/>
                    <a:pt x="788" y="10460"/>
                  </a:cubicBezTo>
                  <a:cubicBezTo>
                    <a:pt x="788" y="16150"/>
                    <a:pt x="5402" y="20765"/>
                    <a:pt x="11093" y="20783"/>
                  </a:cubicBezTo>
                  <a:cubicBezTo>
                    <a:pt x="16802" y="20765"/>
                    <a:pt x="21416" y="16150"/>
                    <a:pt x="21416" y="10441"/>
                  </a:cubicBezTo>
                  <a:cubicBezTo>
                    <a:pt x="21416" y="4751"/>
                    <a:pt x="16802" y="136"/>
                    <a:pt x="11093" y="136"/>
                  </a:cubicBezTo>
                </a:path>
              </a:pathLst>
            </a:custGeom>
            <a:solidFill>
              <a:srgbClr val="C7E4F8"/>
            </a:solidFill>
            <a:ln w="18232" cap="flat">
              <a:noFill/>
              <a:prstDash val="solid"/>
              <a:miter/>
            </a:ln>
          </p:spPr>
          <p:txBody>
            <a:bodyPr rtlCol="0" anchor="ctr"/>
            <a:lstStyle/>
            <a:p>
              <a:endParaRPr lang="en-GB"/>
            </a:p>
          </p:txBody>
        </p:sp>
        <p:sp>
          <p:nvSpPr>
            <p:cNvPr id="377" name="Freeform: Shape 376">
              <a:extLst>
                <a:ext uri="{FF2B5EF4-FFF2-40B4-BE49-F238E27FC236}">
                  <a16:creationId xmlns:a16="http://schemas.microsoft.com/office/drawing/2014/main" id="{59217D64-B2E0-4FF1-8598-094C2F7461A5}"/>
                </a:ext>
              </a:extLst>
            </p:cNvPr>
            <p:cNvSpPr/>
            <p:nvPr/>
          </p:nvSpPr>
          <p:spPr>
            <a:xfrm rot="19181570" flipV="1">
              <a:off x="4212750" y="1718764"/>
              <a:ext cx="484818" cy="626570"/>
            </a:xfrm>
            <a:custGeom>
              <a:avLst/>
              <a:gdLst>
                <a:gd name="connsiteX0" fmla="*/ 837 w 99750"/>
                <a:gd name="connsiteY0" fmla="*/ 91 h 128915"/>
                <a:gd name="connsiteX1" fmla="*/ 100588 w 99750"/>
                <a:gd name="connsiteY1" fmla="*/ 91 h 128915"/>
                <a:gd name="connsiteX2" fmla="*/ 100588 w 99750"/>
                <a:gd name="connsiteY2" fmla="*/ 129007 h 128915"/>
                <a:gd name="connsiteX3" fmla="*/ 837 w 99750"/>
                <a:gd name="connsiteY3" fmla="*/ 129007 h 128915"/>
              </a:gdLst>
              <a:ahLst/>
              <a:cxnLst>
                <a:cxn ang="0">
                  <a:pos x="connsiteX0" y="connsiteY0"/>
                </a:cxn>
                <a:cxn ang="0">
                  <a:pos x="connsiteX1" y="connsiteY1"/>
                </a:cxn>
                <a:cxn ang="0">
                  <a:pos x="connsiteX2" y="connsiteY2"/>
                </a:cxn>
                <a:cxn ang="0">
                  <a:pos x="connsiteX3" y="connsiteY3"/>
                </a:cxn>
              </a:cxnLst>
              <a:rect l="l" t="t" r="r" b="b"/>
              <a:pathLst>
                <a:path w="99750" h="128915">
                  <a:moveTo>
                    <a:pt x="837" y="91"/>
                  </a:moveTo>
                  <a:lnTo>
                    <a:pt x="100588" y="91"/>
                  </a:lnTo>
                  <a:lnTo>
                    <a:pt x="100588" y="129007"/>
                  </a:lnTo>
                  <a:lnTo>
                    <a:pt x="837" y="129007"/>
                  </a:lnTo>
                  <a:close/>
                </a:path>
              </a:pathLst>
            </a:custGeom>
            <a:solidFill>
              <a:srgbClr val="000000"/>
            </a:solidFill>
            <a:ln w="18232" cap="flat">
              <a:noFill/>
              <a:prstDash val="solid"/>
              <a:miter/>
            </a:ln>
          </p:spPr>
          <p:txBody>
            <a:bodyPr rtlCol="0" anchor="ctr"/>
            <a:lstStyle/>
            <a:p>
              <a:endParaRPr lang="en-GB"/>
            </a:p>
          </p:txBody>
        </p:sp>
      </p:grpSp>
      <p:cxnSp>
        <p:nvCxnSpPr>
          <p:cNvPr id="181" name="Straight Connector 180">
            <a:extLst>
              <a:ext uri="{FF2B5EF4-FFF2-40B4-BE49-F238E27FC236}">
                <a16:creationId xmlns:a16="http://schemas.microsoft.com/office/drawing/2014/main" id="{4CA689A7-E2B6-43B7-A22F-C240E27AEF93}"/>
              </a:ext>
            </a:extLst>
          </p:cNvPr>
          <p:cNvCxnSpPr>
            <a:cxnSpLocks/>
          </p:cNvCxnSpPr>
          <p:nvPr/>
        </p:nvCxnSpPr>
        <p:spPr>
          <a:xfrm>
            <a:off x="7511174" y="3841650"/>
            <a:ext cx="0" cy="2029017"/>
          </a:xfrm>
          <a:prstGeom prst="line">
            <a:avLst/>
          </a:prstGeom>
          <a:ln w="28575">
            <a:solidFill>
              <a:srgbClr val="221F20"/>
            </a:solidFill>
          </a:ln>
        </p:spPr>
        <p:style>
          <a:lnRef idx="1">
            <a:schemeClr val="accent1"/>
          </a:lnRef>
          <a:fillRef idx="0">
            <a:schemeClr val="accent1"/>
          </a:fillRef>
          <a:effectRef idx="0">
            <a:schemeClr val="accent1"/>
          </a:effectRef>
          <a:fontRef idx="minor">
            <a:schemeClr val="tx1"/>
          </a:fontRef>
        </p:style>
      </p:cxnSp>
      <p:pic>
        <p:nvPicPr>
          <p:cNvPr id="32" name="Picture 31">
            <a:extLst>
              <a:ext uri="{FF2B5EF4-FFF2-40B4-BE49-F238E27FC236}">
                <a16:creationId xmlns:a16="http://schemas.microsoft.com/office/drawing/2014/main" id="{5D241DD6-51A1-4E8F-BFB9-68BBFE556E4C}"/>
              </a:ext>
            </a:extLst>
          </p:cNvPr>
          <p:cNvPicPr>
            <a:picLocks noChangeAspect="1"/>
          </p:cNvPicPr>
          <p:nvPr/>
        </p:nvPicPr>
        <p:blipFill>
          <a:blip r:embed="rId17"/>
          <a:stretch>
            <a:fillRect/>
          </a:stretch>
        </p:blipFill>
        <p:spPr>
          <a:xfrm rot="21370526">
            <a:off x="7528011" y="3641349"/>
            <a:ext cx="1695655" cy="684211"/>
          </a:xfrm>
          <a:prstGeom prst="rect">
            <a:avLst/>
          </a:prstGeom>
        </p:spPr>
      </p:pic>
    </p:spTree>
    <p:extLst>
      <p:ext uri="{BB962C8B-B14F-4D97-AF65-F5344CB8AC3E}">
        <p14:creationId xmlns:p14="http://schemas.microsoft.com/office/powerpoint/2010/main" val="316814133"/>
      </p:ext>
    </p:extLst>
  </p:cSld>
  <p:clrMapOvr>
    <a:masterClrMapping/>
  </p:clrMapOvr>
</p:sld>
</file>

<file path=ppt/theme/theme1.xml><?xml version="1.0" encoding="utf-8"?>
<a:theme xmlns:a="http://schemas.openxmlformats.org/drawingml/2006/main" name="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tepChange16by9 Master" id="{08A2AA5A-0237-4AF3-A6E3-8AB639B703B7}" vid="{BCE51013-BDF5-48DA-A1CE-F02A3297AAE2}"/>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2112</TotalTime>
  <Words>1872</Words>
  <Application>Microsoft Office PowerPoint</Application>
  <PresentationFormat>Widescreen</PresentationFormat>
  <Paragraphs>157</Paragraphs>
  <Slides>10</Slides>
  <Notes>9</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10</vt:i4>
      </vt:variant>
    </vt:vector>
  </HeadingPairs>
  <TitlesOfParts>
    <vt:vector size="15" baseType="lpstr">
      <vt:lpstr>Arial</vt:lpstr>
      <vt:lpstr>Calibri</vt:lpstr>
      <vt:lpstr>Calibri Light</vt:lpstr>
      <vt:lpstr>YRGAWA+TADGRUNGECAPS-Regular</vt:lpstr>
      <vt:lpstr>StepChange16by9 Master</vt:lpstr>
      <vt:lpstr>PowerPoint Presentation</vt:lpstr>
      <vt:lpstr>HIDE THIS SLIDE</vt:lpstr>
      <vt:lpstr>What is Human Factors?</vt:lpstr>
      <vt:lpstr>Awareness of Risk  - Helicopters</vt:lpstr>
      <vt:lpstr>Loss of well control during  drilling operations</vt:lpstr>
      <vt:lpstr>The Unsinkable </vt:lpstr>
      <vt:lpstr>Distraction – the right action, wrong equipment</vt:lpstr>
      <vt:lpstr>Assumptions</vt:lpstr>
      <vt:lpstr>Vessel struck installation</vt:lpstr>
      <vt:lpstr>Knowing that a hazard is there DOESN’T always protect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Engagement, Sharing &amp; Learning</dc:title>
  <dc:creator>Gillian Simpson</dc:creator>
  <cp:lastModifiedBy>Aimie Clark</cp:lastModifiedBy>
  <cp:revision>100</cp:revision>
  <cp:lastPrinted>2022-03-02T13:56:22Z</cp:lastPrinted>
  <dcterms:created xsi:type="dcterms:W3CDTF">2018-06-19T13:17:58Z</dcterms:created>
  <dcterms:modified xsi:type="dcterms:W3CDTF">2022-03-14T11:21:02Z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69bf4a9-87bd-4dbf-a36c-1db5158e5def_Enabled">
    <vt:lpwstr>True</vt:lpwstr>
  </property>
  <property fmtid="{D5CDD505-2E9C-101B-9397-08002B2CF9AE}" pid="3" name="MSIP_Label_569bf4a9-87bd-4dbf-a36c-1db5158e5def_SiteId">
    <vt:lpwstr>ea80952e-a476-42d4-aaf4-5457852b0f7e</vt:lpwstr>
  </property>
  <property fmtid="{D5CDD505-2E9C-101B-9397-08002B2CF9AE}" pid="4" name="MSIP_Label_569bf4a9-87bd-4dbf-a36c-1db5158e5def_Owner">
    <vt:lpwstr>david.lane@bp.com</vt:lpwstr>
  </property>
  <property fmtid="{D5CDD505-2E9C-101B-9397-08002B2CF9AE}" pid="5" name="MSIP_Label_569bf4a9-87bd-4dbf-a36c-1db5158e5def_SetDate">
    <vt:lpwstr>2019-08-05T10:28:02.0350225Z</vt:lpwstr>
  </property>
  <property fmtid="{D5CDD505-2E9C-101B-9397-08002B2CF9AE}" pid="6" name="MSIP_Label_569bf4a9-87bd-4dbf-a36c-1db5158e5def_Name">
    <vt:lpwstr>General</vt:lpwstr>
  </property>
  <property fmtid="{D5CDD505-2E9C-101B-9397-08002B2CF9AE}" pid="7" name="MSIP_Label_569bf4a9-87bd-4dbf-a36c-1db5158e5def_Application">
    <vt:lpwstr>Microsoft Azure Information Protection</vt:lpwstr>
  </property>
  <property fmtid="{D5CDD505-2E9C-101B-9397-08002B2CF9AE}" pid="8" name="MSIP_Label_569bf4a9-87bd-4dbf-a36c-1db5158e5def_ActionId">
    <vt:lpwstr>d05bc4cb-a2ae-404e-a2a3-cd23fdfc19cf</vt:lpwstr>
  </property>
  <property fmtid="{D5CDD505-2E9C-101B-9397-08002B2CF9AE}" pid="9" name="MSIP_Label_569bf4a9-87bd-4dbf-a36c-1db5158e5def_Extended_MSFT_Method">
    <vt:lpwstr>Manual</vt:lpwstr>
  </property>
</Properties>
</file>